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handoutMasterIdLst>
    <p:handoutMasterId r:id="rId40"/>
  </p:handoutMasterIdLst>
  <p:sldIdLst>
    <p:sldId id="298" r:id="rId2"/>
    <p:sldId id="1051" r:id="rId3"/>
    <p:sldId id="279" r:id="rId4"/>
    <p:sldId id="261" r:id="rId5"/>
    <p:sldId id="267" r:id="rId6"/>
    <p:sldId id="264" r:id="rId7"/>
    <p:sldId id="266" r:id="rId8"/>
    <p:sldId id="268" r:id="rId9"/>
    <p:sldId id="280" r:id="rId10"/>
    <p:sldId id="263" r:id="rId11"/>
    <p:sldId id="271" r:id="rId12"/>
    <p:sldId id="262" r:id="rId13"/>
    <p:sldId id="269" r:id="rId14"/>
    <p:sldId id="295" r:id="rId15"/>
    <p:sldId id="278" r:id="rId16"/>
    <p:sldId id="270" r:id="rId17"/>
    <p:sldId id="296" r:id="rId18"/>
    <p:sldId id="273" r:id="rId19"/>
    <p:sldId id="272" r:id="rId20"/>
    <p:sldId id="276" r:id="rId21"/>
    <p:sldId id="297" r:id="rId22"/>
    <p:sldId id="281" r:id="rId23"/>
    <p:sldId id="293" r:id="rId24"/>
    <p:sldId id="277" r:id="rId25"/>
    <p:sldId id="292" r:id="rId26"/>
    <p:sldId id="294" r:id="rId27"/>
    <p:sldId id="282" r:id="rId28"/>
    <p:sldId id="299" r:id="rId29"/>
    <p:sldId id="283" r:id="rId30"/>
    <p:sldId id="284" r:id="rId31"/>
    <p:sldId id="285" r:id="rId32"/>
    <p:sldId id="1045" r:id="rId33"/>
    <p:sldId id="1046" r:id="rId34"/>
    <p:sldId id="1047" r:id="rId35"/>
    <p:sldId id="1048" r:id="rId36"/>
    <p:sldId id="1049" r:id="rId37"/>
    <p:sldId id="1050" r:id="rId38"/>
  </p:sldIdLst>
  <p:sldSz cx="12192000" cy="6858000"/>
  <p:notesSz cx="6858000" cy="9144000"/>
  <p:custDataLst>
    <p:tags r:id="rId4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B6E0"/>
    <a:srgbClr val="EB7140"/>
    <a:srgbClr val="CAAC3E"/>
    <a:srgbClr val="E6E7A3"/>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notesViewPr>
    <p:cSldViewPr>
      <p:cViewPr>
        <p:scale>
          <a:sx n="66" d="100"/>
          <a:sy n="66" d="100"/>
        </p:scale>
        <p:origin x="3354" y="49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Cook</c:v>
                </c:pt>
                <c:pt idx="1">
                  <c:v>Play</c:v>
                </c:pt>
                <c:pt idx="2">
                  <c:v>Draw</c:v>
                </c:pt>
                <c:pt idx="3">
                  <c:v>To learn</c:v>
                </c:pt>
              </c:strCache>
            </c:strRef>
          </c:cat>
          <c:val>
            <c:numRef>
              <c:f>Sheet1!$B$2:$B$5</c:f>
              <c:numCache>
                <c:formatCode>General</c:formatCode>
                <c:ptCount val="4"/>
                <c:pt idx="0">
                  <c:v>25</c:v>
                </c:pt>
                <c:pt idx="1">
                  <c:v>35</c:v>
                </c:pt>
                <c:pt idx="2">
                  <c:v>20</c:v>
                </c:pt>
                <c:pt idx="3">
                  <c:v>30</c:v>
                </c:pt>
              </c:numCache>
            </c:numRef>
          </c:val>
          <c:extLst>
            <c:ext xmlns:c16="http://schemas.microsoft.com/office/drawing/2014/chart" uri="{C3380CC4-5D6E-409C-BE32-E72D297353CC}">
              <c16:uniqueId val="{00000000-BC9C-4490-BED3-82802CA4D6DE}"/>
            </c:ext>
          </c:extLst>
        </c:ser>
        <c:dLbls>
          <c:showLegendKey val="0"/>
          <c:showVal val="0"/>
          <c:showCatName val="0"/>
          <c:showSerName val="0"/>
          <c:showPercent val="0"/>
          <c:showBubbleSize val="0"/>
        </c:dLbls>
        <c:gapWidth val="209"/>
        <c:overlap val="18"/>
        <c:axId val="1229291344"/>
        <c:axId val="1229291672"/>
      </c:barChart>
      <c:catAx>
        <c:axId val="1229291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smtId="4294967295">
                <a:solidFill>
                  <a:schemeClr val="accent2">
                    <a:lumMod val="50000"/>
                  </a:schemeClr>
                </a:solidFill>
                <a:latin typeface="+mn-lt"/>
                <a:ea typeface="+mn-ea"/>
                <a:cs typeface="+mn-cs"/>
              </a:defRPr>
            </a:pPr>
            <a:endParaRPr lang="en-US"/>
          </a:p>
        </c:txPr>
        <c:crossAx val="1229291672"/>
        <c:crosses val="autoZero"/>
        <c:auto val="0"/>
        <c:lblAlgn val="ctr"/>
        <c:lblOffset val="100"/>
        <c:noMultiLvlLbl val="0"/>
      </c:catAx>
      <c:valAx>
        <c:axId val="1229291672"/>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smtId="4294967295">
                <a:solidFill>
                  <a:schemeClr val="accent2">
                    <a:lumMod val="50000"/>
                  </a:schemeClr>
                </a:solidFill>
                <a:latin typeface="+mn-lt"/>
                <a:ea typeface="+mn-ea"/>
                <a:cs typeface="+mn-cs"/>
              </a:defRPr>
            </a:pPr>
            <a:endParaRPr lang="en-US"/>
          </a:p>
        </c:txPr>
        <c:crossAx val="1229291344"/>
        <c:crosses val="autoZero"/>
        <c:crossBetween val="between"/>
        <c:majorUnit val="2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4EF2155-2D80-DD2A-2A31-C0E7B74985F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0A22E3C7-A56D-3936-6669-8E914BC099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300685-9E1F-42C2-B7E2-336EC29DC3FE}" type="datetimeFigureOut">
              <a:rPr lang="en-IN" smtClean="0"/>
              <a:t>21-10-2023</a:t>
            </a:fld>
            <a:endParaRPr lang="en-IN"/>
          </a:p>
        </p:txBody>
      </p:sp>
      <p:sp>
        <p:nvSpPr>
          <p:cNvPr id="4" name="Footer Placeholder 3">
            <a:extLst>
              <a:ext uri="{FF2B5EF4-FFF2-40B4-BE49-F238E27FC236}">
                <a16:creationId xmlns:a16="http://schemas.microsoft.com/office/drawing/2014/main" id="{A1EB2329-3C5F-4442-69CF-591CABC8210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9D62C59D-16B8-EF2D-FD9B-AE9EE05C401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D93EF48-F160-47C8-8184-D2F346513447}" type="slidenum">
              <a:rPr lang="en-IN" smtClean="0"/>
              <a:t>‹#›</a:t>
            </a:fld>
            <a:endParaRPr lang="en-IN"/>
          </a:p>
        </p:txBody>
      </p:sp>
    </p:spTree>
    <p:extLst>
      <p:ext uri="{BB962C8B-B14F-4D97-AF65-F5344CB8AC3E}">
        <p14:creationId xmlns:p14="http://schemas.microsoft.com/office/powerpoint/2010/main" val="334451858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979053-B0C6-4C9F-805F-3388508C9A65}" type="datetimeFigureOut">
              <a:rPr lang="en-US" smtClean="0"/>
              <a:t>10/21/2023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DD346A-F2E9-4A07-9642-39910E794043}" type="slidenum">
              <a:rPr lang="en-US" smtClean="0"/>
              <a:t>‹#›</a:t>
            </a:fld>
            <a:endParaRPr lang="en-US"/>
          </a:p>
        </p:txBody>
      </p:sp>
    </p:spTree>
    <p:extLst>
      <p:ext uri="{BB962C8B-B14F-4D97-AF65-F5344CB8AC3E}">
        <p14:creationId xmlns:p14="http://schemas.microsoft.com/office/powerpoint/2010/main" val="4180134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3"/>
        <p:cNvGrpSpPr/>
        <p:nvPr/>
      </p:nvGrpSpPr>
      <p:grpSpPr>
        <a:xfrm>
          <a:off x="0" y="0"/>
          <a:ext cx="0" cy="0"/>
          <a:chOff x="0" y="0"/>
          <a:chExt cx="0" cy="0"/>
        </a:xfrm>
      </p:grpSpPr>
      <p:sp>
        <p:nvSpPr>
          <p:cNvPr id="2854" name="Google Shape;2854;g13b5c19b354_0_516: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2855" name="Google Shape;2855;g13b5c19b354_0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90A3B4-B0BA-45E1-AB48-1406FA3E5770}" type="datetimeFigureOut">
              <a:rPr lang="en-US" smtClean="0"/>
              <a:t>10/21/2023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796C27-AFD4-450B-999B-000FCF36370C}" type="slidenum">
              <a:rPr lang="en-US" smtClean="0"/>
              <a:t>‹#›</a:t>
            </a:fld>
            <a:endParaRPr lang="en-US"/>
          </a:p>
        </p:txBody>
      </p:sp>
      <p:grpSp>
        <p:nvGrpSpPr>
          <p:cNvPr id="5" name="Google Shape;259;p16">
            <a:extLst>
              <a:ext uri="{FF2B5EF4-FFF2-40B4-BE49-F238E27FC236}">
                <a16:creationId xmlns:a16="http://schemas.microsoft.com/office/drawing/2014/main" id="{00F360F3-6937-738F-6A31-263F57158B79}"/>
              </a:ext>
            </a:extLst>
          </p:cNvPr>
          <p:cNvGrpSpPr/>
          <p:nvPr userDrawn="1"/>
        </p:nvGrpSpPr>
        <p:grpSpPr>
          <a:xfrm flipH="1">
            <a:off x="-531200" y="-150171"/>
            <a:ext cx="13530893" cy="7566971"/>
            <a:chOff x="-31697" y="708032"/>
            <a:chExt cx="7533651" cy="4213093"/>
          </a:xfrm>
          <a:solidFill>
            <a:schemeClr val="tx1">
              <a:alpha val="35000"/>
            </a:schemeClr>
          </a:solidFill>
        </p:grpSpPr>
        <p:sp>
          <p:nvSpPr>
            <p:cNvPr id="6" name="Google Shape;260;p16">
              <a:extLst>
                <a:ext uri="{FF2B5EF4-FFF2-40B4-BE49-F238E27FC236}">
                  <a16:creationId xmlns:a16="http://schemas.microsoft.com/office/drawing/2014/main" id="{18D38BCC-1079-C5E1-CE02-D080C3D17571}"/>
                </a:ext>
              </a:extLst>
            </p:cNvPr>
            <p:cNvSpPr/>
            <p:nvPr/>
          </p:nvSpPr>
          <p:spPr>
            <a:xfrm>
              <a:off x="2700742" y="980432"/>
              <a:ext cx="631925" cy="520625"/>
            </a:xfrm>
            <a:custGeom>
              <a:avLst/>
              <a:gdLst/>
              <a:ahLst/>
              <a:cxnLst/>
              <a:rect l="l" t="t" r="r" b="b"/>
              <a:pathLst>
                <a:path w="25277" h="20825" extrusionOk="0">
                  <a:moveTo>
                    <a:pt x="4977" y="0"/>
                  </a:moveTo>
                  <a:cubicBezTo>
                    <a:pt x="4029" y="0"/>
                    <a:pt x="3224" y="870"/>
                    <a:pt x="2680" y="2483"/>
                  </a:cubicBezTo>
                  <a:lnTo>
                    <a:pt x="766" y="8159"/>
                  </a:lnTo>
                  <a:cubicBezTo>
                    <a:pt x="449" y="9122"/>
                    <a:pt x="0" y="10434"/>
                    <a:pt x="405" y="11626"/>
                  </a:cubicBezTo>
                  <a:cubicBezTo>
                    <a:pt x="904" y="13144"/>
                    <a:pt x="2588" y="13878"/>
                    <a:pt x="4067" y="13878"/>
                  </a:cubicBezTo>
                  <a:cubicBezTo>
                    <a:pt x="4209" y="13878"/>
                    <a:pt x="4348" y="13871"/>
                    <a:pt x="4485" y="13858"/>
                  </a:cubicBezTo>
                  <a:cubicBezTo>
                    <a:pt x="5994" y="13705"/>
                    <a:pt x="7350" y="12939"/>
                    <a:pt x="8564" y="12195"/>
                  </a:cubicBezTo>
                  <a:lnTo>
                    <a:pt x="8564" y="12195"/>
                  </a:lnTo>
                  <a:cubicBezTo>
                    <a:pt x="8557" y="13960"/>
                    <a:pt x="10006" y="15148"/>
                    <a:pt x="11527" y="15148"/>
                  </a:cubicBezTo>
                  <a:cubicBezTo>
                    <a:pt x="12211" y="15148"/>
                    <a:pt x="12910" y="14908"/>
                    <a:pt x="13497" y="14372"/>
                  </a:cubicBezTo>
                  <a:cubicBezTo>
                    <a:pt x="14197" y="16658"/>
                    <a:pt x="15619" y="18648"/>
                    <a:pt x="17544" y="20070"/>
                  </a:cubicBezTo>
                  <a:cubicBezTo>
                    <a:pt x="18014" y="20409"/>
                    <a:pt x="18583" y="20770"/>
                    <a:pt x="19239" y="20814"/>
                  </a:cubicBezTo>
                  <a:cubicBezTo>
                    <a:pt x="19294" y="20825"/>
                    <a:pt x="19349" y="20825"/>
                    <a:pt x="19403" y="20825"/>
                  </a:cubicBezTo>
                  <a:cubicBezTo>
                    <a:pt x="20191" y="20825"/>
                    <a:pt x="21011" y="20354"/>
                    <a:pt x="21580" y="19578"/>
                  </a:cubicBezTo>
                  <a:cubicBezTo>
                    <a:pt x="22094" y="18856"/>
                    <a:pt x="22356" y="17970"/>
                    <a:pt x="22586" y="17183"/>
                  </a:cubicBezTo>
                  <a:lnTo>
                    <a:pt x="25244" y="8105"/>
                  </a:lnTo>
                  <a:cubicBezTo>
                    <a:pt x="25277" y="7995"/>
                    <a:pt x="25211" y="7886"/>
                    <a:pt x="25102" y="7853"/>
                  </a:cubicBezTo>
                  <a:cubicBezTo>
                    <a:pt x="24188" y="7590"/>
                    <a:pt x="23253" y="7461"/>
                    <a:pt x="22325" y="7461"/>
                  </a:cubicBezTo>
                  <a:cubicBezTo>
                    <a:pt x="20131" y="7461"/>
                    <a:pt x="17970" y="8181"/>
                    <a:pt x="16188" y="9548"/>
                  </a:cubicBezTo>
                  <a:cubicBezTo>
                    <a:pt x="15791" y="7857"/>
                    <a:pt x="14309" y="6857"/>
                    <a:pt x="12785" y="6857"/>
                  </a:cubicBezTo>
                  <a:cubicBezTo>
                    <a:pt x="11954" y="6857"/>
                    <a:pt x="11111" y="7154"/>
                    <a:pt x="10424" y="7798"/>
                  </a:cubicBezTo>
                  <a:cubicBezTo>
                    <a:pt x="10336" y="7875"/>
                    <a:pt x="10336" y="8006"/>
                    <a:pt x="10413" y="8083"/>
                  </a:cubicBezTo>
                  <a:cubicBezTo>
                    <a:pt x="10452" y="8128"/>
                    <a:pt x="10506" y="8150"/>
                    <a:pt x="10560" y="8150"/>
                  </a:cubicBezTo>
                  <a:cubicBezTo>
                    <a:pt x="10610" y="8150"/>
                    <a:pt x="10660" y="8131"/>
                    <a:pt x="10697" y="8094"/>
                  </a:cubicBezTo>
                  <a:cubicBezTo>
                    <a:pt x="11308" y="7523"/>
                    <a:pt x="12051" y="7263"/>
                    <a:pt x="12780" y="7263"/>
                  </a:cubicBezTo>
                  <a:cubicBezTo>
                    <a:pt x="14231" y="7263"/>
                    <a:pt x="15630" y="8290"/>
                    <a:pt x="15849" y="9942"/>
                  </a:cubicBezTo>
                  <a:cubicBezTo>
                    <a:pt x="15864" y="10056"/>
                    <a:pt x="15958" y="10128"/>
                    <a:pt x="16059" y="10128"/>
                  </a:cubicBezTo>
                  <a:cubicBezTo>
                    <a:pt x="16103" y="10128"/>
                    <a:pt x="16148" y="10114"/>
                    <a:pt x="16188" y="10084"/>
                  </a:cubicBezTo>
                  <a:cubicBezTo>
                    <a:pt x="17889" y="8656"/>
                    <a:pt x="20156" y="7881"/>
                    <a:pt x="22397" y="7881"/>
                  </a:cubicBezTo>
                  <a:cubicBezTo>
                    <a:pt x="23209" y="7881"/>
                    <a:pt x="24018" y="7983"/>
                    <a:pt x="24795" y="8192"/>
                  </a:cubicBezTo>
                  <a:lnTo>
                    <a:pt x="22203" y="17073"/>
                  </a:lnTo>
                  <a:cubicBezTo>
                    <a:pt x="21963" y="17861"/>
                    <a:pt x="21722" y="18681"/>
                    <a:pt x="21241" y="19348"/>
                  </a:cubicBezTo>
                  <a:cubicBezTo>
                    <a:pt x="20857" y="19877"/>
                    <a:pt x="20189" y="20425"/>
                    <a:pt x="19403" y="20425"/>
                  </a:cubicBezTo>
                  <a:cubicBezTo>
                    <a:pt x="19360" y="20425"/>
                    <a:pt x="19316" y="20424"/>
                    <a:pt x="19272" y="20420"/>
                  </a:cubicBezTo>
                  <a:cubicBezTo>
                    <a:pt x="18714" y="20376"/>
                    <a:pt x="18211" y="20048"/>
                    <a:pt x="17795" y="19742"/>
                  </a:cubicBezTo>
                  <a:cubicBezTo>
                    <a:pt x="15838" y="18309"/>
                    <a:pt x="14438" y="16264"/>
                    <a:pt x="13792" y="13934"/>
                  </a:cubicBezTo>
                  <a:cubicBezTo>
                    <a:pt x="13771" y="13869"/>
                    <a:pt x="13716" y="13803"/>
                    <a:pt x="13639" y="13792"/>
                  </a:cubicBezTo>
                  <a:cubicBezTo>
                    <a:pt x="13623" y="13787"/>
                    <a:pt x="13607" y="13785"/>
                    <a:pt x="13590" y="13785"/>
                  </a:cubicBezTo>
                  <a:cubicBezTo>
                    <a:pt x="13531" y="13785"/>
                    <a:pt x="13477" y="13815"/>
                    <a:pt x="13442" y="13858"/>
                  </a:cubicBezTo>
                  <a:cubicBezTo>
                    <a:pt x="12943" y="14431"/>
                    <a:pt x="12235" y="14742"/>
                    <a:pt x="11513" y="14742"/>
                  </a:cubicBezTo>
                  <a:cubicBezTo>
                    <a:pt x="11161" y="14742"/>
                    <a:pt x="10805" y="14668"/>
                    <a:pt x="10467" y="14514"/>
                  </a:cubicBezTo>
                  <a:cubicBezTo>
                    <a:pt x="9439" y="14055"/>
                    <a:pt x="8838" y="12972"/>
                    <a:pt x="8991" y="11856"/>
                  </a:cubicBezTo>
                  <a:cubicBezTo>
                    <a:pt x="9032" y="11709"/>
                    <a:pt x="8914" y="11593"/>
                    <a:pt x="8789" y="11593"/>
                  </a:cubicBezTo>
                  <a:cubicBezTo>
                    <a:pt x="8746" y="11593"/>
                    <a:pt x="8702" y="11607"/>
                    <a:pt x="8663" y="11637"/>
                  </a:cubicBezTo>
                  <a:cubicBezTo>
                    <a:pt x="7416" y="12414"/>
                    <a:pt x="5983" y="13289"/>
                    <a:pt x="4430" y="13442"/>
                  </a:cubicBezTo>
                  <a:cubicBezTo>
                    <a:pt x="4301" y="13455"/>
                    <a:pt x="4169" y="13462"/>
                    <a:pt x="4036" y="13462"/>
                  </a:cubicBezTo>
                  <a:cubicBezTo>
                    <a:pt x="2710" y="13462"/>
                    <a:pt x="1224" y="12817"/>
                    <a:pt x="777" y="11495"/>
                  </a:cubicBezTo>
                  <a:cubicBezTo>
                    <a:pt x="449" y="10511"/>
                    <a:pt x="755" y="9461"/>
                    <a:pt x="1149" y="8291"/>
                  </a:cubicBezTo>
                  <a:lnTo>
                    <a:pt x="3063" y="2614"/>
                  </a:lnTo>
                  <a:cubicBezTo>
                    <a:pt x="3346" y="1774"/>
                    <a:pt x="3963" y="409"/>
                    <a:pt x="4980" y="409"/>
                  </a:cubicBezTo>
                  <a:cubicBezTo>
                    <a:pt x="5022" y="409"/>
                    <a:pt x="5065" y="411"/>
                    <a:pt x="5108" y="416"/>
                  </a:cubicBezTo>
                  <a:cubicBezTo>
                    <a:pt x="5830" y="492"/>
                    <a:pt x="6300" y="1214"/>
                    <a:pt x="6716" y="1991"/>
                  </a:cubicBezTo>
                  <a:lnTo>
                    <a:pt x="9931" y="8083"/>
                  </a:lnTo>
                  <a:cubicBezTo>
                    <a:pt x="9974" y="8153"/>
                    <a:pt x="10037" y="8183"/>
                    <a:pt x="10100" y="8183"/>
                  </a:cubicBezTo>
                  <a:cubicBezTo>
                    <a:pt x="10234" y="8183"/>
                    <a:pt x="10367" y="8049"/>
                    <a:pt x="10292" y="7886"/>
                  </a:cubicBezTo>
                  <a:lnTo>
                    <a:pt x="7077" y="1794"/>
                  </a:lnTo>
                  <a:cubicBezTo>
                    <a:pt x="6617" y="930"/>
                    <a:pt x="6071" y="109"/>
                    <a:pt x="5163" y="11"/>
                  </a:cubicBezTo>
                  <a:cubicBezTo>
                    <a:pt x="5100" y="4"/>
                    <a:pt x="5038" y="0"/>
                    <a:pt x="497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 name="Google Shape;261;p16">
              <a:extLst>
                <a:ext uri="{FF2B5EF4-FFF2-40B4-BE49-F238E27FC236}">
                  <a16:creationId xmlns:a16="http://schemas.microsoft.com/office/drawing/2014/main" id="{3FFB5EB2-5DF2-C1BD-2C81-4BFC530E277E}"/>
                </a:ext>
              </a:extLst>
            </p:cNvPr>
            <p:cNvSpPr/>
            <p:nvPr/>
          </p:nvSpPr>
          <p:spPr>
            <a:xfrm>
              <a:off x="3651150" y="1140100"/>
              <a:ext cx="1158000" cy="773250"/>
            </a:xfrm>
            <a:custGeom>
              <a:avLst/>
              <a:gdLst/>
              <a:ahLst/>
              <a:cxnLst/>
              <a:rect l="l" t="t" r="r" b="b"/>
              <a:pathLst>
                <a:path w="46320" h="30929" extrusionOk="0">
                  <a:moveTo>
                    <a:pt x="17277" y="412"/>
                  </a:moveTo>
                  <a:cubicBezTo>
                    <a:pt x="19811" y="412"/>
                    <a:pt x="22326" y="1665"/>
                    <a:pt x="23777" y="3761"/>
                  </a:cubicBezTo>
                  <a:cubicBezTo>
                    <a:pt x="25527" y="6277"/>
                    <a:pt x="25593" y="9809"/>
                    <a:pt x="23963" y="12402"/>
                  </a:cubicBezTo>
                  <a:lnTo>
                    <a:pt x="23876" y="12522"/>
                  </a:lnTo>
                  <a:cubicBezTo>
                    <a:pt x="23790" y="12685"/>
                    <a:pt x="23926" y="12832"/>
                    <a:pt x="24067" y="12832"/>
                  </a:cubicBezTo>
                  <a:cubicBezTo>
                    <a:pt x="24124" y="12832"/>
                    <a:pt x="24182" y="12808"/>
                    <a:pt x="24226" y="12752"/>
                  </a:cubicBezTo>
                  <a:cubicBezTo>
                    <a:pt x="24248" y="12708"/>
                    <a:pt x="24280" y="12664"/>
                    <a:pt x="24302" y="12620"/>
                  </a:cubicBezTo>
                  <a:cubicBezTo>
                    <a:pt x="26172" y="9763"/>
                    <a:pt x="28405" y="8755"/>
                    <a:pt x="30344" y="8755"/>
                  </a:cubicBezTo>
                  <a:cubicBezTo>
                    <a:pt x="31286" y="8755"/>
                    <a:pt x="32159" y="8993"/>
                    <a:pt x="32888" y="9372"/>
                  </a:cubicBezTo>
                  <a:cubicBezTo>
                    <a:pt x="35141" y="10575"/>
                    <a:pt x="36738" y="12708"/>
                    <a:pt x="37252" y="15212"/>
                  </a:cubicBezTo>
                  <a:cubicBezTo>
                    <a:pt x="37482" y="16437"/>
                    <a:pt x="37449" y="17728"/>
                    <a:pt x="37416" y="18986"/>
                  </a:cubicBezTo>
                  <a:cubicBezTo>
                    <a:pt x="37372" y="20484"/>
                    <a:pt x="37329" y="22015"/>
                    <a:pt x="37744" y="23492"/>
                  </a:cubicBezTo>
                  <a:cubicBezTo>
                    <a:pt x="38236" y="25176"/>
                    <a:pt x="39374" y="26675"/>
                    <a:pt x="40971" y="27692"/>
                  </a:cubicBezTo>
                  <a:cubicBezTo>
                    <a:pt x="42185" y="28490"/>
                    <a:pt x="43618" y="28928"/>
                    <a:pt x="45072" y="28939"/>
                  </a:cubicBezTo>
                  <a:lnTo>
                    <a:pt x="45105" y="28939"/>
                  </a:lnTo>
                  <a:cubicBezTo>
                    <a:pt x="42904" y="29992"/>
                    <a:pt x="40447" y="30520"/>
                    <a:pt x="37991" y="30520"/>
                  </a:cubicBezTo>
                  <a:cubicBezTo>
                    <a:pt x="35344" y="30520"/>
                    <a:pt x="32698" y="29907"/>
                    <a:pt x="30372" y="28676"/>
                  </a:cubicBezTo>
                  <a:cubicBezTo>
                    <a:pt x="25593" y="26150"/>
                    <a:pt x="22213" y="21031"/>
                    <a:pt x="21754" y="15639"/>
                  </a:cubicBezTo>
                  <a:cubicBezTo>
                    <a:pt x="21754" y="15573"/>
                    <a:pt x="21721" y="15519"/>
                    <a:pt x="21666" y="15486"/>
                  </a:cubicBezTo>
                  <a:cubicBezTo>
                    <a:pt x="21634" y="15464"/>
                    <a:pt x="21590" y="15453"/>
                    <a:pt x="21557" y="15453"/>
                  </a:cubicBezTo>
                  <a:cubicBezTo>
                    <a:pt x="21550" y="15449"/>
                    <a:pt x="21542" y="15448"/>
                    <a:pt x="21535" y="15448"/>
                  </a:cubicBezTo>
                  <a:cubicBezTo>
                    <a:pt x="21521" y="15448"/>
                    <a:pt x="21506" y="15453"/>
                    <a:pt x="21491" y="15453"/>
                  </a:cubicBezTo>
                  <a:cubicBezTo>
                    <a:pt x="19806" y="16005"/>
                    <a:pt x="18101" y="16266"/>
                    <a:pt x="16426" y="16266"/>
                  </a:cubicBezTo>
                  <a:cubicBezTo>
                    <a:pt x="9135" y="16266"/>
                    <a:pt x="2441" y="11312"/>
                    <a:pt x="645" y="3805"/>
                  </a:cubicBezTo>
                  <a:lnTo>
                    <a:pt x="645" y="3805"/>
                  </a:lnTo>
                  <a:cubicBezTo>
                    <a:pt x="1566" y="4819"/>
                    <a:pt x="3002" y="5274"/>
                    <a:pt x="4520" y="5274"/>
                  </a:cubicBezTo>
                  <a:cubicBezTo>
                    <a:pt x="5687" y="5274"/>
                    <a:pt x="6903" y="5005"/>
                    <a:pt x="7973" y="4516"/>
                  </a:cubicBezTo>
                  <a:cubicBezTo>
                    <a:pt x="9001" y="4045"/>
                    <a:pt x="9974" y="3444"/>
                    <a:pt x="10915" y="2853"/>
                  </a:cubicBezTo>
                  <a:cubicBezTo>
                    <a:pt x="12391" y="1934"/>
                    <a:pt x="13912" y="994"/>
                    <a:pt x="15607" y="600"/>
                  </a:cubicBezTo>
                  <a:cubicBezTo>
                    <a:pt x="16157" y="473"/>
                    <a:pt x="16718" y="412"/>
                    <a:pt x="17277" y="412"/>
                  </a:cubicBezTo>
                  <a:close/>
                  <a:moveTo>
                    <a:pt x="17258" y="0"/>
                  </a:moveTo>
                  <a:cubicBezTo>
                    <a:pt x="16675" y="0"/>
                    <a:pt x="16091" y="64"/>
                    <a:pt x="15520" y="195"/>
                  </a:cubicBezTo>
                  <a:cubicBezTo>
                    <a:pt x="13748" y="600"/>
                    <a:pt x="12195" y="1574"/>
                    <a:pt x="10685" y="2503"/>
                  </a:cubicBezTo>
                  <a:cubicBezTo>
                    <a:pt x="9756" y="3094"/>
                    <a:pt x="8793" y="3695"/>
                    <a:pt x="7798" y="4144"/>
                  </a:cubicBezTo>
                  <a:cubicBezTo>
                    <a:pt x="6777" y="4614"/>
                    <a:pt x="5615" y="4872"/>
                    <a:pt x="4507" y="4872"/>
                  </a:cubicBezTo>
                  <a:cubicBezTo>
                    <a:pt x="2753" y="4872"/>
                    <a:pt x="1132" y="4225"/>
                    <a:pt x="415" y="2744"/>
                  </a:cubicBezTo>
                  <a:cubicBezTo>
                    <a:pt x="374" y="2662"/>
                    <a:pt x="304" y="2626"/>
                    <a:pt x="233" y="2626"/>
                  </a:cubicBezTo>
                  <a:cubicBezTo>
                    <a:pt x="117" y="2626"/>
                    <a:pt x="1" y="2725"/>
                    <a:pt x="21" y="2875"/>
                  </a:cubicBezTo>
                  <a:cubicBezTo>
                    <a:pt x="1442" y="11067"/>
                    <a:pt x="8564" y="16682"/>
                    <a:pt x="16415" y="16682"/>
                  </a:cubicBezTo>
                  <a:cubicBezTo>
                    <a:pt x="18050" y="16682"/>
                    <a:pt x="19717" y="16438"/>
                    <a:pt x="21371" y="15923"/>
                  </a:cubicBezTo>
                  <a:cubicBezTo>
                    <a:pt x="21918" y="21359"/>
                    <a:pt x="25352" y="26489"/>
                    <a:pt x="30187" y="29037"/>
                  </a:cubicBezTo>
                  <a:cubicBezTo>
                    <a:pt x="32573" y="30285"/>
                    <a:pt x="35228" y="30930"/>
                    <a:pt x="37928" y="30930"/>
                  </a:cubicBezTo>
                  <a:cubicBezTo>
                    <a:pt x="37950" y="30930"/>
                    <a:pt x="37973" y="30929"/>
                    <a:pt x="37996" y="30929"/>
                  </a:cubicBezTo>
                  <a:cubicBezTo>
                    <a:pt x="38017" y="30929"/>
                    <a:pt x="38039" y="30929"/>
                    <a:pt x="38060" y="30929"/>
                  </a:cubicBezTo>
                  <a:cubicBezTo>
                    <a:pt x="40904" y="30929"/>
                    <a:pt x="43702" y="30208"/>
                    <a:pt x="46199" y="28829"/>
                  </a:cubicBezTo>
                  <a:cubicBezTo>
                    <a:pt x="46286" y="28775"/>
                    <a:pt x="46319" y="28676"/>
                    <a:pt x="46286" y="28578"/>
                  </a:cubicBezTo>
                  <a:cubicBezTo>
                    <a:pt x="46258" y="28494"/>
                    <a:pt x="46183" y="28442"/>
                    <a:pt x="46107" y="28442"/>
                  </a:cubicBezTo>
                  <a:cubicBezTo>
                    <a:pt x="46094" y="28442"/>
                    <a:pt x="46081" y="28443"/>
                    <a:pt x="46068" y="28447"/>
                  </a:cubicBezTo>
                  <a:cubicBezTo>
                    <a:pt x="45747" y="28497"/>
                    <a:pt x="45423" y="28521"/>
                    <a:pt x="45100" y="28521"/>
                  </a:cubicBezTo>
                  <a:cubicBezTo>
                    <a:pt x="42031" y="28521"/>
                    <a:pt x="38979" y="26340"/>
                    <a:pt x="38138" y="23372"/>
                  </a:cubicBezTo>
                  <a:cubicBezTo>
                    <a:pt x="37733" y="21972"/>
                    <a:pt x="37777" y="20451"/>
                    <a:pt x="37821" y="18997"/>
                  </a:cubicBezTo>
                  <a:cubicBezTo>
                    <a:pt x="37854" y="17728"/>
                    <a:pt x="37897" y="16405"/>
                    <a:pt x="37646" y="15125"/>
                  </a:cubicBezTo>
                  <a:cubicBezTo>
                    <a:pt x="37121" y="12500"/>
                    <a:pt x="35447" y="10258"/>
                    <a:pt x="33074" y="9011"/>
                  </a:cubicBezTo>
                  <a:cubicBezTo>
                    <a:pt x="32286" y="8600"/>
                    <a:pt x="31343" y="8342"/>
                    <a:pt x="30327" y="8342"/>
                  </a:cubicBezTo>
                  <a:cubicBezTo>
                    <a:pt x="28663" y="8342"/>
                    <a:pt x="26807" y="9034"/>
                    <a:pt x="25123" y="10881"/>
                  </a:cubicBezTo>
                  <a:cubicBezTo>
                    <a:pt x="25921" y="8453"/>
                    <a:pt x="25582" y="5653"/>
                    <a:pt x="24116" y="3531"/>
                  </a:cubicBezTo>
                  <a:cubicBezTo>
                    <a:pt x="22582" y="1324"/>
                    <a:pt x="19922" y="0"/>
                    <a:pt x="1725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 name="Google Shape;262;p16">
              <a:extLst>
                <a:ext uri="{FF2B5EF4-FFF2-40B4-BE49-F238E27FC236}">
                  <a16:creationId xmlns:a16="http://schemas.microsoft.com/office/drawing/2014/main" id="{91B53A87-7328-2A18-3AD8-004271F78A71}"/>
                </a:ext>
              </a:extLst>
            </p:cNvPr>
            <p:cNvSpPr/>
            <p:nvPr/>
          </p:nvSpPr>
          <p:spPr>
            <a:xfrm>
              <a:off x="3281975" y="3708150"/>
              <a:ext cx="885425" cy="776300"/>
            </a:xfrm>
            <a:custGeom>
              <a:avLst/>
              <a:gdLst/>
              <a:ahLst/>
              <a:cxnLst/>
              <a:rect l="l" t="t" r="r" b="b"/>
              <a:pathLst>
                <a:path w="35417" h="31052" extrusionOk="0">
                  <a:moveTo>
                    <a:pt x="34279" y="1225"/>
                  </a:moveTo>
                  <a:cubicBezTo>
                    <a:pt x="34749" y="5556"/>
                    <a:pt x="33108" y="10128"/>
                    <a:pt x="29937" y="13114"/>
                  </a:cubicBezTo>
                  <a:cubicBezTo>
                    <a:pt x="27325" y="15575"/>
                    <a:pt x="23700" y="16941"/>
                    <a:pt x="20103" y="16941"/>
                  </a:cubicBezTo>
                  <a:cubicBezTo>
                    <a:pt x="19001" y="16941"/>
                    <a:pt x="17901" y="16813"/>
                    <a:pt x="16834" y="16548"/>
                  </a:cubicBezTo>
                  <a:cubicBezTo>
                    <a:pt x="16818" y="16542"/>
                    <a:pt x="16802" y="16539"/>
                    <a:pt x="16786" y="16539"/>
                  </a:cubicBezTo>
                  <a:cubicBezTo>
                    <a:pt x="16744" y="16539"/>
                    <a:pt x="16701" y="16557"/>
                    <a:pt x="16669" y="16581"/>
                  </a:cubicBezTo>
                  <a:cubicBezTo>
                    <a:pt x="16615" y="16625"/>
                    <a:pt x="16582" y="16680"/>
                    <a:pt x="16582" y="16745"/>
                  </a:cubicBezTo>
                  <a:cubicBezTo>
                    <a:pt x="16499" y="24503"/>
                    <a:pt x="10153" y="30644"/>
                    <a:pt x="2536" y="30644"/>
                  </a:cubicBezTo>
                  <a:cubicBezTo>
                    <a:pt x="2132" y="30644"/>
                    <a:pt x="1724" y="30627"/>
                    <a:pt x="1313" y="30592"/>
                  </a:cubicBezTo>
                  <a:cubicBezTo>
                    <a:pt x="3195" y="29706"/>
                    <a:pt x="4113" y="27103"/>
                    <a:pt x="3884" y="24784"/>
                  </a:cubicBezTo>
                  <a:cubicBezTo>
                    <a:pt x="3763" y="23811"/>
                    <a:pt x="3577" y="22848"/>
                    <a:pt x="3337" y="21908"/>
                  </a:cubicBezTo>
                  <a:cubicBezTo>
                    <a:pt x="2998" y="20431"/>
                    <a:pt x="2648" y="18922"/>
                    <a:pt x="2801" y="17423"/>
                  </a:cubicBezTo>
                  <a:cubicBezTo>
                    <a:pt x="3074" y="14744"/>
                    <a:pt x="5065" y="12359"/>
                    <a:pt x="7646" y="11626"/>
                  </a:cubicBezTo>
                  <a:cubicBezTo>
                    <a:pt x="8229" y="11459"/>
                    <a:pt x="8831" y="11379"/>
                    <a:pt x="9431" y="11379"/>
                  </a:cubicBezTo>
                  <a:cubicBezTo>
                    <a:pt x="11501" y="11379"/>
                    <a:pt x="13563" y="12333"/>
                    <a:pt x="14843" y="13978"/>
                  </a:cubicBezTo>
                  <a:cubicBezTo>
                    <a:pt x="14888" y="14038"/>
                    <a:pt x="14944" y="14062"/>
                    <a:pt x="15000" y="14062"/>
                  </a:cubicBezTo>
                  <a:cubicBezTo>
                    <a:pt x="15149" y="14062"/>
                    <a:pt x="15290" y="13886"/>
                    <a:pt x="15171" y="13726"/>
                  </a:cubicBezTo>
                  <a:cubicBezTo>
                    <a:pt x="14482" y="12851"/>
                    <a:pt x="13596" y="12151"/>
                    <a:pt x="12590" y="11681"/>
                  </a:cubicBezTo>
                  <a:cubicBezTo>
                    <a:pt x="12601" y="11648"/>
                    <a:pt x="12612" y="11616"/>
                    <a:pt x="12601" y="11594"/>
                  </a:cubicBezTo>
                  <a:cubicBezTo>
                    <a:pt x="12216" y="7287"/>
                    <a:pt x="15624" y="3693"/>
                    <a:pt x="19798" y="3693"/>
                  </a:cubicBezTo>
                  <a:cubicBezTo>
                    <a:pt x="20129" y="3693"/>
                    <a:pt x="20465" y="3716"/>
                    <a:pt x="20804" y="3763"/>
                  </a:cubicBezTo>
                  <a:cubicBezTo>
                    <a:pt x="21887" y="3905"/>
                    <a:pt x="22937" y="4298"/>
                    <a:pt x="23954" y="4681"/>
                  </a:cubicBezTo>
                  <a:cubicBezTo>
                    <a:pt x="25168" y="5130"/>
                    <a:pt x="26426" y="5600"/>
                    <a:pt x="27749" y="5666"/>
                  </a:cubicBezTo>
                  <a:cubicBezTo>
                    <a:pt x="27845" y="5670"/>
                    <a:pt x="27942" y="5673"/>
                    <a:pt x="28038" y="5673"/>
                  </a:cubicBezTo>
                  <a:cubicBezTo>
                    <a:pt x="30747" y="5673"/>
                    <a:pt x="33360" y="3760"/>
                    <a:pt x="34279" y="1225"/>
                  </a:cubicBezTo>
                  <a:close/>
                  <a:moveTo>
                    <a:pt x="34322" y="0"/>
                  </a:moveTo>
                  <a:cubicBezTo>
                    <a:pt x="34224" y="0"/>
                    <a:pt x="34136" y="77"/>
                    <a:pt x="34126" y="175"/>
                  </a:cubicBezTo>
                  <a:cubicBezTo>
                    <a:pt x="33637" y="2989"/>
                    <a:pt x="30881" y="5256"/>
                    <a:pt x="28029" y="5256"/>
                  </a:cubicBezTo>
                  <a:cubicBezTo>
                    <a:pt x="27943" y="5256"/>
                    <a:pt x="27857" y="5254"/>
                    <a:pt x="27771" y="5250"/>
                  </a:cubicBezTo>
                  <a:cubicBezTo>
                    <a:pt x="26502" y="5184"/>
                    <a:pt x="25277" y="4725"/>
                    <a:pt x="24096" y="4288"/>
                  </a:cubicBezTo>
                  <a:cubicBezTo>
                    <a:pt x="23046" y="3894"/>
                    <a:pt x="21974" y="3500"/>
                    <a:pt x="20859" y="3347"/>
                  </a:cubicBezTo>
                  <a:cubicBezTo>
                    <a:pt x="20500" y="3297"/>
                    <a:pt x="20145" y="3273"/>
                    <a:pt x="19795" y="3273"/>
                  </a:cubicBezTo>
                  <a:cubicBezTo>
                    <a:pt x="15434" y="3273"/>
                    <a:pt x="11851" y="7000"/>
                    <a:pt x="12185" y="11495"/>
                  </a:cubicBezTo>
                  <a:cubicBezTo>
                    <a:pt x="11314" y="11140"/>
                    <a:pt x="10389" y="10960"/>
                    <a:pt x="9460" y="10960"/>
                  </a:cubicBezTo>
                  <a:cubicBezTo>
                    <a:pt x="8815" y="10960"/>
                    <a:pt x="8169" y="11047"/>
                    <a:pt x="7537" y="11222"/>
                  </a:cubicBezTo>
                  <a:cubicBezTo>
                    <a:pt x="4791" y="12009"/>
                    <a:pt x="2670" y="14536"/>
                    <a:pt x="2385" y="17379"/>
                  </a:cubicBezTo>
                  <a:cubicBezTo>
                    <a:pt x="2221" y="18944"/>
                    <a:pt x="2582" y="20486"/>
                    <a:pt x="2932" y="21995"/>
                  </a:cubicBezTo>
                  <a:cubicBezTo>
                    <a:pt x="3162" y="22925"/>
                    <a:pt x="3348" y="23865"/>
                    <a:pt x="3468" y="24817"/>
                  </a:cubicBezTo>
                  <a:cubicBezTo>
                    <a:pt x="3720" y="27322"/>
                    <a:pt x="2560" y="30187"/>
                    <a:pt x="274" y="30471"/>
                  </a:cubicBezTo>
                  <a:cubicBezTo>
                    <a:pt x="1" y="30471"/>
                    <a:pt x="1" y="30876"/>
                    <a:pt x="274" y="30876"/>
                  </a:cubicBezTo>
                  <a:cubicBezTo>
                    <a:pt x="996" y="30996"/>
                    <a:pt x="1729" y="31051"/>
                    <a:pt x="2462" y="31051"/>
                  </a:cubicBezTo>
                  <a:lnTo>
                    <a:pt x="2451" y="31051"/>
                  </a:lnTo>
                  <a:cubicBezTo>
                    <a:pt x="2471" y="31051"/>
                    <a:pt x="2492" y="31051"/>
                    <a:pt x="2513" y="31051"/>
                  </a:cubicBezTo>
                  <a:cubicBezTo>
                    <a:pt x="10338" y="31051"/>
                    <a:pt x="16758" y="24829"/>
                    <a:pt x="16987" y="16997"/>
                  </a:cubicBezTo>
                  <a:cubicBezTo>
                    <a:pt x="18010" y="17232"/>
                    <a:pt x="19060" y="17346"/>
                    <a:pt x="20112" y="17346"/>
                  </a:cubicBezTo>
                  <a:cubicBezTo>
                    <a:pt x="23807" y="17346"/>
                    <a:pt x="27528" y="15938"/>
                    <a:pt x="30210" y="13409"/>
                  </a:cubicBezTo>
                  <a:cubicBezTo>
                    <a:pt x="33721" y="10106"/>
                    <a:pt x="35416" y="4911"/>
                    <a:pt x="34530" y="164"/>
                  </a:cubicBezTo>
                  <a:cubicBezTo>
                    <a:pt x="34508" y="66"/>
                    <a:pt x="34421" y="0"/>
                    <a:pt x="3432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 name="Google Shape;263;p16">
              <a:extLst>
                <a:ext uri="{FF2B5EF4-FFF2-40B4-BE49-F238E27FC236}">
                  <a16:creationId xmlns:a16="http://schemas.microsoft.com/office/drawing/2014/main" id="{FBE48AA8-1A62-EF0D-892C-A4D59DCD8C01}"/>
                </a:ext>
              </a:extLst>
            </p:cNvPr>
            <p:cNvSpPr/>
            <p:nvPr/>
          </p:nvSpPr>
          <p:spPr>
            <a:xfrm>
              <a:off x="1894990" y="3858097"/>
              <a:ext cx="913300" cy="701500"/>
            </a:xfrm>
            <a:custGeom>
              <a:avLst/>
              <a:gdLst/>
              <a:ahLst/>
              <a:cxnLst/>
              <a:rect l="l" t="t" r="r" b="b"/>
              <a:pathLst>
                <a:path w="36532" h="28060" extrusionOk="0">
                  <a:moveTo>
                    <a:pt x="12907" y="683"/>
                  </a:moveTo>
                  <a:lnTo>
                    <a:pt x="13563" y="9444"/>
                  </a:lnTo>
                  <a:cubicBezTo>
                    <a:pt x="13572" y="9562"/>
                    <a:pt x="13665" y="9641"/>
                    <a:pt x="13767" y="9641"/>
                  </a:cubicBezTo>
                  <a:cubicBezTo>
                    <a:pt x="13797" y="9641"/>
                    <a:pt x="13828" y="9634"/>
                    <a:pt x="13859" y="9619"/>
                  </a:cubicBezTo>
                  <a:lnTo>
                    <a:pt x="27202" y="2510"/>
                  </a:lnTo>
                  <a:lnTo>
                    <a:pt x="23199" y="15339"/>
                  </a:lnTo>
                  <a:cubicBezTo>
                    <a:pt x="23177" y="15405"/>
                    <a:pt x="23188" y="15481"/>
                    <a:pt x="23243" y="15536"/>
                  </a:cubicBezTo>
                  <a:cubicBezTo>
                    <a:pt x="23279" y="15582"/>
                    <a:pt x="23339" y="15604"/>
                    <a:pt x="23402" y="15604"/>
                  </a:cubicBezTo>
                  <a:cubicBezTo>
                    <a:pt x="23414" y="15604"/>
                    <a:pt x="23427" y="15603"/>
                    <a:pt x="23440" y="15602"/>
                  </a:cubicBezTo>
                  <a:lnTo>
                    <a:pt x="35788" y="13020"/>
                  </a:lnTo>
                  <a:lnTo>
                    <a:pt x="26371" y="24428"/>
                  </a:lnTo>
                  <a:cubicBezTo>
                    <a:pt x="25671" y="25270"/>
                    <a:pt x="24960" y="26134"/>
                    <a:pt x="24041" y="26703"/>
                  </a:cubicBezTo>
                  <a:cubicBezTo>
                    <a:pt x="22873" y="27438"/>
                    <a:pt x="21530" y="27651"/>
                    <a:pt x="20044" y="27651"/>
                  </a:cubicBezTo>
                  <a:cubicBezTo>
                    <a:pt x="19277" y="27651"/>
                    <a:pt x="18471" y="27594"/>
                    <a:pt x="17632" y="27523"/>
                  </a:cubicBezTo>
                  <a:cubicBezTo>
                    <a:pt x="13345" y="27151"/>
                    <a:pt x="7996" y="26692"/>
                    <a:pt x="4037" y="23859"/>
                  </a:cubicBezTo>
                  <a:lnTo>
                    <a:pt x="3698" y="23619"/>
                  </a:lnTo>
                  <a:cubicBezTo>
                    <a:pt x="2440" y="22722"/>
                    <a:pt x="1237" y="21880"/>
                    <a:pt x="406" y="20600"/>
                  </a:cubicBezTo>
                  <a:lnTo>
                    <a:pt x="504" y="1624"/>
                  </a:lnTo>
                  <a:lnTo>
                    <a:pt x="4332" y="9280"/>
                  </a:lnTo>
                  <a:cubicBezTo>
                    <a:pt x="4370" y="9349"/>
                    <a:pt x="4440" y="9386"/>
                    <a:pt x="4512" y="9386"/>
                  </a:cubicBezTo>
                  <a:cubicBezTo>
                    <a:pt x="4565" y="9386"/>
                    <a:pt x="4618" y="9365"/>
                    <a:pt x="4660" y="9324"/>
                  </a:cubicBezTo>
                  <a:lnTo>
                    <a:pt x="12907" y="683"/>
                  </a:lnTo>
                  <a:close/>
                  <a:moveTo>
                    <a:pt x="13064" y="1"/>
                  </a:moveTo>
                  <a:cubicBezTo>
                    <a:pt x="13009" y="1"/>
                    <a:pt x="12956" y="25"/>
                    <a:pt x="12918" y="71"/>
                  </a:cubicBezTo>
                  <a:lnTo>
                    <a:pt x="4573" y="8831"/>
                  </a:lnTo>
                  <a:lnTo>
                    <a:pt x="482" y="672"/>
                  </a:lnTo>
                  <a:cubicBezTo>
                    <a:pt x="454" y="607"/>
                    <a:pt x="379" y="558"/>
                    <a:pt x="297" y="558"/>
                  </a:cubicBezTo>
                  <a:cubicBezTo>
                    <a:pt x="282" y="558"/>
                    <a:pt x="267" y="559"/>
                    <a:pt x="252" y="563"/>
                  </a:cubicBezTo>
                  <a:cubicBezTo>
                    <a:pt x="165" y="596"/>
                    <a:pt x="99" y="672"/>
                    <a:pt x="99" y="771"/>
                  </a:cubicBezTo>
                  <a:lnTo>
                    <a:pt x="1" y="20655"/>
                  </a:lnTo>
                  <a:cubicBezTo>
                    <a:pt x="1" y="20698"/>
                    <a:pt x="12" y="20731"/>
                    <a:pt x="34" y="20764"/>
                  </a:cubicBezTo>
                  <a:cubicBezTo>
                    <a:pt x="909" y="22142"/>
                    <a:pt x="2145" y="23017"/>
                    <a:pt x="3457" y="23958"/>
                  </a:cubicBezTo>
                  <a:lnTo>
                    <a:pt x="3796" y="24187"/>
                  </a:lnTo>
                  <a:cubicBezTo>
                    <a:pt x="7854" y="27086"/>
                    <a:pt x="13257" y="27556"/>
                    <a:pt x="17599" y="27928"/>
                  </a:cubicBezTo>
                  <a:cubicBezTo>
                    <a:pt x="18321" y="27994"/>
                    <a:pt x="19141" y="28059"/>
                    <a:pt x="19994" y="28059"/>
                  </a:cubicBezTo>
                  <a:cubicBezTo>
                    <a:pt x="21449" y="28059"/>
                    <a:pt x="22980" y="27862"/>
                    <a:pt x="24260" y="27053"/>
                  </a:cubicBezTo>
                  <a:cubicBezTo>
                    <a:pt x="25233" y="26440"/>
                    <a:pt x="25966" y="25555"/>
                    <a:pt x="26677" y="24690"/>
                  </a:cubicBezTo>
                  <a:lnTo>
                    <a:pt x="36466" y="12834"/>
                  </a:lnTo>
                  <a:cubicBezTo>
                    <a:pt x="36521" y="12769"/>
                    <a:pt x="36532" y="12670"/>
                    <a:pt x="36488" y="12605"/>
                  </a:cubicBezTo>
                  <a:cubicBezTo>
                    <a:pt x="36452" y="12542"/>
                    <a:pt x="36386" y="12501"/>
                    <a:pt x="36315" y="12501"/>
                  </a:cubicBezTo>
                  <a:cubicBezTo>
                    <a:pt x="36300" y="12501"/>
                    <a:pt x="36285" y="12502"/>
                    <a:pt x="36269" y="12506"/>
                  </a:cubicBezTo>
                  <a:lnTo>
                    <a:pt x="23691" y="15120"/>
                  </a:lnTo>
                  <a:lnTo>
                    <a:pt x="27738" y="2149"/>
                  </a:lnTo>
                  <a:cubicBezTo>
                    <a:pt x="27782" y="2009"/>
                    <a:pt x="27672" y="1883"/>
                    <a:pt x="27547" y="1883"/>
                  </a:cubicBezTo>
                  <a:cubicBezTo>
                    <a:pt x="27516" y="1883"/>
                    <a:pt x="27484" y="1891"/>
                    <a:pt x="27454" y="1908"/>
                  </a:cubicBezTo>
                  <a:lnTo>
                    <a:pt x="13946" y="9116"/>
                  </a:lnTo>
                  <a:lnTo>
                    <a:pt x="13279" y="191"/>
                  </a:lnTo>
                  <a:cubicBezTo>
                    <a:pt x="13268" y="114"/>
                    <a:pt x="13213" y="38"/>
                    <a:pt x="13137" y="16"/>
                  </a:cubicBezTo>
                  <a:cubicBezTo>
                    <a:pt x="13113" y="6"/>
                    <a:pt x="13088" y="1"/>
                    <a:pt x="13064"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 name="Google Shape;264;p16">
              <a:extLst>
                <a:ext uri="{FF2B5EF4-FFF2-40B4-BE49-F238E27FC236}">
                  <a16:creationId xmlns:a16="http://schemas.microsoft.com/office/drawing/2014/main" id="{98C948CC-A534-BDC0-089A-21E9F2924268}"/>
                </a:ext>
              </a:extLst>
            </p:cNvPr>
            <p:cNvSpPr/>
            <p:nvPr/>
          </p:nvSpPr>
          <p:spPr>
            <a:xfrm>
              <a:off x="1453929" y="1112590"/>
              <a:ext cx="859975" cy="676000"/>
            </a:xfrm>
            <a:custGeom>
              <a:avLst/>
              <a:gdLst/>
              <a:ahLst/>
              <a:cxnLst/>
              <a:rect l="l" t="t" r="r" b="b"/>
              <a:pathLst>
                <a:path w="34399" h="27040" extrusionOk="0">
                  <a:moveTo>
                    <a:pt x="23100" y="723"/>
                  </a:moveTo>
                  <a:lnTo>
                    <a:pt x="24205" y="12667"/>
                  </a:lnTo>
                  <a:cubicBezTo>
                    <a:pt x="24205" y="12743"/>
                    <a:pt x="24260" y="12809"/>
                    <a:pt x="24325" y="12842"/>
                  </a:cubicBezTo>
                  <a:cubicBezTo>
                    <a:pt x="24353" y="12851"/>
                    <a:pt x="24382" y="12856"/>
                    <a:pt x="24410" y="12856"/>
                  </a:cubicBezTo>
                  <a:cubicBezTo>
                    <a:pt x="24451" y="12856"/>
                    <a:pt x="24490" y="12845"/>
                    <a:pt x="24522" y="12820"/>
                  </a:cubicBezTo>
                  <a:lnTo>
                    <a:pt x="33808" y="6465"/>
                  </a:lnTo>
                  <a:lnTo>
                    <a:pt x="29969" y="19098"/>
                  </a:lnTo>
                  <a:cubicBezTo>
                    <a:pt x="29685" y="20028"/>
                    <a:pt x="29389" y="20979"/>
                    <a:pt x="28832" y="21778"/>
                  </a:cubicBezTo>
                  <a:cubicBezTo>
                    <a:pt x="27749" y="23298"/>
                    <a:pt x="25922" y="23976"/>
                    <a:pt x="23822" y="24643"/>
                  </a:cubicBezTo>
                  <a:cubicBezTo>
                    <a:pt x="20983" y="25553"/>
                    <a:pt x="17619" y="26625"/>
                    <a:pt x="14279" y="26625"/>
                  </a:cubicBezTo>
                  <a:cubicBezTo>
                    <a:pt x="13282" y="26625"/>
                    <a:pt x="12288" y="26529"/>
                    <a:pt x="11310" y="26306"/>
                  </a:cubicBezTo>
                  <a:lnTo>
                    <a:pt x="10949" y="26229"/>
                  </a:lnTo>
                  <a:cubicBezTo>
                    <a:pt x="9604" y="25923"/>
                    <a:pt x="8324" y="25638"/>
                    <a:pt x="7197" y="24873"/>
                  </a:cubicBezTo>
                  <a:lnTo>
                    <a:pt x="766" y="9232"/>
                  </a:lnTo>
                  <a:lnTo>
                    <a:pt x="6508" y="14176"/>
                  </a:lnTo>
                  <a:cubicBezTo>
                    <a:pt x="6549" y="14213"/>
                    <a:pt x="6598" y="14230"/>
                    <a:pt x="6644" y="14230"/>
                  </a:cubicBezTo>
                  <a:cubicBezTo>
                    <a:pt x="6723" y="14230"/>
                    <a:pt x="6798" y="14182"/>
                    <a:pt x="6826" y="14100"/>
                  </a:cubicBezTo>
                  <a:lnTo>
                    <a:pt x="10654" y="4147"/>
                  </a:lnTo>
                  <a:lnTo>
                    <a:pt x="14208" y="11135"/>
                  </a:lnTo>
                  <a:cubicBezTo>
                    <a:pt x="14241" y="11201"/>
                    <a:pt x="14296" y="11234"/>
                    <a:pt x="14361" y="11245"/>
                  </a:cubicBezTo>
                  <a:cubicBezTo>
                    <a:pt x="14371" y="11246"/>
                    <a:pt x="14381" y="11247"/>
                    <a:pt x="14390" y="11247"/>
                  </a:cubicBezTo>
                  <a:cubicBezTo>
                    <a:pt x="14455" y="11247"/>
                    <a:pt x="14509" y="11216"/>
                    <a:pt x="14547" y="11168"/>
                  </a:cubicBezTo>
                  <a:lnTo>
                    <a:pt x="23100" y="723"/>
                  </a:lnTo>
                  <a:close/>
                  <a:moveTo>
                    <a:pt x="23252" y="1"/>
                  </a:moveTo>
                  <a:cubicBezTo>
                    <a:pt x="23194" y="1"/>
                    <a:pt x="23134" y="25"/>
                    <a:pt x="23089" y="78"/>
                  </a:cubicBezTo>
                  <a:lnTo>
                    <a:pt x="14427" y="10676"/>
                  </a:lnTo>
                  <a:lnTo>
                    <a:pt x="10807" y="3556"/>
                  </a:lnTo>
                  <a:cubicBezTo>
                    <a:pt x="10774" y="3479"/>
                    <a:pt x="10697" y="3436"/>
                    <a:pt x="10621" y="3436"/>
                  </a:cubicBezTo>
                  <a:cubicBezTo>
                    <a:pt x="10533" y="3447"/>
                    <a:pt x="10468" y="3501"/>
                    <a:pt x="10435" y="3578"/>
                  </a:cubicBezTo>
                  <a:lnTo>
                    <a:pt x="6552" y="13684"/>
                  </a:lnTo>
                  <a:lnTo>
                    <a:pt x="394" y="8368"/>
                  </a:lnTo>
                  <a:cubicBezTo>
                    <a:pt x="353" y="8332"/>
                    <a:pt x="305" y="8317"/>
                    <a:pt x="259" y="8317"/>
                  </a:cubicBezTo>
                  <a:cubicBezTo>
                    <a:pt x="124" y="8317"/>
                    <a:pt x="1" y="8451"/>
                    <a:pt x="66" y="8598"/>
                  </a:cubicBezTo>
                  <a:lnTo>
                    <a:pt x="6847" y="25081"/>
                  </a:lnTo>
                  <a:cubicBezTo>
                    <a:pt x="6869" y="25124"/>
                    <a:pt x="6891" y="25157"/>
                    <a:pt x="6924" y="25179"/>
                  </a:cubicBezTo>
                  <a:cubicBezTo>
                    <a:pt x="8127" y="26010"/>
                    <a:pt x="9461" y="26317"/>
                    <a:pt x="10872" y="26634"/>
                  </a:cubicBezTo>
                  <a:lnTo>
                    <a:pt x="11233" y="26710"/>
                  </a:lnTo>
                  <a:cubicBezTo>
                    <a:pt x="12183" y="26930"/>
                    <a:pt x="13153" y="27039"/>
                    <a:pt x="14134" y="27039"/>
                  </a:cubicBezTo>
                  <a:cubicBezTo>
                    <a:pt x="14180" y="27039"/>
                    <a:pt x="14227" y="27039"/>
                    <a:pt x="14274" y="27038"/>
                  </a:cubicBezTo>
                  <a:cubicBezTo>
                    <a:pt x="17675" y="27038"/>
                    <a:pt x="21077" y="25967"/>
                    <a:pt x="23953" y="25037"/>
                  </a:cubicBezTo>
                  <a:cubicBezTo>
                    <a:pt x="25627" y="24501"/>
                    <a:pt x="27924" y="23768"/>
                    <a:pt x="29171" y="22007"/>
                  </a:cubicBezTo>
                  <a:cubicBezTo>
                    <a:pt x="29772" y="21165"/>
                    <a:pt x="30067" y="20170"/>
                    <a:pt x="30363" y="19218"/>
                  </a:cubicBezTo>
                  <a:lnTo>
                    <a:pt x="34377" y="6028"/>
                  </a:lnTo>
                  <a:cubicBezTo>
                    <a:pt x="34399" y="5940"/>
                    <a:pt x="34366" y="5853"/>
                    <a:pt x="34300" y="5798"/>
                  </a:cubicBezTo>
                  <a:cubicBezTo>
                    <a:pt x="34262" y="5771"/>
                    <a:pt x="34221" y="5757"/>
                    <a:pt x="34180" y="5757"/>
                  </a:cubicBezTo>
                  <a:cubicBezTo>
                    <a:pt x="34139" y="5757"/>
                    <a:pt x="34098" y="5771"/>
                    <a:pt x="34060" y="5798"/>
                  </a:cubicBezTo>
                  <a:lnTo>
                    <a:pt x="24577" y="12284"/>
                  </a:lnTo>
                  <a:lnTo>
                    <a:pt x="23461" y="187"/>
                  </a:lnTo>
                  <a:cubicBezTo>
                    <a:pt x="23448" y="70"/>
                    <a:pt x="23352" y="1"/>
                    <a:pt x="2325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 name="Google Shape;265;p16">
              <a:extLst>
                <a:ext uri="{FF2B5EF4-FFF2-40B4-BE49-F238E27FC236}">
                  <a16:creationId xmlns:a16="http://schemas.microsoft.com/office/drawing/2014/main" id="{0FFB9236-3892-7F6D-2F26-943E5EF6E9A5}"/>
                </a:ext>
              </a:extLst>
            </p:cNvPr>
            <p:cNvSpPr/>
            <p:nvPr/>
          </p:nvSpPr>
          <p:spPr>
            <a:xfrm>
              <a:off x="4782716" y="708032"/>
              <a:ext cx="1014050" cy="806600"/>
            </a:xfrm>
            <a:custGeom>
              <a:avLst/>
              <a:gdLst/>
              <a:ahLst/>
              <a:cxnLst/>
              <a:rect l="l" t="t" r="r" b="b"/>
              <a:pathLst>
                <a:path w="40562" h="32264" extrusionOk="0">
                  <a:moveTo>
                    <a:pt x="2866" y="1081"/>
                  </a:moveTo>
                  <a:lnTo>
                    <a:pt x="6104" y="9907"/>
                  </a:lnTo>
                  <a:cubicBezTo>
                    <a:pt x="6132" y="9992"/>
                    <a:pt x="6215" y="10040"/>
                    <a:pt x="6300" y="10040"/>
                  </a:cubicBezTo>
                  <a:cubicBezTo>
                    <a:pt x="6346" y="10040"/>
                    <a:pt x="6393" y="10026"/>
                    <a:pt x="6432" y="9995"/>
                  </a:cubicBezTo>
                  <a:lnTo>
                    <a:pt x="16450" y="1617"/>
                  </a:lnTo>
                  <a:lnTo>
                    <a:pt x="16078" y="11242"/>
                  </a:lnTo>
                  <a:cubicBezTo>
                    <a:pt x="16078" y="11358"/>
                    <a:pt x="16174" y="11453"/>
                    <a:pt x="16281" y="11453"/>
                  </a:cubicBezTo>
                  <a:cubicBezTo>
                    <a:pt x="16304" y="11453"/>
                    <a:pt x="16328" y="11448"/>
                    <a:pt x="16352" y="11438"/>
                  </a:cubicBezTo>
                  <a:lnTo>
                    <a:pt x="31719" y="5368"/>
                  </a:lnTo>
                  <a:lnTo>
                    <a:pt x="25780" y="18810"/>
                  </a:lnTo>
                  <a:cubicBezTo>
                    <a:pt x="25758" y="18876"/>
                    <a:pt x="25758" y="18952"/>
                    <a:pt x="25802" y="19018"/>
                  </a:cubicBezTo>
                  <a:cubicBezTo>
                    <a:pt x="25840" y="19066"/>
                    <a:pt x="25903" y="19097"/>
                    <a:pt x="25962" y="19097"/>
                  </a:cubicBezTo>
                  <a:cubicBezTo>
                    <a:pt x="25971" y="19097"/>
                    <a:pt x="25979" y="19096"/>
                    <a:pt x="25988" y="19095"/>
                  </a:cubicBezTo>
                  <a:lnTo>
                    <a:pt x="39725" y="17826"/>
                  </a:lnTo>
                  <a:lnTo>
                    <a:pt x="28088" y="29059"/>
                  </a:lnTo>
                  <a:cubicBezTo>
                    <a:pt x="27235" y="29879"/>
                    <a:pt x="26360" y="30721"/>
                    <a:pt x="25288" y="31235"/>
                  </a:cubicBezTo>
                  <a:cubicBezTo>
                    <a:pt x="24345" y="31691"/>
                    <a:pt x="23340" y="31863"/>
                    <a:pt x="22273" y="31863"/>
                  </a:cubicBezTo>
                  <a:cubicBezTo>
                    <a:pt x="21013" y="31863"/>
                    <a:pt x="19666" y="31624"/>
                    <a:pt x="18233" y="31333"/>
                  </a:cubicBezTo>
                  <a:cubicBezTo>
                    <a:pt x="13629" y="30404"/>
                    <a:pt x="7897" y="29244"/>
                    <a:pt x="3949" y="25690"/>
                  </a:cubicBezTo>
                  <a:lnTo>
                    <a:pt x="3621" y="25395"/>
                  </a:lnTo>
                  <a:cubicBezTo>
                    <a:pt x="2352" y="24257"/>
                    <a:pt x="1160" y="23196"/>
                    <a:pt x="416" y="21698"/>
                  </a:cubicBezTo>
                  <a:lnTo>
                    <a:pt x="2866" y="1081"/>
                  </a:lnTo>
                  <a:close/>
                  <a:moveTo>
                    <a:pt x="2764" y="1"/>
                  </a:moveTo>
                  <a:cubicBezTo>
                    <a:pt x="2668" y="1"/>
                    <a:pt x="2572" y="65"/>
                    <a:pt x="2560" y="184"/>
                  </a:cubicBezTo>
                  <a:lnTo>
                    <a:pt x="1" y="21709"/>
                  </a:lnTo>
                  <a:cubicBezTo>
                    <a:pt x="1" y="21752"/>
                    <a:pt x="11" y="21785"/>
                    <a:pt x="22" y="21818"/>
                  </a:cubicBezTo>
                  <a:cubicBezTo>
                    <a:pt x="799" y="23415"/>
                    <a:pt x="2035" y="24520"/>
                    <a:pt x="3347" y="25690"/>
                  </a:cubicBezTo>
                  <a:lnTo>
                    <a:pt x="3676" y="25996"/>
                  </a:lnTo>
                  <a:cubicBezTo>
                    <a:pt x="7711" y="29616"/>
                    <a:pt x="13508" y="30787"/>
                    <a:pt x="18157" y="31738"/>
                  </a:cubicBezTo>
                  <a:cubicBezTo>
                    <a:pt x="19338" y="31979"/>
                    <a:pt x="20782" y="32263"/>
                    <a:pt x="22236" y="32263"/>
                  </a:cubicBezTo>
                  <a:cubicBezTo>
                    <a:pt x="23330" y="32263"/>
                    <a:pt x="24446" y="32088"/>
                    <a:pt x="25463" y="31596"/>
                  </a:cubicBezTo>
                  <a:cubicBezTo>
                    <a:pt x="26589" y="31060"/>
                    <a:pt x="27497" y="30185"/>
                    <a:pt x="28361" y="29343"/>
                  </a:cubicBezTo>
                  <a:lnTo>
                    <a:pt x="40425" y="17706"/>
                  </a:lnTo>
                  <a:cubicBezTo>
                    <a:pt x="40561" y="17580"/>
                    <a:pt x="40467" y="17354"/>
                    <a:pt x="40286" y="17354"/>
                  </a:cubicBezTo>
                  <a:cubicBezTo>
                    <a:pt x="40278" y="17354"/>
                    <a:pt x="40269" y="17355"/>
                    <a:pt x="40261" y="17356"/>
                  </a:cubicBezTo>
                  <a:lnTo>
                    <a:pt x="26294" y="18646"/>
                  </a:lnTo>
                  <a:lnTo>
                    <a:pt x="26294" y="18646"/>
                  </a:lnTo>
                  <a:lnTo>
                    <a:pt x="32288" y="5062"/>
                  </a:lnTo>
                  <a:cubicBezTo>
                    <a:pt x="32321" y="4985"/>
                    <a:pt x="32310" y="4898"/>
                    <a:pt x="32244" y="4843"/>
                  </a:cubicBezTo>
                  <a:cubicBezTo>
                    <a:pt x="32206" y="4798"/>
                    <a:pt x="32153" y="4773"/>
                    <a:pt x="32098" y="4773"/>
                  </a:cubicBezTo>
                  <a:cubicBezTo>
                    <a:pt x="32074" y="4773"/>
                    <a:pt x="32049" y="4778"/>
                    <a:pt x="32025" y="4789"/>
                  </a:cubicBezTo>
                  <a:lnTo>
                    <a:pt x="16494" y="10946"/>
                  </a:lnTo>
                  <a:lnTo>
                    <a:pt x="16866" y="1179"/>
                  </a:lnTo>
                  <a:cubicBezTo>
                    <a:pt x="16866" y="1055"/>
                    <a:pt x="16761" y="969"/>
                    <a:pt x="16653" y="969"/>
                  </a:cubicBezTo>
                  <a:cubicBezTo>
                    <a:pt x="16609" y="969"/>
                    <a:pt x="16565" y="983"/>
                    <a:pt x="16527" y="1015"/>
                  </a:cubicBezTo>
                  <a:lnTo>
                    <a:pt x="6377" y="9492"/>
                  </a:lnTo>
                  <a:lnTo>
                    <a:pt x="2954" y="140"/>
                  </a:lnTo>
                  <a:cubicBezTo>
                    <a:pt x="2924" y="46"/>
                    <a:pt x="2844" y="1"/>
                    <a:pt x="2764"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 name="Google Shape;266;p16">
              <a:extLst>
                <a:ext uri="{FF2B5EF4-FFF2-40B4-BE49-F238E27FC236}">
                  <a16:creationId xmlns:a16="http://schemas.microsoft.com/office/drawing/2014/main" id="{C30F6928-1A8D-E48A-3503-1FEA4FABA392}"/>
                </a:ext>
              </a:extLst>
            </p:cNvPr>
            <p:cNvSpPr/>
            <p:nvPr/>
          </p:nvSpPr>
          <p:spPr>
            <a:xfrm>
              <a:off x="6069650" y="964402"/>
              <a:ext cx="1095950" cy="714300"/>
            </a:xfrm>
            <a:custGeom>
              <a:avLst/>
              <a:gdLst/>
              <a:ahLst/>
              <a:cxnLst/>
              <a:rect l="l" t="t" r="r" b="b"/>
              <a:pathLst>
                <a:path w="43838" h="28572" extrusionOk="0">
                  <a:moveTo>
                    <a:pt x="43313" y="1206"/>
                  </a:moveTo>
                  <a:lnTo>
                    <a:pt x="43313" y="1206"/>
                  </a:lnTo>
                  <a:cubicBezTo>
                    <a:pt x="43061" y="6128"/>
                    <a:pt x="40381" y="10940"/>
                    <a:pt x="36280" y="13675"/>
                  </a:cubicBezTo>
                  <a:cubicBezTo>
                    <a:pt x="33685" y="15413"/>
                    <a:pt x="30536" y="16305"/>
                    <a:pt x="27397" y="16305"/>
                  </a:cubicBezTo>
                  <a:cubicBezTo>
                    <a:pt x="25243" y="16305"/>
                    <a:pt x="23094" y="15885"/>
                    <a:pt x="21132" y="15031"/>
                  </a:cubicBezTo>
                  <a:cubicBezTo>
                    <a:pt x="21104" y="15014"/>
                    <a:pt x="21074" y="15006"/>
                    <a:pt x="21044" y="15006"/>
                  </a:cubicBezTo>
                  <a:cubicBezTo>
                    <a:pt x="21014" y="15006"/>
                    <a:pt x="20984" y="15014"/>
                    <a:pt x="20957" y="15031"/>
                  </a:cubicBezTo>
                  <a:cubicBezTo>
                    <a:pt x="20902" y="15064"/>
                    <a:pt x="20858" y="15118"/>
                    <a:pt x="20847" y="15173"/>
                  </a:cubicBezTo>
                  <a:cubicBezTo>
                    <a:pt x="19466" y="22867"/>
                    <a:pt x="12765" y="28173"/>
                    <a:pt x="5320" y="28173"/>
                  </a:cubicBezTo>
                  <a:cubicBezTo>
                    <a:pt x="3981" y="28173"/>
                    <a:pt x="2619" y="28002"/>
                    <a:pt x="1258" y="27642"/>
                  </a:cubicBezTo>
                  <a:cubicBezTo>
                    <a:pt x="3544" y="27062"/>
                    <a:pt x="5076" y="24317"/>
                    <a:pt x="5240" y="21703"/>
                  </a:cubicBezTo>
                  <a:cubicBezTo>
                    <a:pt x="5294" y="20598"/>
                    <a:pt x="5272" y="19504"/>
                    <a:pt x="5185" y="18421"/>
                  </a:cubicBezTo>
                  <a:cubicBezTo>
                    <a:pt x="5076" y="16726"/>
                    <a:pt x="4966" y="14976"/>
                    <a:pt x="5415" y="13347"/>
                  </a:cubicBezTo>
                  <a:cubicBezTo>
                    <a:pt x="6224" y="10426"/>
                    <a:pt x="8893" y="8151"/>
                    <a:pt x="11901" y="7823"/>
                  </a:cubicBezTo>
                  <a:cubicBezTo>
                    <a:pt x="12165" y="7793"/>
                    <a:pt x="12430" y="7779"/>
                    <a:pt x="12695" y="7779"/>
                  </a:cubicBezTo>
                  <a:cubicBezTo>
                    <a:pt x="15442" y="7779"/>
                    <a:pt x="18141" y="9348"/>
                    <a:pt x="19447" y="11782"/>
                  </a:cubicBezTo>
                  <a:cubicBezTo>
                    <a:pt x="19488" y="11860"/>
                    <a:pt x="19553" y="11893"/>
                    <a:pt x="19619" y="11893"/>
                  </a:cubicBezTo>
                  <a:cubicBezTo>
                    <a:pt x="19748" y="11893"/>
                    <a:pt x="19877" y="11767"/>
                    <a:pt x="19819" y="11607"/>
                  </a:cubicBezTo>
                  <a:cubicBezTo>
                    <a:pt x="18496" y="8348"/>
                    <a:pt x="19043" y="3886"/>
                    <a:pt x="20924" y="2617"/>
                  </a:cubicBezTo>
                  <a:cubicBezTo>
                    <a:pt x="22308" y="1702"/>
                    <a:pt x="23913" y="1228"/>
                    <a:pt x="25534" y="1228"/>
                  </a:cubicBezTo>
                  <a:cubicBezTo>
                    <a:pt x="26335" y="1228"/>
                    <a:pt x="27140" y="1343"/>
                    <a:pt x="27924" y="1578"/>
                  </a:cubicBezTo>
                  <a:cubicBezTo>
                    <a:pt x="29094" y="1939"/>
                    <a:pt x="30177" y="2573"/>
                    <a:pt x="31238" y="3186"/>
                  </a:cubicBezTo>
                  <a:cubicBezTo>
                    <a:pt x="32496" y="3908"/>
                    <a:pt x="33797" y="4662"/>
                    <a:pt x="35241" y="4979"/>
                  </a:cubicBezTo>
                  <a:cubicBezTo>
                    <a:pt x="35717" y="5085"/>
                    <a:pt x="36203" y="5136"/>
                    <a:pt x="36691" y="5136"/>
                  </a:cubicBezTo>
                  <a:cubicBezTo>
                    <a:pt x="37930" y="5136"/>
                    <a:pt x="39184" y="4803"/>
                    <a:pt x="40338" y="4159"/>
                  </a:cubicBezTo>
                  <a:cubicBezTo>
                    <a:pt x="41596" y="3481"/>
                    <a:pt x="42624" y="2453"/>
                    <a:pt x="43313" y="1206"/>
                  </a:cubicBezTo>
                  <a:close/>
                  <a:moveTo>
                    <a:pt x="43539" y="0"/>
                  </a:moveTo>
                  <a:cubicBezTo>
                    <a:pt x="43459" y="0"/>
                    <a:pt x="43379" y="43"/>
                    <a:pt x="43346" y="134"/>
                  </a:cubicBezTo>
                  <a:cubicBezTo>
                    <a:pt x="42390" y="2840"/>
                    <a:pt x="39519" y="4728"/>
                    <a:pt x="36666" y="4728"/>
                  </a:cubicBezTo>
                  <a:cubicBezTo>
                    <a:pt x="36221" y="4728"/>
                    <a:pt x="35776" y="4682"/>
                    <a:pt x="35339" y="4586"/>
                  </a:cubicBezTo>
                  <a:cubicBezTo>
                    <a:pt x="33950" y="4279"/>
                    <a:pt x="32682" y="3536"/>
                    <a:pt x="31446" y="2825"/>
                  </a:cubicBezTo>
                  <a:cubicBezTo>
                    <a:pt x="30374" y="2201"/>
                    <a:pt x="29258" y="1567"/>
                    <a:pt x="28055" y="1184"/>
                  </a:cubicBezTo>
                  <a:cubicBezTo>
                    <a:pt x="27224" y="929"/>
                    <a:pt x="26369" y="804"/>
                    <a:pt x="25520" y="804"/>
                  </a:cubicBezTo>
                  <a:cubicBezTo>
                    <a:pt x="23820" y="804"/>
                    <a:pt x="22138" y="1305"/>
                    <a:pt x="20694" y="2267"/>
                  </a:cubicBezTo>
                  <a:cubicBezTo>
                    <a:pt x="18758" y="3590"/>
                    <a:pt x="18288" y="7353"/>
                    <a:pt x="19010" y="10382"/>
                  </a:cubicBezTo>
                  <a:cubicBezTo>
                    <a:pt x="17482" y="8521"/>
                    <a:pt x="15112" y="7371"/>
                    <a:pt x="12701" y="7371"/>
                  </a:cubicBezTo>
                  <a:cubicBezTo>
                    <a:pt x="12419" y="7371"/>
                    <a:pt x="12138" y="7386"/>
                    <a:pt x="11857" y="7418"/>
                  </a:cubicBezTo>
                  <a:cubicBezTo>
                    <a:pt x="8685" y="7779"/>
                    <a:pt x="5874" y="10164"/>
                    <a:pt x="5021" y="13248"/>
                  </a:cubicBezTo>
                  <a:cubicBezTo>
                    <a:pt x="4562" y="14932"/>
                    <a:pt x="4671" y="16715"/>
                    <a:pt x="4769" y="18443"/>
                  </a:cubicBezTo>
                  <a:cubicBezTo>
                    <a:pt x="4835" y="19504"/>
                    <a:pt x="4912" y="20609"/>
                    <a:pt x="4835" y="21670"/>
                  </a:cubicBezTo>
                  <a:cubicBezTo>
                    <a:pt x="4653" y="24436"/>
                    <a:pt x="2915" y="27350"/>
                    <a:pt x="383" y="27350"/>
                  </a:cubicBezTo>
                  <a:cubicBezTo>
                    <a:pt x="333" y="27350"/>
                    <a:pt x="282" y="27349"/>
                    <a:pt x="230" y="27346"/>
                  </a:cubicBezTo>
                  <a:cubicBezTo>
                    <a:pt x="121" y="27346"/>
                    <a:pt x="33" y="27412"/>
                    <a:pt x="12" y="27510"/>
                  </a:cubicBezTo>
                  <a:cubicBezTo>
                    <a:pt x="1" y="27609"/>
                    <a:pt x="55" y="27707"/>
                    <a:pt x="154" y="27740"/>
                  </a:cubicBezTo>
                  <a:cubicBezTo>
                    <a:pt x="1764" y="28277"/>
                    <a:pt x="3458" y="28561"/>
                    <a:pt x="5155" y="28561"/>
                  </a:cubicBezTo>
                  <a:cubicBezTo>
                    <a:pt x="5187" y="28561"/>
                    <a:pt x="5219" y="28561"/>
                    <a:pt x="5251" y="28560"/>
                  </a:cubicBezTo>
                  <a:lnTo>
                    <a:pt x="5262" y="28571"/>
                  </a:lnTo>
                  <a:cubicBezTo>
                    <a:pt x="5292" y="28571"/>
                    <a:pt x="5323" y="28572"/>
                    <a:pt x="5354" y="28572"/>
                  </a:cubicBezTo>
                  <a:cubicBezTo>
                    <a:pt x="13080" y="28572"/>
                    <a:pt x="19727" y="23105"/>
                    <a:pt x="21208" y="15512"/>
                  </a:cubicBezTo>
                  <a:cubicBezTo>
                    <a:pt x="23160" y="16321"/>
                    <a:pt x="25279" y="16718"/>
                    <a:pt x="27401" y="16718"/>
                  </a:cubicBezTo>
                  <a:cubicBezTo>
                    <a:pt x="30620" y="16718"/>
                    <a:pt x="33847" y="15804"/>
                    <a:pt x="36510" y="14025"/>
                  </a:cubicBezTo>
                  <a:cubicBezTo>
                    <a:pt x="41005" y="11028"/>
                    <a:pt x="43838" y="5603"/>
                    <a:pt x="43750" y="200"/>
                  </a:cubicBezTo>
                  <a:cubicBezTo>
                    <a:pt x="43744" y="71"/>
                    <a:pt x="43641" y="0"/>
                    <a:pt x="4353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 name="Google Shape;267;p16">
              <a:extLst>
                <a:ext uri="{FF2B5EF4-FFF2-40B4-BE49-F238E27FC236}">
                  <a16:creationId xmlns:a16="http://schemas.microsoft.com/office/drawing/2014/main" id="{E861C5AA-2975-1B7F-3881-702839E0C3C2}"/>
                </a:ext>
              </a:extLst>
            </p:cNvPr>
            <p:cNvSpPr/>
            <p:nvPr/>
          </p:nvSpPr>
          <p:spPr>
            <a:xfrm>
              <a:off x="256040" y="1853914"/>
              <a:ext cx="803100" cy="582825"/>
            </a:xfrm>
            <a:custGeom>
              <a:avLst/>
              <a:gdLst/>
              <a:ahLst/>
              <a:cxnLst/>
              <a:rect l="l" t="t" r="r" b="b"/>
              <a:pathLst>
                <a:path w="32123" h="23313" extrusionOk="0">
                  <a:moveTo>
                    <a:pt x="26315" y="486"/>
                  </a:moveTo>
                  <a:lnTo>
                    <a:pt x="30767" y="11018"/>
                  </a:lnTo>
                  <a:cubicBezTo>
                    <a:pt x="31172" y="11959"/>
                    <a:pt x="31576" y="12932"/>
                    <a:pt x="31642" y="13950"/>
                  </a:cubicBezTo>
                  <a:cubicBezTo>
                    <a:pt x="31686" y="14814"/>
                    <a:pt x="31434" y="15951"/>
                    <a:pt x="30570" y="16542"/>
                  </a:cubicBezTo>
                  <a:cubicBezTo>
                    <a:pt x="29990" y="16946"/>
                    <a:pt x="29247" y="17034"/>
                    <a:pt x="28601" y="17067"/>
                  </a:cubicBezTo>
                  <a:cubicBezTo>
                    <a:pt x="28375" y="17078"/>
                    <a:pt x="28149" y="17084"/>
                    <a:pt x="27924" y="17084"/>
                  </a:cubicBezTo>
                  <a:cubicBezTo>
                    <a:pt x="25171" y="17084"/>
                    <a:pt x="22479" y="16225"/>
                    <a:pt x="20234" y="14628"/>
                  </a:cubicBezTo>
                  <a:cubicBezTo>
                    <a:pt x="20195" y="14601"/>
                    <a:pt x="20153" y="14588"/>
                    <a:pt x="20112" y="14588"/>
                  </a:cubicBezTo>
                  <a:cubicBezTo>
                    <a:pt x="20004" y="14588"/>
                    <a:pt x="19906" y="14673"/>
                    <a:pt x="19906" y="14792"/>
                  </a:cubicBezTo>
                  <a:cubicBezTo>
                    <a:pt x="19873" y="16203"/>
                    <a:pt x="18911" y="17417"/>
                    <a:pt x="17544" y="17778"/>
                  </a:cubicBezTo>
                  <a:cubicBezTo>
                    <a:pt x="17272" y="17849"/>
                    <a:pt x="16998" y="17884"/>
                    <a:pt x="16727" y="17884"/>
                  </a:cubicBezTo>
                  <a:cubicBezTo>
                    <a:pt x="15632" y="17884"/>
                    <a:pt x="14589" y="17320"/>
                    <a:pt x="14011" y="16356"/>
                  </a:cubicBezTo>
                  <a:cubicBezTo>
                    <a:pt x="13966" y="16286"/>
                    <a:pt x="13896" y="16252"/>
                    <a:pt x="13828" y="16252"/>
                  </a:cubicBezTo>
                  <a:cubicBezTo>
                    <a:pt x="13747" y="16252"/>
                    <a:pt x="13669" y="16300"/>
                    <a:pt x="13639" y="16389"/>
                  </a:cubicBezTo>
                  <a:cubicBezTo>
                    <a:pt x="13037" y="18117"/>
                    <a:pt x="12337" y="20075"/>
                    <a:pt x="10970" y="21442"/>
                  </a:cubicBezTo>
                  <a:cubicBezTo>
                    <a:pt x="10137" y="22275"/>
                    <a:pt x="8866" y="22895"/>
                    <a:pt x="7630" y="22895"/>
                  </a:cubicBezTo>
                  <a:cubicBezTo>
                    <a:pt x="7033" y="22895"/>
                    <a:pt x="6444" y="22750"/>
                    <a:pt x="5917" y="22415"/>
                  </a:cubicBezTo>
                  <a:cubicBezTo>
                    <a:pt x="4823" y="21726"/>
                    <a:pt x="4288" y="20490"/>
                    <a:pt x="3752" y="19046"/>
                  </a:cubicBezTo>
                  <a:lnTo>
                    <a:pt x="1159" y="12134"/>
                  </a:lnTo>
                  <a:cubicBezTo>
                    <a:pt x="755" y="11062"/>
                    <a:pt x="252" y="9137"/>
                    <a:pt x="1422" y="8383"/>
                  </a:cubicBezTo>
                  <a:cubicBezTo>
                    <a:pt x="1680" y="8228"/>
                    <a:pt x="1977" y="8141"/>
                    <a:pt x="2277" y="8141"/>
                  </a:cubicBezTo>
                  <a:cubicBezTo>
                    <a:pt x="2294" y="8141"/>
                    <a:pt x="2312" y="8141"/>
                    <a:pt x="2330" y="8142"/>
                  </a:cubicBezTo>
                  <a:cubicBezTo>
                    <a:pt x="2920" y="8142"/>
                    <a:pt x="3577" y="8372"/>
                    <a:pt x="4222" y="8645"/>
                  </a:cubicBezTo>
                  <a:lnTo>
                    <a:pt x="12031" y="11959"/>
                  </a:lnTo>
                  <a:cubicBezTo>
                    <a:pt x="12058" y="11972"/>
                    <a:pt x="12086" y="11977"/>
                    <a:pt x="12113" y="11977"/>
                  </a:cubicBezTo>
                  <a:cubicBezTo>
                    <a:pt x="12226" y="11977"/>
                    <a:pt x="12324" y="11875"/>
                    <a:pt x="12316" y="11751"/>
                  </a:cubicBezTo>
                  <a:cubicBezTo>
                    <a:pt x="12075" y="9553"/>
                    <a:pt x="14711" y="8503"/>
                    <a:pt x="15236" y="8317"/>
                  </a:cubicBezTo>
                  <a:cubicBezTo>
                    <a:pt x="15647" y="8178"/>
                    <a:pt x="16071" y="8110"/>
                    <a:pt x="16493" y="8110"/>
                  </a:cubicBezTo>
                  <a:cubicBezTo>
                    <a:pt x="17464" y="8110"/>
                    <a:pt x="18419" y="8470"/>
                    <a:pt x="19151" y="9148"/>
                  </a:cubicBezTo>
                  <a:cubicBezTo>
                    <a:pt x="19189" y="9186"/>
                    <a:pt x="19236" y="9202"/>
                    <a:pt x="19287" y="9202"/>
                  </a:cubicBezTo>
                  <a:cubicBezTo>
                    <a:pt x="19311" y="9202"/>
                    <a:pt x="19335" y="9199"/>
                    <a:pt x="19359" y="9192"/>
                  </a:cubicBezTo>
                  <a:cubicBezTo>
                    <a:pt x="19425" y="9170"/>
                    <a:pt x="19480" y="9115"/>
                    <a:pt x="19490" y="9039"/>
                  </a:cubicBezTo>
                  <a:cubicBezTo>
                    <a:pt x="20212" y="5342"/>
                    <a:pt x="22881" y="2006"/>
                    <a:pt x="26315" y="486"/>
                  </a:cubicBezTo>
                  <a:close/>
                  <a:moveTo>
                    <a:pt x="26421" y="0"/>
                  </a:moveTo>
                  <a:cubicBezTo>
                    <a:pt x="26396" y="0"/>
                    <a:pt x="26372" y="5"/>
                    <a:pt x="26348" y="15"/>
                  </a:cubicBezTo>
                  <a:cubicBezTo>
                    <a:pt x="22717" y="1569"/>
                    <a:pt x="20048" y="4762"/>
                    <a:pt x="19162" y="8612"/>
                  </a:cubicBezTo>
                  <a:cubicBezTo>
                    <a:pt x="18391" y="8010"/>
                    <a:pt x="17446" y="7698"/>
                    <a:pt x="16491" y="7698"/>
                  </a:cubicBezTo>
                  <a:cubicBezTo>
                    <a:pt x="16025" y="7698"/>
                    <a:pt x="15557" y="7772"/>
                    <a:pt x="15105" y="7923"/>
                  </a:cubicBezTo>
                  <a:cubicBezTo>
                    <a:pt x="13519" y="8481"/>
                    <a:pt x="11900" y="9695"/>
                    <a:pt x="11889" y="11456"/>
                  </a:cubicBezTo>
                  <a:lnTo>
                    <a:pt x="4386" y="8262"/>
                  </a:lnTo>
                  <a:cubicBezTo>
                    <a:pt x="3700" y="7970"/>
                    <a:pt x="2997" y="7724"/>
                    <a:pt x="2339" y="7724"/>
                  </a:cubicBezTo>
                  <a:cubicBezTo>
                    <a:pt x="1939" y="7724"/>
                    <a:pt x="1555" y="7816"/>
                    <a:pt x="1203" y="8043"/>
                  </a:cubicBezTo>
                  <a:cubicBezTo>
                    <a:pt x="153" y="8711"/>
                    <a:pt x="0" y="10220"/>
                    <a:pt x="777" y="12276"/>
                  </a:cubicBezTo>
                  <a:lnTo>
                    <a:pt x="3380" y="19189"/>
                  </a:lnTo>
                  <a:cubicBezTo>
                    <a:pt x="3806" y="20359"/>
                    <a:pt x="4408" y="21945"/>
                    <a:pt x="5698" y="22765"/>
                  </a:cubicBezTo>
                  <a:cubicBezTo>
                    <a:pt x="6263" y="23117"/>
                    <a:pt x="6910" y="23312"/>
                    <a:pt x="7570" y="23312"/>
                  </a:cubicBezTo>
                  <a:cubicBezTo>
                    <a:pt x="7588" y="23312"/>
                    <a:pt x="7606" y="23312"/>
                    <a:pt x="7623" y="23312"/>
                  </a:cubicBezTo>
                  <a:cubicBezTo>
                    <a:pt x="8980" y="23312"/>
                    <a:pt x="10358" y="22645"/>
                    <a:pt x="11266" y="21737"/>
                  </a:cubicBezTo>
                  <a:cubicBezTo>
                    <a:pt x="12611" y="20403"/>
                    <a:pt x="13311" y="18576"/>
                    <a:pt x="13891" y="16903"/>
                  </a:cubicBezTo>
                  <a:cubicBezTo>
                    <a:pt x="14577" y="17772"/>
                    <a:pt x="15685" y="18289"/>
                    <a:pt x="16797" y="18289"/>
                  </a:cubicBezTo>
                  <a:cubicBezTo>
                    <a:pt x="17085" y="18289"/>
                    <a:pt x="17372" y="18254"/>
                    <a:pt x="17653" y="18182"/>
                  </a:cubicBezTo>
                  <a:cubicBezTo>
                    <a:pt x="19009" y="17821"/>
                    <a:pt x="20092" y="16564"/>
                    <a:pt x="20289" y="15175"/>
                  </a:cubicBezTo>
                  <a:cubicBezTo>
                    <a:pt x="22543" y="16694"/>
                    <a:pt x="25205" y="17501"/>
                    <a:pt x="27916" y="17501"/>
                  </a:cubicBezTo>
                  <a:cubicBezTo>
                    <a:pt x="28151" y="17501"/>
                    <a:pt x="28387" y="17495"/>
                    <a:pt x="28623" y="17482"/>
                  </a:cubicBezTo>
                  <a:cubicBezTo>
                    <a:pt x="29334" y="17450"/>
                    <a:pt x="30143" y="17351"/>
                    <a:pt x="30811" y="16892"/>
                  </a:cubicBezTo>
                  <a:cubicBezTo>
                    <a:pt x="31642" y="16312"/>
                    <a:pt x="32123" y="15175"/>
                    <a:pt x="32047" y="13939"/>
                  </a:cubicBezTo>
                  <a:cubicBezTo>
                    <a:pt x="31992" y="12845"/>
                    <a:pt x="31543" y="11795"/>
                    <a:pt x="31150" y="10876"/>
                  </a:cubicBezTo>
                  <a:lnTo>
                    <a:pt x="26622" y="125"/>
                  </a:lnTo>
                  <a:cubicBezTo>
                    <a:pt x="26580" y="50"/>
                    <a:pt x="26500" y="0"/>
                    <a:pt x="2642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 name="Google Shape;268;p16">
              <a:extLst>
                <a:ext uri="{FF2B5EF4-FFF2-40B4-BE49-F238E27FC236}">
                  <a16:creationId xmlns:a16="http://schemas.microsoft.com/office/drawing/2014/main" id="{6FE1E7D0-D9FC-F2A6-695D-29078A72181D}"/>
                </a:ext>
              </a:extLst>
            </p:cNvPr>
            <p:cNvSpPr/>
            <p:nvPr/>
          </p:nvSpPr>
          <p:spPr>
            <a:xfrm>
              <a:off x="6392054" y="3847996"/>
              <a:ext cx="1109900" cy="1066050"/>
            </a:xfrm>
            <a:custGeom>
              <a:avLst/>
              <a:gdLst/>
              <a:ahLst/>
              <a:cxnLst/>
              <a:rect l="l" t="t" r="r" b="b"/>
              <a:pathLst>
                <a:path w="44396" h="42642" extrusionOk="0">
                  <a:moveTo>
                    <a:pt x="12626" y="410"/>
                  </a:moveTo>
                  <a:cubicBezTo>
                    <a:pt x="12892" y="410"/>
                    <a:pt x="13161" y="458"/>
                    <a:pt x="13431" y="565"/>
                  </a:cubicBezTo>
                  <a:cubicBezTo>
                    <a:pt x="14711" y="1069"/>
                    <a:pt x="15203" y="2589"/>
                    <a:pt x="15553" y="4153"/>
                  </a:cubicBezTo>
                  <a:cubicBezTo>
                    <a:pt x="16002" y="6165"/>
                    <a:pt x="16658" y="8243"/>
                    <a:pt x="17292" y="10256"/>
                  </a:cubicBezTo>
                  <a:cubicBezTo>
                    <a:pt x="17927" y="12257"/>
                    <a:pt x="18572" y="14325"/>
                    <a:pt x="19020" y="16315"/>
                  </a:cubicBezTo>
                  <a:cubicBezTo>
                    <a:pt x="19031" y="16381"/>
                    <a:pt x="19075" y="16425"/>
                    <a:pt x="19130" y="16457"/>
                  </a:cubicBezTo>
                  <a:cubicBezTo>
                    <a:pt x="19157" y="16474"/>
                    <a:pt x="19187" y="16482"/>
                    <a:pt x="19219" y="16482"/>
                  </a:cubicBezTo>
                  <a:cubicBezTo>
                    <a:pt x="19250" y="16482"/>
                    <a:pt x="19283" y="16474"/>
                    <a:pt x="19316" y="16457"/>
                  </a:cubicBezTo>
                  <a:cubicBezTo>
                    <a:pt x="20182" y="15999"/>
                    <a:pt x="21081" y="15790"/>
                    <a:pt x="21953" y="15790"/>
                  </a:cubicBezTo>
                  <a:cubicBezTo>
                    <a:pt x="25182" y="15790"/>
                    <a:pt x="28053" y="18642"/>
                    <a:pt x="27562" y="22232"/>
                  </a:cubicBezTo>
                  <a:cubicBezTo>
                    <a:pt x="27545" y="22365"/>
                    <a:pt x="27649" y="22469"/>
                    <a:pt x="27765" y="22469"/>
                  </a:cubicBezTo>
                  <a:cubicBezTo>
                    <a:pt x="27792" y="22469"/>
                    <a:pt x="27820" y="22463"/>
                    <a:pt x="27847" y="22451"/>
                  </a:cubicBezTo>
                  <a:cubicBezTo>
                    <a:pt x="30053" y="21442"/>
                    <a:pt x="32502" y="20943"/>
                    <a:pt x="34957" y="20943"/>
                  </a:cubicBezTo>
                  <a:cubicBezTo>
                    <a:pt x="38087" y="20943"/>
                    <a:pt x="41226" y="21754"/>
                    <a:pt x="43881" y="23348"/>
                  </a:cubicBezTo>
                  <a:lnTo>
                    <a:pt x="35142" y="37588"/>
                  </a:lnTo>
                  <a:cubicBezTo>
                    <a:pt x="34366" y="38857"/>
                    <a:pt x="33567" y="40169"/>
                    <a:pt x="32397" y="41110"/>
                  </a:cubicBezTo>
                  <a:cubicBezTo>
                    <a:pt x="31648" y="41711"/>
                    <a:pt x="30564" y="42238"/>
                    <a:pt x="29449" y="42238"/>
                  </a:cubicBezTo>
                  <a:cubicBezTo>
                    <a:pt x="29083" y="42238"/>
                    <a:pt x="28713" y="42181"/>
                    <a:pt x="28350" y="42051"/>
                  </a:cubicBezTo>
                  <a:cubicBezTo>
                    <a:pt x="27355" y="41690"/>
                    <a:pt x="26611" y="40880"/>
                    <a:pt x="26020" y="40137"/>
                  </a:cubicBezTo>
                  <a:cubicBezTo>
                    <a:pt x="23308" y="36724"/>
                    <a:pt x="21831" y="32491"/>
                    <a:pt x="21820" y="28127"/>
                  </a:cubicBezTo>
                  <a:cubicBezTo>
                    <a:pt x="21820" y="28051"/>
                    <a:pt x="21777" y="27985"/>
                    <a:pt x="21711" y="27952"/>
                  </a:cubicBezTo>
                  <a:cubicBezTo>
                    <a:pt x="21678" y="27931"/>
                    <a:pt x="21645" y="27920"/>
                    <a:pt x="21613" y="27920"/>
                  </a:cubicBezTo>
                  <a:cubicBezTo>
                    <a:pt x="21569" y="27920"/>
                    <a:pt x="21536" y="27931"/>
                    <a:pt x="21503" y="27952"/>
                  </a:cubicBezTo>
                  <a:cubicBezTo>
                    <a:pt x="20735" y="28470"/>
                    <a:pt x="19810" y="28724"/>
                    <a:pt x="18883" y="28724"/>
                  </a:cubicBezTo>
                  <a:cubicBezTo>
                    <a:pt x="17792" y="28724"/>
                    <a:pt x="16699" y="28371"/>
                    <a:pt x="15859" y="27679"/>
                  </a:cubicBezTo>
                  <a:cubicBezTo>
                    <a:pt x="14317" y="26399"/>
                    <a:pt x="13749" y="24048"/>
                    <a:pt x="14536" y="22199"/>
                  </a:cubicBezTo>
                  <a:cubicBezTo>
                    <a:pt x="14594" y="22055"/>
                    <a:pt x="14482" y="21918"/>
                    <a:pt x="14349" y="21918"/>
                  </a:cubicBezTo>
                  <a:cubicBezTo>
                    <a:pt x="14331" y="21918"/>
                    <a:pt x="14313" y="21921"/>
                    <a:pt x="14295" y="21926"/>
                  </a:cubicBezTo>
                  <a:cubicBezTo>
                    <a:pt x="12250" y="22520"/>
                    <a:pt x="9988" y="23178"/>
                    <a:pt x="7733" y="23178"/>
                  </a:cubicBezTo>
                  <a:cubicBezTo>
                    <a:pt x="7166" y="23178"/>
                    <a:pt x="6600" y="23136"/>
                    <a:pt x="6038" y="23042"/>
                  </a:cubicBezTo>
                  <a:cubicBezTo>
                    <a:pt x="3489" y="22615"/>
                    <a:pt x="689" y="20635"/>
                    <a:pt x="536" y="17803"/>
                  </a:cubicBezTo>
                  <a:cubicBezTo>
                    <a:pt x="427" y="15910"/>
                    <a:pt x="1455" y="14215"/>
                    <a:pt x="2702" y="12356"/>
                  </a:cubicBezTo>
                  <a:lnTo>
                    <a:pt x="8674" y="3453"/>
                  </a:lnTo>
                  <a:cubicBezTo>
                    <a:pt x="9492" y="2239"/>
                    <a:pt x="10991" y="410"/>
                    <a:pt x="12626" y="410"/>
                  </a:cubicBezTo>
                  <a:close/>
                  <a:moveTo>
                    <a:pt x="12638" y="0"/>
                  </a:moveTo>
                  <a:cubicBezTo>
                    <a:pt x="11253" y="0"/>
                    <a:pt x="9754" y="1112"/>
                    <a:pt x="8335" y="3223"/>
                  </a:cubicBezTo>
                  <a:lnTo>
                    <a:pt x="2363" y="12126"/>
                  </a:lnTo>
                  <a:cubicBezTo>
                    <a:pt x="1367" y="13614"/>
                    <a:pt x="0" y="15648"/>
                    <a:pt x="121" y="17835"/>
                  </a:cubicBezTo>
                  <a:cubicBezTo>
                    <a:pt x="296" y="20876"/>
                    <a:pt x="3271" y="22998"/>
                    <a:pt x="5972" y="23457"/>
                  </a:cubicBezTo>
                  <a:cubicBezTo>
                    <a:pt x="6555" y="23555"/>
                    <a:pt x="7140" y="23598"/>
                    <a:pt x="7725" y="23598"/>
                  </a:cubicBezTo>
                  <a:cubicBezTo>
                    <a:pt x="9893" y="23598"/>
                    <a:pt x="12047" y="23009"/>
                    <a:pt x="14011" y="22440"/>
                  </a:cubicBezTo>
                  <a:lnTo>
                    <a:pt x="14011" y="22440"/>
                  </a:lnTo>
                  <a:cubicBezTo>
                    <a:pt x="13377" y="24376"/>
                    <a:pt x="14011" y="26695"/>
                    <a:pt x="15597" y="28007"/>
                  </a:cubicBezTo>
                  <a:cubicBezTo>
                    <a:pt x="16512" y="28759"/>
                    <a:pt x="17700" y="29141"/>
                    <a:pt x="18885" y="29141"/>
                  </a:cubicBezTo>
                  <a:cubicBezTo>
                    <a:pt x="19768" y="29141"/>
                    <a:pt x="20650" y="28929"/>
                    <a:pt x="21416" y="28499"/>
                  </a:cubicBezTo>
                  <a:cubicBezTo>
                    <a:pt x="21503" y="32820"/>
                    <a:pt x="23013" y="36998"/>
                    <a:pt x="25703" y="40388"/>
                  </a:cubicBezTo>
                  <a:cubicBezTo>
                    <a:pt x="26327" y="41187"/>
                    <a:pt x="27125" y="42040"/>
                    <a:pt x="28197" y="42434"/>
                  </a:cubicBezTo>
                  <a:cubicBezTo>
                    <a:pt x="28602" y="42576"/>
                    <a:pt x="29017" y="42641"/>
                    <a:pt x="29444" y="42641"/>
                  </a:cubicBezTo>
                  <a:cubicBezTo>
                    <a:pt x="30669" y="42641"/>
                    <a:pt x="31839" y="42073"/>
                    <a:pt x="32648" y="41427"/>
                  </a:cubicBezTo>
                  <a:cubicBezTo>
                    <a:pt x="33873" y="40443"/>
                    <a:pt x="34737" y="39032"/>
                    <a:pt x="35492" y="37807"/>
                  </a:cubicBezTo>
                  <a:lnTo>
                    <a:pt x="44340" y="23381"/>
                  </a:lnTo>
                  <a:cubicBezTo>
                    <a:pt x="44395" y="23282"/>
                    <a:pt x="44373" y="23162"/>
                    <a:pt x="44275" y="23107"/>
                  </a:cubicBezTo>
                  <a:cubicBezTo>
                    <a:pt x="41435" y="21391"/>
                    <a:pt x="38221" y="20519"/>
                    <a:pt x="34991" y="20519"/>
                  </a:cubicBezTo>
                  <a:cubicBezTo>
                    <a:pt x="32622" y="20519"/>
                    <a:pt x="30244" y="20988"/>
                    <a:pt x="28000" y="21937"/>
                  </a:cubicBezTo>
                  <a:cubicBezTo>
                    <a:pt x="28287" y="18234"/>
                    <a:pt x="25306" y="15385"/>
                    <a:pt x="21953" y="15385"/>
                  </a:cubicBezTo>
                  <a:cubicBezTo>
                    <a:pt x="21097" y="15385"/>
                    <a:pt x="20216" y="15571"/>
                    <a:pt x="19359" y="15976"/>
                  </a:cubicBezTo>
                  <a:cubicBezTo>
                    <a:pt x="18911" y="14040"/>
                    <a:pt x="18288" y="12061"/>
                    <a:pt x="17675" y="10136"/>
                  </a:cubicBezTo>
                  <a:cubicBezTo>
                    <a:pt x="17052" y="8123"/>
                    <a:pt x="16395" y="6056"/>
                    <a:pt x="15958" y="4065"/>
                  </a:cubicBezTo>
                  <a:cubicBezTo>
                    <a:pt x="15586" y="2392"/>
                    <a:pt x="15039" y="762"/>
                    <a:pt x="13585" y="183"/>
                  </a:cubicBezTo>
                  <a:cubicBezTo>
                    <a:pt x="13277" y="61"/>
                    <a:pt x="12960" y="0"/>
                    <a:pt x="1263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5" name="Google Shape;269;p16">
              <a:extLst>
                <a:ext uri="{FF2B5EF4-FFF2-40B4-BE49-F238E27FC236}">
                  <a16:creationId xmlns:a16="http://schemas.microsoft.com/office/drawing/2014/main" id="{B2CCE0CE-61C4-D4E5-FB8D-7558FAC3A632}"/>
                </a:ext>
              </a:extLst>
            </p:cNvPr>
            <p:cNvSpPr/>
            <p:nvPr/>
          </p:nvSpPr>
          <p:spPr>
            <a:xfrm>
              <a:off x="4593100" y="3993150"/>
              <a:ext cx="1016375" cy="927975"/>
            </a:xfrm>
            <a:custGeom>
              <a:avLst/>
              <a:gdLst/>
              <a:ahLst/>
              <a:cxnLst/>
              <a:rect l="l" t="t" r="r" b="b"/>
              <a:pathLst>
                <a:path w="40655" h="37119" extrusionOk="0">
                  <a:moveTo>
                    <a:pt x="24030" y="741"/>
                  </a:moveTo>
                  <a:lnTo>
                    <a:pt x="30516" y="14587"/>
                  </a:lnTo>
                  <a:cubicBezTo>
                    <a:pt x="30549" y="14653"/>
                    <a:pt x="30614" y="14697"/>
                    <a:pt x="30680" y="14697"/>
                  </a:cubicBezTo>
                  <a:cubicBezTo>
                    <a:pt x="30690" y="14698"/>
                    <a:pt x="30700" y="14699"/>
                    <a:pt x="30709" y="14699"/>
                  </a:cubicBezTo>
                  <a:cubicBezTo>
                    <a:pt x="30773" y="14699"/>
                    <a:pt x="30828" y="14668"/>
                    <a:pt x="30866" y="14620"/>
                  </a:cubicBezTo>
                  <a:lnTo>
                    <a:pt x="39266" y="2972"/>
                  </a:lnTo>
                  <a:lnTo>
                    <a:pt x="40119" y="19782"/>
                  </a:lnTo>
                  <a:cubicBezTo>
                    <a:pt x="40185" y="21007"/>
                    <a:pt x="40239" y="22276"/>
                    <a:pt x="39911" y="23468"/>
                  </a:cubicBezTo>
                  <a:cubicBezTo>
                    <a:pt x="39277" y="25754"/>
                    <a:pt x="37396" y="27351"/>
                    <a:pt x="35164" y="29057"/>
                  </a:cubicBezTo>
                  <a:cubicBezTo>
                    <a:pt x="31293" y="32032"/>
                    <a:pt x="26469" y="35729"/>
                    <a:pt x="20989" y="36396"/>
                  </a:cubicBezTo>
                  <a:lnTo>
                    <a:pt x="20530" y="36462"/>
                  </a:lnTo>
                  <a:cubicBezTo>
                    <a:pt x="19545" y="36585"/>
                    <a:pt x="18591" y="36701"/>
                    <a:pt x="17647" y="36701"/>
                  </a:cubicBezTo>
                  <a:cubicBezTo>
                    <a:pt x="16914" y="36701"/>
                    <a:pt x="16187" y="36631"/>
                    <a:pt x="15455" y="36440"/>
                  </a:cubicBezTo>
                  <a:lnTo>
                    <a:pt x="952" y="20428"/>
                  </a:lnTo>
                  <a:lnTo>
                    <a:pt x="952" y="20428"/>
                  </a:lnTo>
                  <a:lnTo>
                    <a:pt x="10107" y="23939"/>
                  </a:lnTo>
                  <a:cubicBezTo>
                    <a:pt x="10126" y="23946"/>
                    <a:pt x="10148" y="23950"/>
                    <a:pt x="10171" y="23950"/>
                  </a:cubicBezTo>
                  <a:cubicBezTo>
                    <a:pt x="10213" y="23950"/>
                    <a:pt x="10257" y="23938"/>
                    <a:pt x="10293" y="23917"/>
                  </a:cubicBezTo>
                  <a:cubicBezTo>
                    <a:pt x="10347" y="23873"/>
                    <a:pt x="10380" y="23818"/>
                    <a:pt x="10380" y="23753"/>
                  </a:cubicBezTo>
                  <a:lnTo>
                    <a:pt x="10665" y="10168"/>
                  </a:lnTo>
                  <a:lnTo>
                    <a:pt x="17960" y="17037"/>
                  </a:lnTo>
                  <a:cubicBezTo>
                    <a:pt x="18000" y="17069"/>
                    <a:pt x="18052" y="17089"/>
                    <a:pt x="18102" y="17089"/>
                  </a:cubicBezTo>
                  <a:cubicBezTo>
                    <a:pt x="18121" y="17089"/>
                    <a:pt x="18139" y="17087"/>
                    <a:pt x="18157" y="17081"/>
                  </a:cubicBezTo>
                  <a:cubicBezTo>
                    <a:pt x="18222" y="17070"/>
                    <a:pt x="18277" y="17015"/>
                    <a:pt x="18299" y="16950"/>
                  </a:cubicBezTo>
                  <a:lnTo>
                    <a:pt x="24030" y="741"/>
                  </a:lnTo>
                  <a:close/>
                  <a:moveTo>
                    <a:pt x="24010" y="1"/>
                  </a:moveTo>
                  <a:cubicBezTo>
                    <a:pt x="23928" y="1"/>
                    <a:pt x="23846" y="47"/>
                    <a:pt x="23811" y="139"/>
                  </a:cubicBezTo>
                  <a:lnTo>
                    <a:pt x="18015" y="16523"/>
                  </a:lnTo>
                  <a:lnTo>
                    <a:pt x="10610" y="9545"/>
                  </a:lnTo>
                  <a:cubicBezTo>
                    <a:pt x="10568" y="9507"/>
                    <a:pt x="10518" y="9489"/>
                    <a:pt x="10470" y="9489"/>
                  </a:cubicBezTo>
                  <a:cubicBezTo>
                    <a:pt x="10367" y="9489"/>
                    <a:pt x="10271" y="9568"/>
                    <a:pt x="10271" y="9687"/>
                  </a:cubicBezTo>
                  <a:lnTo>
                    <a:pt x="9986" y="23446"/>
                  </a:lnTo>
                  <a:lnTo>
                    <a:pt x="296" y="19739"/>
                  </a:lnTo>
                  <a:cubicBezTo>
                    <a:pt x="270" y="19729"/>
                    <a:pt x="244" y="19724"/>
                    <a:pt x="218" y="19724"/>
                  </a:cubicBezTo>
                  <a:cubicBezTo>
                    <a:pt x="155" y="19724"/>
                    <a:pt x="94" y="19753"/>
                    <a:pt x="55" y="19815"/>
                  </a:cubicBezTo>
                  <a:cubicBezTo>
                    <a:pt x="1" y="19892"/>
                    <a:pt x="12" y="19990"/>
                    <a:pt x="77" y="20067"/>
                  </a:cubicBezTo>
                  <a:lnTo>
                    <a:pt x="15193" y="36768"/>
                  </a:lnTo>
                  <a:cubicBezTo>
                    <a:pt x="15215" y="36790"/>
                    <a:pt x="15258" y="36812"/>
                    <a:pt x="15291" y="36823"/>
                  </a:cubicBezTo>
                  <a:cubicBezTo>
                    <a:pt x="16046" y="37020"/>
                    <a:pt x="16833" y="37118"/>
                    <a:pt x="17621" y="37118"/>
                  </a:cubicBezTo>
                  <a:cubicBezTo>
                    <a:pt x="18605" y="37096"/>
                    <a:pt x="19600" y="37009"/>
                    <a:pt x="20585" y="36867"/>
                  </a:cubicBezTo>
                  <a:lnTo>
                    <a:pt x="21044" y="36812"/>
                  </a:lnTo>
                  <a:cubicBezTo>
                    <a:pt x="26633" y="36123"/>
                    <a:pt x="31511" y="32393"/>
                    <a:pt x="35427" y="29385"/>
                  </a:cubicBezTo>
                  <a:cubicBezTo>
                    <a:pt x="37177" y="28040"/>
                    <a:pt x="39594" y="26192"/>
                    <a:pt x="40316" y="23578"/>
                  </a:cubicBezTo>
                  <a:cubicBezTo>
                    <a:pt x="40655" y="22320"/>
                    <a:pt x="40589" y="21018"/>
                    <a:pt x="40535" y="19761"/>
                  </a:cubicBezTo>
                  <a:lnTo>
                    <a:pt x="39649" y="2370"/>
                  </a:lnTo>
                  <a:cubicBezTo>
                    <a:pt x="39642" y="2248"/>
                    <a:pt x="39542" y="2176"/>
                    <a:pt x="39441" y="2176"/>
                  </a:cubicBezTo>
                  <a:cubicBezTo>
                    <a:pt x="39380" y="2176"/>
                    <a:pt x="39318" y="2203"/>
                    <a:pt x="39277" y="2261"/>
                  </a:cubicBezTo>
                  <a:lnTo>
                    <a:pt x="30746" y="14095"/>
                  </a:lnTo>
                  <a:lnTo>
                    <a:pt x="24194" y="117"/>
                  </a:lnTo>
                  <a:cubicBezTo>
                    <a:pt x="24158" y="39"/>
                    <a:pt x="24084" y="1"/>
                    <a:pt x="2401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6" name="Google Shape;270;p16">
              <a:extLst>
                <a:ext uri="{FF2B5EF4-FFF2-40B4-BE49-F238E27FC236}">
                  <a16:creationId xmlns:a16="http://schemas.microsoft.com/office/drawing/2014/main" id="{28F1DB00-B8C8-BFE1-7283-CF8DBD50DB83}"/>
                </a:ext>
              </a:extLst>
            </p:cNvPr>
            <p:cNvSpPr/>
            <p:nvPr/>
          </p:nvSpPr>
          <p:spPr>
            <a:xfrm>
              <a:off x="300725" y="3996200"/>
              <a:ext cx="1070250" cy="769625"/>
            </a:xfrm>
            <a:custGeom>
              <a:avLst/>
              <a:gdLst/>
              <a:ahLst/>
              <a:cxnLst/>
              <a:rect l="l" t="t" r="r" b="b"/>
              <a:pathLst>
                <a:path w="42810" h="30785" extrusionOk="0">
                  <a:moveTo>
                    <a:pt x="35405" y="476"/>
                  </a:moveTo>
                  <a:lnTo>
                    <a:pt x="41224" y="14750"/>
                  </a:lnTo>
                  <a:cubicBezTo>
                    <a:pt x="41738" y="16018"/>
                    <a:pt x="42274" y="17331"/>
                    <a:pt x="42339" y="18720"/>
                  </a:cubicBezTo>
                  <a:cubicBezTo>
                    <a:pt x="42394" y="19890"/>
                    <a:pt x="42033" y="21432"/>
                    <a:pt x="40830" y="22231"/>
                  </a:cubicBezTo>
                  <a:cubicBezTo>
                    <a:pt x="40042" y="22778"/>
                    <a:pt x="39036" y="22887"/>
                    <a:pt x="38150" y="22920"/>
                  </a:cubicBezTo>
                  <a:cubicBezTo>
                    <a:pt x="37924" y="22928"/>
                    <a:pt x="37699" y="22933"/>
                    <a:pt x="37474" y="22933"/>
                  </a:cubicBezTo>
                  <a:cubicBezTo>
                    <a:pt x="33693" y="22933"/>
                    <a:pt x="29994" y="21725"/>
                    <a:pt x="26928" y="19485"/>
                  </a:cubicBezTo>
                  <a:cubicBezTo>
                    <a:pt x="26892" y="19458"/>
                    <a:pt x="26852" y="19446"/>
                    <a:pt x="26812" y="19446"/>
                  </a:cubicBezTo>
                  <a:cubicBezTo>
                    <a:pt x="26708" y="19446"/>
                    <a:pt x="26608" y="19531"/>
                    <a:pt x="26600" y="19649"/>
                  </a:cubicBezTo>
                  <a:cubicBezTo>
                    <a:pt x="26535" y="21498"/>
                    <a:pt x="25124" y="23226"/>
                    <a:pt x="23330" y="23685"/>
                  </a:cubicBezTo>
                  <a:cubicBezTo>
                    <a:pt x="23008" y="23768"/>
                    <a:pt x="22677" y="23807"/>
                    <a:pt x="22346" y="23807"/>
                  </a:cubicBezTo>
                  <a:cubicBezTo>
                    <a:pt x="20833" y="23807"/>
                    <a:pt x="19311" y="22985"/>
                    <a:pt x="18540" y="21684"/>
                  </a:cubicBezTo>
                  <a:cubicBezTo>
                    <a:pt x="18500" y="21614"/>
                    <a:pt x="18432" y="21580"/>
                    <a:pt x="18365" y="21580"/>
                  </a:cubicBezTo>
                  <a:cubicBezTo>
                    <a:pt x="18286" y="21580"/>
                    <a:pt x="18208" y="21628"/>
                    <a:pt x="18179" y="21717"/>
                  </a:cubicBezTo>
                  <a:cubicBezTo>
                    <a:pt x="17336" y="24024"/>
                    <a:pt x="16385" y="26638"/>
                    <a:pt x="14504" y="28465"/>
                  </a:cubicBezTo>
                  <a:cubicBezTo>
                    <a:pt x="13369" y="29563"/>
                    <a:pt x="11664" y="30371"/>
                    <a:pt x="10005" y="30371"/>
                  </a:cubicBezTo>
                  <a:cubicBezTo>
                    <a:pt x="9169" y="30371"/>
                    <a:pt x="8346" y="30166"/>
                    <a:pt x="7613" y="29690"/>
                  </a:cubicBezTo>
                  <a:cubicBezTo>
                    <a:pt x="6147" y="28738"/>
                    <a:pt x="5447" y="27054"/>
                    <a:pt x="4747" y="25107"/>
                  </a:cubicBezTo>
                  <a:lnTo>
                    <a:pt x="1379" y="15789"/>
                  </a:lnTo>
                  <a:cubicBezTo>
                    <a:pt x="843" y="14323"/>
                    <a:pt x="198" y="11709"/>
                    <a:pt x="1816" y="10692"/>
                  </a:cubicBezTo>
                  <a:cubicBezTo>
                    <a:pt x="2171" y="10473"/>
                    <a:pt x="2576" y="10363"/>
                    <a:pt x="2993" y="10363"/>
                  </a:cubicBezTo>
                  <a:cubicBezTo>
                    <a:pt x="3012" y="10363"/>
                    <a:pt x="3032" y="10363"/>
                    <a:pt x="3052" y="10364"/>
                  </a:cubicBezTo>
                  <a:cubicBezTo>
                    <a:pt x="3862" y="10364"/>
                    <a:pt x="4758" y="10692"/>
                    <a:pt x="5633" y="11075"/>
                  </a:cubicBezTo>
                  <a:cubicBezTo>
                    <a:pt x="7383" y="11840"/>
                    <a:pt x="9297" y="12496"/>
                    <a:pt x="11135" y="13120"/>
                  </a:cubicBezTo>
                  <a:cubicBezTo>
                    <a:pt x="12961" y="13743"/>
                    <a:pt x="14865" y="14389"/>
                    <a:pt x="16593" y="15143"/>
                  </a:cubicBezTo>
                  <a:cubicBezTo>
                    <a:pt x="16619" y="15155"/>
                    <a:pt x="16647" y="15161"/>
                    <a:pt x="16675" y="15161"/>
                  </a:cubicBezTo>
                  <a:cubicBezTo>
                    <a:pt x="16770" y="15161"/>
                    <a:pt x="16860" y="15092"/>
                    <a:pt x="16877" y="14990"/>
                  </a:cubicBezTo>
                  <a:cubicBezTo>
                    <a:pt x="17286" y="12232"/>
                    <a:pt x="19630" y="10540"/>
                    <a:pt x="22056" y="10540"/>
                  </a:cubicBezTo>
                  <a:cubicBezTo>
                    <a:pt x="23323" y="10540"/>
                    <a:pt x="24612" y="11002"/>
                    <a:pt x="25660" y="12015"/>
                  </a:cubicBezTo>
                  <a:cubicBezTo>
                    <a:pt x="25697" y="12053"/>
                    <a:pt x="25745" y="12070"/>
                    <a:pt x="25796" y="12070"/>
                  </a:cubicBezTo>
                  <a:cubicBezTo>
                    <a:pt x="25819" y="12070"/>
                    <a:pt x="25843" y="12066"/>
                    <a:pt x="25868" y="12059"/>
                  </a:cubicBezTo>
                  <a:cubicBezTo>
                    <a:pt x="25933" y="12037"/>
                    <a:pt x="25988" y="11982"/>
                    <a:pt x="25999" y="11906"/>
                  </a:cubicBezTo>
                  <a:cubicBezTo>
                    <a:pt x="27027" y="6918"/>
                    <a:pt x="30713" y="2456"/>
                    <a:pt x="35405" y="476"/>
                  </a:cubicBezTo>
                  <a:close/>
                  <a:moveTo>
                    <a:pt x="35519" y="0"/>
                  </a:moveTo>
                  <a:cubicBezTo>
                    <a:pt x="35491" y="0"/>
                    <a:pt x="35463" y="6"/>
                    <a:pt x="35438" y="17"/>
                  </a:cubicBezTo>
                  <a:cubicBezTo>
                    <a:pt x="30538" y="2051"/>
                    <a:pt x="26907" y="6317"/>
                    <a:pt x="25671" y="11479"/>
                  </a:cubicBezTo>
                  <a:cubicBezTo>
                    <a:pt x="24585" y="10554"/>
                    <a:pt x="23303" y="10129"/>
                    <a:pt x="22045" y="10129"/>
                  </a:cubicBezTo>
                  <a:cubicBezTo>
                    <a:pt x="19511" y="10129"/>
                    <a:pt x="17071" y="11849"/>
                    <a:pt x="16516" y="14662"/>
                  </a:cubicBezTo>
                  <a:cubicBezTo>
                    <a:pt x="14832" y="13940"/>
                    <a:pt x="13016" y="13328"/>
                    <a:pt x="11255" y="12726"/>
                  </a:cubicBezTo>
                  <a:cubicBezTo>
                    <a:pt x="9429" y="12103"/>
                    <a:pt x="7526" y="11457"/>
                    <a:pt x="5797" y="10703"/>
                  </a:cubicBezTo>
                  <a:cubicBezTo>
                    <a:pt x="4873" y="10293"/>
                    <a:pt x="3927" y="9949"/>
                    <a:pt x="3046" y="9949"/>
                  </a:cubicBezTo>
                  <a:cubicBezTo>
                    <a:pt x="2540" y="9949"/>
                    <a:pt x="2055" y="10063"/>
                    <a:pt x="1608" y="10342"/>
                  </a:cubicBezTo>
                  <a:cubicBezTo>
                    <a:pt x="219" y="11206"/>
                    <a:pt x="1" y="13196"/>
                    <a:pt x="996" y="15931"/>
                  </a:cubicBezTo>
                  <a:lnTo>
                    <a:pt x="4354" y="25238"/>
                  </a:lnTo>
                  <a:cubicBezTo>
                    <a:pt x="4922" y="26802"/>
                    <a:pt x="5688" y="28924"/>
                    <a:pt x="7383" y="30040"/>
                  </a:cubicBezTo>
                  <a:cubicBezTo>
                    <a:pt x="8144" y="30522"/>
                    <a:pt x="9031" y="30784"/>
                    <a:pt x="9942" y="30784"/>
                  </a:cubicBezTo>
                  <a:cubicBezTo>
                    <a:pt x="9960" y="30784"/>
                    <a:pt x="9979" y="30784"/>
                    <a:pt x="9997" y="30784"/>
                  </a:cubicBezTo>
                  <a:cubicBezTo>
                    <a:pt x="11769" y="30784"/>
                    <a:pt x="13585" y="29920"/>
                    <a:pt x="14788" y="28749"/>
                  </a:cubicBezTo>
                  <a:cubicBezTo>
                    <a:pt x="16625" y="26956"/>
                    <a:pt x="17599" y="24484"/>
                    <a:pt x="18419" y="22231"/>
                  </a:cubicBezTo>
                  <a:cubicBezTo>
                    <a:pt x="19312" y="23459"/>
                    <a:pt x="20826" y="24209"/>
                    <a:pt x="22350" y="24209"/>
                  </a:cubicBezTo>
                  <a:cubicBezTo>
                    <a:pt x="22712" y="24209"/>
                    <a:pt x="23074" y="24167"/>
                    <a:pt x="23429" y="24079"/>
                  </a:cubicBezTo>
                  <a:cubicBezTo>
                    <a:pt x="25277" y="23609"/>
                    <a:pt x="26743" y="21903"/>
                    <a:pt x="26983" y="20032"/>
                  </a:cubicBezTo>
                  <a:cubicBezTo>
                    <a:pt x="30062" y="22184"/>
                    <a:pt x="33722" y="23338"/>
                    <a:pt x="37471" y="23338"/>
                  </a:cubicBezTo>
                  <a:cubicBezTo>
                    <a:pt x="37705" y="23338"/>
                    <a:pt x="37938" y="23333"/>
                    <a:pt x="38172" y="23324"/>
                  </a:cubicBezTo>
                  <a:cubicBezTo>
                    <a:pt x="39102" y="23281"/>
                    <a:pt x="40185" y="23171"/>
                    <a:pt x="41060" y="22570"/>
                  </a:cubicBezTo>
                  <a:cubicBezTo>
                    <a:pt x="42405" y="21673"/>
                    <a:pt x="42810" y="19978"/>
                    <a:pt x="42755" y="18698"/>
                  </a:cubicBezTo>
                  <a:cubicBezTo>
                    <a:pt x="42689" y="17243"/>
                    <a:pt x="42110" y="15832"/>
                    <a:pt x="41606" y="14596"/>
                  </a:cubicBezTo>
                  <a:lnTo>
                    <a:pt x="35711" y="126"/>
                  </a:lnTo>
                  <a:cubicBezTo>
                    <a:pt x="35679" y="45"/>
                    <a:pt x="35598" y="0"/>
                    <a:pt x="3551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7" name="Google Shape;271;p16">
              <a:extLst>
                <a:ext uri="{FF2B5EF4-FFF2-40B4-BE49-F238E27FC236}">
                  <a16:creationId xmlns:a16="http://schemas.microsoft.com/office/drawing/2014/main" id="{246491B7-570B-89B2-3927-B7625AF9199E}"/>
                </a:ext>
              </a:extLst>
            </p:cNvPr>
            <p:cNvSpPr/>
            <p:nvPr/>
          </p:nvSpPr>
          <p:spPr>
            <a:xfrm>
              <a:off x="-31697" y="2936077"/>
              <a:ext cx="1188900" cy="699000"/>
            </a:xfrm>
            <a:custGeom>
              <a:avLst/>
              <a:gdLst/>
              <a:ahLst/>
              <a:cxnLst/>
              <a:rect l="l" t="t" r="r" b="b"/>
              <a:pathLst>
                <a:path w="47556" h="27960" extrusionOk="0">
                  <a:moveTo>
                    <a:pt x="17290" y="400"/>
                  </a:moveTo>
                  <a:cubicBezTo>
                    <a:pt x="19487" y="400"/>
                    <a:pt x="21684" y="1342"/>
                    <a:pt x="23132" y="3022"/>
                  </a:cubicBezTo>
                  <a:cubicBezTo>
                    <a:pt x="25003" y="5177"/>
                    <a:pt x="25473" y="8382"/>
                    <a:pt x="24368" y="10996"/>
                  </a:cubicBezTo>
                  <a:cubicBezTo>
                    <a:pt x="24281" y="11160"/>
                    <a:pt x="24204" y="11324"/>
                    <a:pt x="24128" y="11499"/>
                  </a:cubicBezTo>
                  <a:cubicBezTo>
                    <a:pt x="24069" y="11652"/>
                    <a:pt x="24196" y="11777"/>
                    <a:pt x="24327" y="11777"/>
                  </a:cubicBezTo>
                  <a:cubicBezTo>
                    <a:pt x="24391" y="11777"/>
                    <a:pt x="24456" y="11746"/>
                    <a:pt x="24499" y="11674"/>
                  </a:cubicBezTo>
                  <a:cubicBezTo>
                    <a:pt x="24587" y="11510"/>
                    <a:pt x="24664" y="11346"/>
                    <a:pt x="24729" y="11171"/>
                  </a:cubicBezTo>
                  <a:cubicBezTo>
                    <a:pt x="26202" y="8282"/>
                    <a:pt x="28740" y="7210"/>
                    <a:pt x="30779" y="7210"/>
                  </a:cubicBezTo>
                  <a:cubicBezTo>
                    <a:pt x="31434" y="7210"/>
                    <a:pt x="32038" y="7321"/>
                    <a:pt x="32538" y="7518"/>
                  </a:cubicBezTo>
                  <a:cubicBezTo>
                    <a:pt x="34835" y="8447"/>
                    <a:pt x="36596" y="10350"/>
                    <a:pt x="37351" y="12713"/>
                  </a:cubicBezTo>
                  <a:cubicBezTo>
                    <a:pt x="37712" y="13872"/>
                    <a:pt x="37810" y="15130"/>
                    <a:pt x="37898" y="16355"/>
                  </a:cubicBezTo>
                  <a:cubicBezTo>
                    <a:pt x="38018" y="17799"/>
                    <a:pt x="38127" y="19297"/>
                    <a:pt x="38685" y="20675"/>
                  </a:cubicBezTo>
                  <a:cubicBezTo>
                    <a:pt x="39320" y="22272"/>
                    <a:pt x="40588" y="23606"/>
                    <a:pt x="42240" y="24427"/>
                  </a:cubicBezTo>
                  <a:cubicBezTo>
                    <a:pt x="43290" y="24961"/>
                    <a:pt x="44452" y="25240"/>
                    <a:pt x="45627" y="25240"/>
                  </a:cubicBezTo>
                  <a:cubicBezTo>
                    <a:pt x="45872" y="25240"/>
                    <a:pt x="46118" y="25228"/>
                    <a:pt x="46363" y="25203"/>
                  </a:cubicBezTo>
                  <a:lnTo>
                    <a:pt x="46363" y="25203"/>
                  </a:lnTo>
                  <a:cubicBezTo>
                    <a:pt x="43843" y="26748"/>
                    <a:pt x="40865" y="27548"/>
                    <a:pt x="37900" y="27548"/>
                  </a:cubicBezTo>
                  <a:cubicBezTo>
                    <a:pt x="35910" y="27548"/>
                    <a:pt x="33926" y="27188"/>
                    <a:pt x="32090" y="26450"/>
                  </a:cubicBezTo>
                  <a:cubicBezTo>
                    <a:pt x="27201" y="24492"/>
                    <a:pt x="23395" y="19888"/>
                    <a:pt x="22400" y="14714"/>
                  </a:cubicBezTo>
                  <a:cubicBezTo>
                    <a:pt x="22389" y="14649"/>
                    <a:pt x="22356" y="14605"/>
                    <a:pt x="22301" y="14572"/>
                  </a:cubicBezTo>
                  <a:cubicBezTo>
                    <a:pt x="22268" y="14561"/>
                    <a:pt x="22235" y="14550"/>
                    <a:pt x="22203" y="14550"/>
                  </a:cubicBezTo>
                  <a:cubicBezTo>
                    <a:pt x="22170" y="14550"/>
                    <a:pt x="22148" y="14561"/>
                    <a:pt x="22115" y="14572"/>
                  </a:cubicBezTo>
                  <a:cubicBezTo>
                    <a:pt x="20054" y="15487"/>
                    <a:pt x="17847" y="15944"/>
                    <a:pt x="15641" y="15944"/>
                  </a:cubicBezTo>
                  <a:cubicBezTo>
                    <a:pt x="13363" y="15944"/>
                    <a:pt x="11085" y="15457"/>
                    <a:pt x="8968" y="14485"/>
                  </a:cubicBezTo>
                  <a:cubicBezTo>
                    <a:pt x="5140" y="12680"/>
                    <a:pt x="2187" y="9432"/>
                    <a:pt x="743" y="5450"/>
                  </a:cubicBezTo>
                  <a:lnTo>
                    <a:pt x="743" y="5450"/>
                  </a:lnTo>
                  <a:cubicBezTo>
                    <a:pt x="1573" y="6183"/>
                    <a:pt x="2701" y="6508"/>
                    <a:pt x="3897" y="6508"/>
                  </a:cubicBezTo>
                  <a:cubicBezTo>
                    <a:pt x="5256" y="6508"/>
                    <a:pt x="6704" y="6089"/>
                    <a:pt x="7907" y="5374"/>
                  </a:cubicBezTo>
                  <a:cubicBezTo>
                    <a:pt x="8837" y="4794"/>
                    <a:pt x="9734" y="4160"/>
                    <a:pt x="10587" y="3460"/>
                  </a:cubicBezTo>
                  <a:cubicBezTo>
                    <a:pt x="11921" y="2421"/>
                    <a:pt x="13300" y="1338"/>
                    <a:pt x="14907" y="791"/>
                  </a:cubicBezTo>
                  <a:cubicBezTo>
                    <a:pt x="15677" y="527"/>
                    <a:pt x="16484" y="400"/>
                    <a:pt x="17290" y="400"/>
                  </a:cubicBezTo>
                  <a:close/>
                  <a:moveTo>
                    <a:pt x="17281" y="0"/>
                  </a:moveTo>
                  <a:cubicBezTo>
                    <a:pt x="16433" y="0"/>
                    <a:pt x="15585" y="133"/>
                    <a:pt x="14776" y="408"/>
                  </a:cubicBezTo>
                  <a:cubicBezTo>
                    <a:pt x="13103" y="988"/>
                    <a:pt x="11703" y="2082"/>
                    <a:pt x="10336" y="3154"/>
                  </a:cubicBezTo>
                  <a:cubicBezTo>
                    <a:pt x="9493" y="3799"/>
                    <a:pt x="8629" y="4477"/>
                    <a:pt x="7711" y="5024"/>
                  </a:cubicBezTo>
                  <a:cubicBezTo>
                    <a:pt x="6559" y="5706"/>
                    <a:pt x="5176" y="6107"/>
                    <a:pt x="3891" y="6107"/>
                  </a:cubicBezTo>
                  <a:cubicBezTo>
                    <a:pt x="2455" y="6107"/>
                    <a:pt x="1143" y="5605"/>
                    <a:pt x="415" y="4433"/>
                  </a:cubicBezTo>
                  <a:cubicBezTo>
                    <a:pt x="371" y="4363"/>
                    <a:pt x="306" y="4332"/>
                    <a:pt x="242" y="4332"/>
                  </a:cubicBezTo>
                  <a:cubicBezTo>
                    <a:pt x="119" y="4332"/>
                    <a:pt x="0" y="4446"/>
                    <a:pt x="43" y="4597"/>
                  </a:cubicBezTo>
                  <a:cubicBezTo>
                    <a:pt x="1356" y="9114"/>
                    <a:pt x="4539" y="12844"/>
                    <a:pt x="8793" y="14857"/>
                  </a:cubicBezTo>
                  <a:cubicBezTo>
                    <a:pt x="10970" y="15854"/>
                    <a:pt x="13312" y="16355"/>
                    <a:pt x="15653" y="16355"/>
                  </a:cubicBezTo>
                  <a:cubicBezTo>
                    <a:pt x="17829" y="16355"/>
                    <a:pt x="20005" y="15923"/>
                    <a:pt x="22050" y="15053"/>
                  </a:cubicBezTo>
                  <a:cubicBezTo>
                    <a:pt x="23143" y="20249"/>
                    <a:pt x="27004" y="24864"/>
                    <a:pt x="31937" y="26844"/>
                  </a:cubicBezTo>
                  <a:cubicBezTo>
                    <a:pt x="33803" y="27577"/>
                    <a:pt x="35796" y="27960"/>
                    <a:pt x="37813" y="27960"/>
                  </a:cubicBezTo>
                  <a:cubicBezTo>
                    <a:pt x="37841" y="27960"/>
                    <a:pt x="37869" y="27960"/>
                    <a:pt x="37898" y="27959"/>
                  </a:cubicBezTo>
                  <a:cubicBezTo>
                    <a:pt x="41288" y="27959"/>
                    <a:pt x="44690" y="26953"/>
                    <a:pt x="47446" y="24985"/>
                  </a:cubicBezTo>
                  <a:cubicBezTo>
                    <a:pt x="47523" y="24930"/>
                    <a:pt x="47555" y="24820"/>
                    <a:pt x="47512" y="24733"/>
                  </a:cubicBezTo>
                  <a:cubicBezTo>
                    <a:pt x="47477" y="24663"/>
                    <a:pt x="47407" y="24614"/>
                    <a:pt x="47330" y="24614"/>
                  </a:cubicBezTo>
                  <a:cubicBezTo>
                    <a:pt x="47310" y="24614"/>
                    <a:pt x="47291" y="24617"/>
                    <a:pt x="47271" y="24624"/>
                  </a:cubicBezTo>
                  <a:cubicBezTo>
                    <a:pt x="46745" y="24764"/>
                    <a:pt x="46204" y="24830"/>
                    <a:pt x="45662" y="24830"/>
                  </a:cubicBezTo>
                  <a:cubicBezTo>
                    <a:pt x="42902" y="24830"/>
                    <a:pt x="40110" y="23102"/>
                    <a:pt x="39068" y="20533"/>
                  </a:cubicBezTo>
                  <a:cubicBezTo>
                    <a:pt x="38543" y="19210"/>
                    <a:pt x="38423" y="17744"/>
                    <a:pt x="38313" y="16322"/>
                  </a:cubicBezTo>
                  <a:cubicBezTo>
                    <a:pt x="38226" y="15086"/>
                    <a:pt x="38127" y="13807"/>
                    <a:pt x="37756" y="12593"/>
                  </a:cubicBezTo>
                  <a:cubicBezTo>
                    <a:pt x="36968" y="10110"/>
                    <a:pt x="35109" y="8108"/>
                    <a:pt x="32692" y="7146"/>
                  </a:cubicBezTo>
                  <a:cubicBezTo>
                    <a:pt x="32149" y="6931"/>
                    <a:pt x="31494" y="6810"/>
                    <a:pt x="30785" y="6810"/>
                  </a:cubicBezTo>
                  <a:cubicBezTo>
                    <a:pt x="28965" y="6810"/>
                    <a:pt x="26785" y="7607"/>
                    <a:pt x="25210" y="9661"/>
                  </a:cubicBezTo>
                  <a:cubicBezTo>
                    <a:pt x="25692" y="7255"/>
                    <a:pt x="25068" y="4630"/>
                    <a:pt x="23449" y="2760"/>
                  </a:cubicBezTo>
                  <a:cubicBezTo>
                    <a:pt x="21920" y="990"/>
                    <a:pt x="19599" y="0"/>
                    <a:pt x="1728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8" name="Google Shape;272;p16">
              <a:extLst>
                <a:ext uri="{FF2B5EF4-FFF2-40B4-BE49-F238E27FC236}">
                  <a16:creationId xmlns:a16="http://schemas.microsoft.com/office/drawing/2014/main" id="{4CF6DF5A-E66A-C17B-3805-EBCA9E595382}"/>
                </a:ext>
              </a:extLst>
            </p:cNvPr>
            <p:cNvSpPr/>
            <p:nvPr/>
          </p:nvSpPr>
          <p:spPr>
            <a:xfrm>
              <a:off x="237575" y="883675"/>
              <a:ext cx="1096225" cy="714125"/>
            </a:xfrm>
            <a:custGeom>
              <a:avLst/>
              <a:gdLst/>
              <a:ahLst/>
              <a:cxnLst/>
              <a:rect l="l" t="t" r="r" b="b"/>
              <a:pathLst>
                <a:path w="43849" h="28565" extrusionOk="0">
                  <a:moveTo>
                    <a:pt x="43323" y="1199"/>
                  </a:moveTo>
                  <a:cubicBezTo>
                    <a:pt x="43072" y="6121"/>
                    <a:pt x="40392" y="10934"/>
                    <a:pt x="36290" y="13668"/>
                  </a:cubicBezTo>
                  <a:cubicBezTo>
                    <a:pt x="33696" y="15407"/>
                    <a:pt x="30547" y="16299"/>
                    <a:pt x="27408" y="16299"/>
                  </a:cubicBezTo>
                  <a:cubicBezTo>
                    <a:pt x="25254" y="16299"/>
                    <a:pt x="23105" y="15879"/>
                    <a:pt x="21142" y="15024"/>
                  </a:cubicBezTo>
                  <a:cubicBezTo>
                    <a:pt x="21115" y="15012"/>
                    <a:pt x="21087" y="15006"/>
                    <a:pt x="21060" y="15006"/>
                  </a:cubicBezTo>
                  <a:cubicBezTo>
                    <a:pt x="20964" y="15006"/>
                    <a:pt x="20875" y="15075"/>
                    <a:pt x="20858" y="15177"/>
                  </a:cubicBezTo>
                  <a:cubicBezTo>
                    <a:pt x="20026" y="19684"/>
                    <a:pt x="17292" y="23610"/>
                    <a:pt x="13366" y="25973"/>
                  </a:cubicBezTo>
                  <a:cubicBezTo>
                    <a:pt x="10893" y="27416"/>
                    <a:pt x="8105" y="28158"/>
                    <a:pt x="5290" y="28158"/>
                  </a:cubicBezTo>
                  <a:cubicBezTo>
                    <a:pt x="3945" y="28158"/>
                    <a:pt x="2594" y="27989"/>
                    <a:pt x="1269" y="27646"/>
                  </a:cubicBezTo>
                  <a:cubicBezTo>
                    <a:pt x="3555" y="27066"/>
                    <a:pt x="5086" y="24321"/>
                    <a:pt x="5261" y="21696"/>
                  </a:cubicBezTo>
                  <a:cubicBezTo>
                    <a:pt x="5338" y="20602"/>
                    <a:pt x="5261" y="19498"/>
                    <a:pt x="5195" y="18415"/>
                  </a:cubicBezTo>
                  <a:cubicBezTo>
                    <a:pt x="5097" y="16730"/>
                    <a:pt x="4988" y="14981"/>
                    <a:pt x="5436" y="13351"/>
                  </a:cubicBezTo>
                  <a:cubicBezTo>
                    <a:pt x="6245" y="10431"/>
                    <a:pt x="8914" y="8156"/>
                    <a:pt x="11922" y="7817"/>
                  </a:cubicBezTo>
                  <a:cubicBezTo>
                    <a:pt x="12186" y="7787"/>
                    <a:pt x="12452" y="7772"/>
                    <a:pt x="12716" y="7772"/>
                  </a:cubicBezTo>
                  <a:cubicBezTo>
                    <a:pt x="15461" y="7772"/>
                    <a:pt x="18151" y="9342"/>
                    <a:pt x="19458" y="11776"/>
                  </a:cubicBezTo>
                  <a:cubicBezTo>
                    <a:pt x="19501" y="11848"/>
                    <a:pt x="19567" y="11879"/>
                    <a:pt x="19633" y="11879"/>
                  </a:cubicBezTo>
                  <a:cubicBezTo>
                    <a:pt x="19766" y="11879"/>
                    <a:pt x="19895" y="11754"/>
                    <a:pt x="19830" y="11601"/>
                  </a:cubicBezTo>
                  <a:cubicBezTo>
                    <a:pt x="17784" y="6909"/>
                    <a:pt x="19151" y="3824"/>
                    <a:pt x="20945" y="2610"/>
                  </a:cubicBezTo>
                  <a:cubicBezTo>
                    <a:pt x="22317" y="1698"/>
                    <a:pt x="23918" y="1224"/>
                    <a:pt x="25533" y="1224"/>
                  </a:cubicBezTo>
                  <a:cubicBezTo>
                    <a:pt x="26339" y="1224"/>
                    <a:pt x="27148" y="1342"/>
                    <a:pt x="27934" y="1582"/>
                  </a:cubicBezTo>
                  <a:cubicBezTo>
                    <a:pt x="29104" y="1943"/>
                    <a:pt x="30187" y="2567"/>
                    <a:pt x="31248" y="3179"/>
                  </a:cubicBezTo>
                  <a:cubicBezTo>
                    <a:pt x="32506" y="3912"/>
                    <a:pt x="33808" y="4656"/>
                    <a:pt x="35262" y="4984"/>
                  </a:cubicBezTo>
                  <a:cubicBezTo>
                    <a:pt x="35734" y="5085"/>
                    <a:pt x="36215" y="5136"/>
                    <a:pt x="36700" y="5136"/>
                  </a:cubicBezTo>
                  <a:cubicBezTo>
                    <a:pt x="37938" y="5136"/>
                    <a:pt x="39196" y="4808"/>
                    <a:pt x="40359" y="4163"/>
                  </a:cubicBezTo>
                  <a:cubicBezTo>
                    <a:pt x="41606" y="3474"/>
                    <a:pt x="42634" y="2446"/>
                    <a:pt x="43323" y="1199"/>
                  </a:cubicBezTo>
                  <a:close/>
                  <a:moveTo>
                    <a:pt x="43546" y="0"/>
                  </a:moveTo>
                  <a:cubicBezTo>
                    <a:pt x="43468" y="0"/>
                    <a:pt x="43389" y="44"/>
                    <a:pt x="43356" y="139"/>
                  </a:cubicBezTo>
                  <a:cubicBezTo>
                    <a:pt x="42400" y="2844"/>
                    <a:pt x="39530" y="4732"/>
                    <a:pt x="36677" y="4732"/>
                  </a:cubicBezTo>
                  <a:cubicBezTo>
                    <a:pt x="36231" y="4732"/>
                    <a:pt x="35787" y="4686"/>
                    <a:pt x="35350" y="4590"/>
                  </a:cubicBezTo>
                  <a:cubicBezTo>
                    <a:pt x="33961" y="4284"/>
                    <a:pt x="32681" y="3540"/>
                    <a:pt x="31456" y="2829"/>
                  </a:cubicBezTo>
                  <a:cubicBezTo>
                    <a:pt x="30384" y="2206"/>
                    <a:pt x="29269" y="1571"/>
                    <a:pt x="28065" y="1189"/>
                  </a:cubicBezTo>
                  <a:cubicBezTo>
                    <a:pt x="27234" y="933"/>
                    <a:pt x="26380" y="808"/>
                    <a:pt x="25530" y="808"/>
                  </a:cubicBezTo>
                  <a:cubicBezTo>
                    <a:pt x="23830" y="808"/>
                    <a:pt x="22148" y="1309"/>
                    <a:pt x="20705" y="2271"/>
                  </a:cubicBezTo>
                  <a:cubicBezTo>
                    <a:pt x="19567" y="3048"/>
                    <a:pt x="18780" y="4317"/>
                    <a:pt x="18506" y="5848"/>
                  </a:cubicBezTo>
                  <a:cubicBezTo>
                    <a:pt x="18266" y="7149"/>
                    <a:pt x="18397" y="8648"/>
                    <a:pt x="18878" y="10223"/>
                  </a:cubicBezTo>
                  <a:cubicBezTo>
                    <a:pt x="17354" y="8455"/>
                    <a:pt x="15054" y="7376"/>
                    <a:pt x="12709" y="7376"/>
                  </a:cubicBezTo>
                  <a:cubicBezTo>
                    <a:pt x="12429" y="7376"/>
                    <a:pt x="12148" y="7391"/>
                    <a:pt x="11867" y="7423"/>
                  </a:cubicBezTo>
                  <a:cubicBezTo>
                    <a:pt x="8695" y="7773"/>
                    <a:pt x="5884" y="10168"/>
                    <a:pt x="5031" y="13241"/>
                  </a:cubicBezTo>
                  <a:cubicBezTo>
                    <a:pt x="4561" y="14937"/>
                    <a:pt x="4670" y="16720"/>
                    <a:pt x="4780" y="18437"/>
                  </a:cubicBezTo>
                  <a:cubicBezTo>
                    <a:pt x="4845" y="19509"/>
                    <a:pt x="4911" y="20613"/>
                    <a:pt x="4845" y="21674"/>
                  </a:cubicBezTo>
                  <a:cubicBezTo>
                    <a:pt x="4663" y="24445"/>
                    <a:pt x="2909" y="27354"/>
                    <a:pt x="380" y="27354"/>
                  </a:cubicBezTo>
                  <a:cubicBezTo>
                    <a:pt x="334" y="27354"/>
                    <a:pt x="288" y="27353"/>
                    <a:pt x="241" y="27351"/>
                  </a:cubicBezTo>
                  <a:cubicBezTo>
                    <a:pt x="234" y="27350"/>
                    <a:pt x="227" y="27350"/>
                    <a:pt x="220" y="27350"/>
                  </a:cubicBezTo>
                  <a:cubicBezTo>
                    <a:pt x="120" y="27350"/>
                    <a:pt x="42" y="27423"/>
                    <a:pt x="22" y="27515"/>
                  </a:cubicBezTo>
                  <a:cubicBezTo>
                    <a:pt x="0" y="27613"/>
                    <a:pt x="66" y="27712"/>
                    <a:pt x="164" y="27744"/>
                  </a:cubicBezTo>
                  <a:cubicBezTo>
                    <a:pt x="1774" y="28281"/>
                    <a:pt x="3469" y="28565"/>
                    <a:pt x="5165" y="28565"/>
                  </a:cubicBezTo>
                  <a:cubicBezTo>
                    <a:pt x="5197" y="28565"/>
                    <a:pt x="5229" y="28565"/>
                    <a:pt x="5261" y="28565"/>
                  </a:cubicBezTo>
                  <a:cubicBezTo>
                    <a:pt x="5281" y="28565"/>
                    <a:pt x="5302" y="28565"/>
                    <a:pt x="5322" y="28565"/>
                  </a:cubicBezTo>
                  <a:cubicBezTo>
                    <a:pt x="8221" y="28565"/>
                    <a:pt x="11064" y="27789"/>
                    <a:pt x="13573" y="26333"/>
                  </a:cubicBezTo>
                  <a:cubicBezTo>
                    <a:pt x="17522" y="23960"/>
                    <a:pt x="20300" y="20034"/>
                    <a:pt x="21219" y="15516"/>
                  </a:cubicBezTo>
                  <a:cubicBezTo>
                    <a:pt x="23167" y="16323"/>
                    <a:pt x="25282" y="16719"/>
                    <a:pt x="27401" y="16719"/>
                  </a:cubicBezTo>
                  <a:cubicBezTo>
                    <a:pt x="30623" y="16719"/>
                    <a:pt x="33854" y="15804"/>
                    <a:pt x="36520" y="14029"/>
                  </a:cubicBezTo>
                  <a:cubicBezTo>
                    <a:pt x="41015" y="11032"/>
                    <a:pt x="43848" y="5607"/>
                    <a:pt x="43750" y="204"/>
                  </a:cubicBezTo>
                  <a:cubicBezTo>
                    <a:pt x="43750" y="74"/>
                    <a:pt x="43648" y="0"/>
                    <a:pt x="4354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9" name="Google Shape;273;p16">
              <a:extLst>
                <a:ext uri="{FF2B5EF4-FFF2-40B4-BE49-F238E27FC236}">
                  <a16:creationId xmlns:a16="http://schemas.microsoft.com/office/drawing/2014/main" id="{4CEF6410-0544-2670-7095-DB87F6E585CB}"/>
                </a:ext>
              </a:extLst>
            </p:cNvPr>
            <p:cNvSpPr/>
            <p:nvPr/>
          </p:nvSpPr>
          <p:spPr>
            <a:xfrm>
              <a:off x="6480875" y="2056875"/>
              <a:ext cx="899650" cy="810825"/>
            </a:xfrm>
            <a:custGeom>
              <a:avLst/>
              <a:gdLst/>
              <a:ahLst/>
              <a:cxnLst/>
              <a:rect l="l" t="t" r="r" b="b"/>
              <a:pathLst>
                <a:path w="35986" h="32433" extrusionOk="0">
                  <a:moveTo>
                    <a:pt x="22281" y="744"/>
                  </a:moveTo>
                  <a:lnTo>
                    <a:pt x="27235" y="13246"/>
                  </a:lnTo>
                  <a:cubicBezTo>
                    <a:pt x="27267" y="13328"/>
                    <a:pt x="27347" y="13374"/>
                    <a:pt x="27428" y="13374"/>
                  </a:cubicBezTo>
                  <a:cubicBezTo>
                    <a:pt x="27486" y="13374"/>
                    <a:pt x="27544" y="13351"/>
                    <a:pt x="27585" y="13300"/>
                  </a:cubicBezTo>
                  <a:lnTo>
                    <a:pt x="35559" y="3533"/>
                  </a:lnTo>
                  <a:lnTo>
                    <a:pt x="35417" y="18321"/>
                  </a:lnTo>
                  <a:cubicBezTo>
                    <a:pt x="35406" y="19403"/>
                    <a:pt x="35395" y="20519"/>
                    <a:pt x="35034" y="21558"/>
                  </a:cubicBezTo>
                  <a:cubicBezTo>
                    <a:pt x="34356" y="23527"/>
                    <a:pt x="32617" y="24839"/>
                    <a:pt x="30560" y="26217"/>
                  </a:cubicBezTo>
                  <a:cubicBezTo>
                    <a:pt x="26995" y="28623"/>
                    <a:pt x="22543" y="31620"/>
                    <a:pt x="17687" y="31916"/>
                  </a:cubicBezTo>
                  <a:lnTo>
                    <a:pt x="17282" y="31938"/>
                  </a:lnTo>
                  <a:cubicBezTo>
                    <a:pt x="16641" y="31983"/>
                    <a:pt x="16017" y="32024"/>
                    <a:pt x="15403" y="32024"/>
                  </a:cubicBezTo>
                  <a:cubicBezTo>
                    <a:pt x="14528" y="32024"/>
                    <a:pt x="13674" y="31940"/>
                    <a:pt x="12820" y="31664"/>
                  </a:cubicBezTo>
                  <a:lnTo>
                    <a:pt x="964" y="16844"/>
                  </a:lnTo>
                  <a:lnTo>
                    <a:pt x="964" y="16844"/>
                  </a:lnTo>
                  <a:lnTo>
                    <a:pt x="8751" y="20388"/>
                  </a:lnTo>
                  <a:cubicBezTo>
                    <a:pt x="8778" y="20399"/>
                    <a:pt x="8806" y="20404"/>
                    <a:pt x="8832" y="20404"/>
                  </a:cubicBezTo>
                  <a:cubicBezTo>
                    <a:pt x="8935" y="20404"/>
                    <a:pt x="9027" y="20326"/>
                    <a:pt x="9036" y="20213"/>
                  </a:cubicBezTo>
                  <a:lnTo>
                    <a:pt x="10009" y="8324"/>
                  </a:lnTo>
                  <a:lnTo>
                    <a:pt x="16046" y="14722"/>
                  </a:lnTo>
                  <a:cubicBezTo>
                    <a:pt x="16087" y="14767"/>
                    <a:pt x="16140" y="14788"/>
                    <a:pt x="16193" y="14788"/>
                  </a:cubicBezTo>
                  <a:cubicBezTo>
                    <a:pt x="16268" y="14788"/>
                    <a:pt x="16342" y="14745"/>
                    <a:pt x="16375" y="14667"/>
                  </a:cubicBezTo>
                  <a:lnTo>
                    <a:pt x="22281" y="744"/>
                  </a:lnTo>
                  <a:close/>
                  <a:moveTo>
                    <a:pt x="22292" y="0"/>
                  </a:moveTo>
                  <a:cubicBezTo>
                    <a:pt x="22215" y="0"/>
                    <a:pt x="22139" y="44"/>
                    <a:pt x="22106" y="132"/>
                  </a:cubicBezTo>
                  <a:lnTo>
                    <a:pt x="16134" y="14219"/>
                  </a:lnTo>
                  <a:lnTo>
                    <a:pt x="9998" y="7700"/>
                  </a:lnTo>
                  <a:cubicBezTo>
                    <a:pt x="9956" y="7655"/>
                    <a:pt x="9903" y="7634"/>
                    <a:pt x="9850" y="7634"/>
                  </a:cubicBezTo>
                  <a:cubicBezTo>
                    <a:pt x="9751" y="7634"/>
                    <a:pt x="9655" y="7707"/>
                    <a:pt x="9648" y="7821"/>
                  </a:cubicBezTo>
                  <a:lnTo>
                    <a:pt x="8664" y="19895"/>
                  </a:lnTo>
                  <a:lnTo>
                    <a:pt x="362" y="16122"/>
                  </a:lnTo>
                  <a:cubicBezTo>
                    <a:pt x="332" y="16109"/>
                    <a:pt x="303" y="16103"/>
                    <a:pt x="275" y="16103"/>
                  </a:cubicBezTo>
                  <a:cubicBezTo>
                    <a:pt x="117" y="16103"/>
                    <a:pt x="1" y="16291"/>
                    <a:pt x="122" y="16439"/>
                  </a:cubicBezTo>
                  <a:lnTo>
                    <a:pt x="12547" y="31970"/>
                  </a:lnTo>
                  <a:cubicBezTo>
                    <a:pt x="12568" y="31992"/>
                    <a:pt x="12601" y="32014"/>
                    <a:pt x="12634" y="32036"/>
                  </a:cubicBezTo>
                  <a:cubicBezTo>
                    <a:pt x="13467" y="32300"/>
                    <a:pt x="14337" y="32432"/>
                    <a:pt x="15211" y="32432"/>
                  </a:cubicBezTo>
                  <a:cubicBezTo>
                    <a:pt x="15278" y="32432"/>
                    <a:pt x="15345" y="32431"/>
                    <a:pt x="15412" y="32430"/>
                  </a:cubicBezTo>
                  <a:cubicBezTo>
                    <a:pt x="16036" y="32430"/>
                    <a:pt x="16670" y="32397"/>
                    <a:pt x="17304" y="32353"/>
                  </a:cubicBezTo>
                  <a:lnTo>
                    <a:pt x="17720" y="32331"/>
                  </a:lnTo>
                  <a:cubicBezTo>
                    <a:pt x="22685" y="32025"/>
                    <a:pt x="27181" y="28995"/>
                    <a:pt x="30790" y="26556"/>
                  </a:cubicBezTo>
                  <a:cubicBezTo>
                    <a:pt x="32420" y="25463"/>
                    <a:pt x="34651" y="23953"/>
                    <a:pt x="35428" y="21689"/>
                  </a:cubicBezTo>
                  <a:cubicBezTo>
                    <a:pt x="35799" y="20595"/>
                    <a:pt x="35810" y="19447"/>
                    <a:pt x="35832" y="18331"/>
                  </a:cubicBezTo>
                  <a:lnTo>
                    <a:pt x="35985" y="2954"/>
                  </a:lnTo>
                  <a:cubicBezTo>
                    <a:pt x="35985" y="2866"/>
                    <a:pt x="35931" y="2789"/>
                    <a:pt x="35843" y="2757"/>
                  </a:cubicBezTo>
                  <a:cubicBezTo>
                    <a:pt x="35824" y="2751"/>
                    <a:pt x="35804" y="2748"/>
                    <a:pt x="35784" y="2748"/>
                  </a:cubicBezTo>
                  <a:cubicBezTo>
                    <a:pt x="35725" y="2748"/>
                    <a:pt x="35665" y="2773"/>
                    <a:pt x="35624" y="2822"/>
                  </a:cubicBezTo>
                  <a:lnTo>
                    <a:pt x="27487" y="12764"/>
                  </a:lnTo>
                  <a:lnTo>
                    <a:pt x="22478" y="132"/>
                  </a:lnTo>
                  <a:cubicBezTo>
                    <a:pt x="22445" y="44"/>
                    <a:pt x="22368" y="0"/>
                    <a:pt x="2229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spTree>
    <p:extLst>
      <p:ext uri="{BB962C8B-B14F-4D97-AF65-F5344CB8AC3E}">
        <p14:creationId xmlns:p14="http://schemas.microsoft.com/office/powerpoint/2010/main" val="102079132"/>
      </p:ext>
    </p:extLst>
  </p:cSld>
  <p:clrMapOvr>
    <a:masterClrMapping/>
  </p:clrMapOvr>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90A3B4-B0BA-45E1-AB48-1406FA3E5770}" type="datetimeFigureOut">
              <a:rPr lang="en-US" smtClean="0"/>
              <a:t>10/21/2023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796C27-AFD4-450B-999B-000FCF36370C}" type="slidenum">
              <a:rPr lang="en-US" smtClean="0"/>
              <a:t>‹#›</a:t>
            </a:fld>
            <a:endParaRPr lang="en-US"/>
          </a:p>
        </p:txBody>
      </p:sp>
    </p:spTree>
    <p:extLst>
      <p:ext uri="{BB962C8B-B14F-4D97-AF65-F5344CB8AC3E}">
        <p14:creationId xmlns:p14="http://schemas.microsoft.com/office/powerpoint/2010/main" val="3203692370"/>
      </p:ext>
    </p:extLst>
  </p:cSld>
  <p:clrMap bg1="dk1" tx1="lt1" bg2="dk2" tx2="lt2" accent1="accent1" accent2="accent2" accent3="accent3" accent4="accent4" accent5="accent5" accent6="accent6" hlink="hlink" folHlink="folHlink"/>
  <p:sldLayoutIdLst>
    <p:sldLayoutId id="2147483667" r:id="rId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www.1001fonts.com/hello-father-font.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sv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sv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9.sv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1.xml"/><Relationship Id="rId4" Type="http://schemas.openxmlformats.org/officeDocument/2006/relationships/hyperlink" Target="https://slideegg.tawk.help/"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slideegg.com/tips-and-tricks-powerpoint-templates" TargetMode="External"/><Relationship Id="rId2" Type="http://schemas.openxmlformats.org/officeDocument/2006/relationships/hyperlink" Target="https://www.slideegg.com/" TargetMode="External"/><Relationship Id="rId1" Type="http://schemas.openxmlformats.org/officeDocument/2006/relationships/slideLayout" Target="../slideLayouts/slideLayout1.xml"/><Relationship Id="rId4" Type="http://schemas.openxmlformats.org/officeDocument/2006/relationships/hyperlink" Target="https://slideegg.tawk.help/"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slideegg.com/redesign" TargetMode="External"/><Relationship Id="rId2" Type="http://schemas.openxmlformats.org/officeDocument/2006/relationships/hyperlink" Target="http://www.slideegg.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198732CA-B849-7074-46FE-DE890915F1CD}"/>
              </a:ext>
            </a:extLst>
          </p:cNvPr>
          <p:cNvSpPr txBox="1"/>
          <p:nvPr/>
        </p:nvSpPr>
        <p:spPr>
          <a:xfrm>
            <a:off x="6139115" y="2151728"/>
            <a:ext cx="3830792" cy="2554545"/>
          </a:xfrm>
          <a:prstGeom prst="rect">
            <a:avLst/>
          </a:prstGeom>
          <a:noFill/>
        </p:spPr>
        <p:txBody>
          <a:bodyPr wrap="none" rtlCol="0">
            <a:spAutoFit/>
          </a:bodyPr>
          <a:lstStyle/>
          <a:p>
            <a:pPr algn="ctr">
              <a:spcBef>
                <a:spcPts val="4800"/>
              </a:spcBef>
            </a:pPr>
            <a:r>
              <a:rPr lang="en-US" sz="6000">
                <a:solidFill>
                  <a:schemeClr val="accent1"/>
                </a:solidFill>
                <a:latin typeface="Hello Father" panose="02000600000000000000"/>
              </a:rPr>
              <a:t>Happy</a:t>
            </a:r>
          </a:p>
          <a:p>
            <a:pPr algn="ctr">
              <a:spcBef>
                <a:spcPts val="4800"/>
              </a:spcBef>
            </a:pPr>
            <a:r>
              <a:rPr lang="en-US" sz="6000">
                <a:solidFill>
                  <a:schemeClr val="accent1"/>
                </a:solidFill>
                <a:latin typeface="Hello Father" panose="02000600000000000000"/>
              </a:rPr>
              <a:t>Fathers Day</a:t>
            </a:r>
          </a:p>
        </p:txBody>
      </p:sp>
      <p:pic>
        <p:nvPicPr>
          <p:cNvPr id="34" name="Google Shape;594;p35">
            <a:extLst>
              <a:ext uri="{FF2B5EF4-FFF2-40B4-BE49-F238E27FC236}">
                <a16:creationId xmlns:a16="http://schemas.microsoft.com/office/drawing/2014/main" id="{2FF26CD1-B25D-A1DC-D77A-349AB92BF3D4}"/>
              </a:ext>
            </a:extLst>
          </p:cNvPr>
          <p:cNvPicPr preferRelativeResize="0"/>
          <p:nvPr/>
        </p:nvPicPr>
        <p:blipFill>
          <a:blip r:embed="rId2">
            <a:alphaModFix/>
          </a:blip>
          <a:stretch>
            <a:fillRect/>
          </a:stretch>
        </p:blipFill>
        <p:spPr>
          <a:xfrm>
            <a:off x="639994" y="1167278"/>
            <a:ext cx="4053284" cy="5690722"/>
          </a:xfrm>
          <a:prstGeom prst="rect">
            <a:avLst/>
          </a:prstGeom>
          <a:noFill/>
          <a:ln>
            <a:noFill/>
          </a:ln>
        </p:spPr>
      </p:pic>
    </p:spTree>
    <p:extLst>
      <p:ext uri="{BB962C8B-B14F-4D97-AF65-F5344CB8AC3E}">
        <p14:creationId xmlns:p14="http://schemas.microsoft.com/office/powerpoint/2010/main" val="363424076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B15B7E2B-B39F-A20B-83E1-A0EB2A015F7F}"/>
              </a:ext>
            </a:extLst>
          </p:cNvPr>
          <p:cNvGrpSpPr/>
          <p:nvPr/>
        </p:nvGrpSpPr>
        <p:grpSpPr>
          <a:xfrm>
            <a:off x="1215369" y="698381"/>
            <a:ext cx="9761262" cy="5728319"/>
            <a:chOff x="1215369" y="852111"/>
            <a:chExt cx="9761262" cy="5728319"/>
          </a:xfrm>
        </p:grpSpPr>
        <p:sp>
          <p:nvSpPr>
            <p:cNvPr id="22" name="Google Shape;644;p39">
              <a:extLst>
                <a:ext uri="{FF2B5EF4-FFF2-40B4-BE49-F238E27FC236}">
                  <a16:creationId xmlns:a16="http://schemas.microsoft.com/office/drawing/2014/main" id="{BD5337E2-B248-2BDD-25B2-AAFDC502AD02}"/>
                </a:ext>
              </a:extLst>
            </p:cNvPr>
            <p:cNvSpPr/>
            <p:nvPr/>
          </p:nvSpPr>
          <p:spPr>
            <a:xfrm>
              <a:off x="1215369" y="1847302"/>
              <a:ext cx="9761262" cy="4094507"/>
            </a:xfrm>
            <a:prstGeom prst="roundRect">
              <a:avLst>
                <a:gd name="adj" fmla="val 11450"/>
              </a:avLst>
            </a:prstGeom>
            <a:solidFill>
              <a:schemeClr val="accent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0" name="Google Shape;1573;p66">
              <a:extLst>
                <a:ext uri="{FF2B5EF4-FFF2-40B4-BE49-F238E27FC236}">
                  <a16:creationId xmlns:a16="http://schemas.microsoft.com/office/drawing/2014/main" id="{95A313BF-B021-AF31-8DD3-92CD32E6BF93}"/>
                </a:ext>
              </a:extLst>
            </p:cNvPr>
            <p:cNvPicPr preferRelativeResize="0"/>
            <p:nvPr/>
          </p:nvPicPr>
          <p:blipFill>
            <a:blip r:embed="rId2">
              <a:alphaModFix/>
            </a:blip>
            <a:stretch>
              <a:fillRect/>
            </a:stretch>
          </p:blipFill>
          <p:spPr>
            <a:xfrm rot="1612703" flipH="1">
              <a:off x="5079333" y="5441198"/>
              <a:ext cx="1979570" cy="1139232"/>
            </a:xfrm>
            <a:prstGeom prst="rect">
              <a:avLst/>
            </a:prstGeom>
            <a:noFill/>
            <a:ln>
              <a:noFill/>
            </a:ln>
          </p:spPr>
        </p:pic>
        <p:pic>
          <p:nvPicPr>
            <p:cNvPr id="21" name="Google Shape;1576;p66">
              <a:extLst>
                <a:ext uri="{FF2B5EF4-FFF2-40B4-BE49-F238E27FC236}">
                  <a16:creationId xmlns:a16="http://schemas.microsoft.com/office/drawing/2014/main" id="{A5A166E1-8124-5F4D-2582-F7CFCD9625CC}"/>
                </a:ext>
              </a:extLst>
            </p:cNvPr>
            <p:cNvPicPr preferRelativeResize="0"/>
            <p:nvPr/>
          </p:nvPicPr>
          <p:blipFill>
            <a:blip r:embed="rId3">
              <a:alphaModFix/>
            </a:blip>
            <a:stretch>
              <a:fillRect/>
            </a:stretch>
          </p:blipFill>
          <p:spPr>
            <a:xfrm rot="14241123" flipH="1">
              <a:off x="5046941" y="600673"/>
              <a:ext cx="1780436" cy="2283312"/>
            </a:xfrm>
            <a:prstGeom prst="rect">
              <a:avLst/>
            </a:prstGeom>
            <a:noFill/>
            <a:ln>
              <a:noFill/>
            </a:ln>
          </p:spPr>
        </p:pic>
      </p:grpSp>
      <p:grpSp>
        <p:nvGrpSpPr>
          <p:cNvPr id="25" name="Group 24">
            <a:extLst>
              <a:ext uri="{FF2B5EF4-FFF2-40B4-BE49-F238E27FC236}">
                <a16:creationId xmlns:a16="http://schemas.microsoft.com/office/drawing/2014/main" id="{48ACC9D6-ECFE-C9AF-E7EF-786AE843B60F}"/>
              </a:ext>
            </a:extLst>
          </p:cNvPr>
          <p:cNvGrpSpPr/>
          <p:nvPr/>
        </p:nvGrpSpPr>
        <p:grpSpPr>
          <a:xfrm>
            <a:off x="1063974" y="2662842"/>
            <a:ext cx="9870662" cy="2691063"/>
            <a:chOff x="1063974" y="2537299"/>
            <a:chExt cx="9870662" cy="2691063"/>
          </a:xfrm>
        </p:grpSpPr>
        <p:sp>
          <p:nvSpPr>
            <p:cNvPr id="26" name="Google Shape;10351;p114">
              <a:extLst>
                <a:ext uri="{FF2B5EF4-FFF2-40B4-BE49-F238E27FC236}">
                  <a16:creationId xmlns:a16="http://schemas.microsoft.com/office/drawing/2014/main" id="{90DE3349-7F70-9109-5419-9F67F8009FF4}"/>
                </a:ext>
              </a:extLst>
            </p:cNvPr>
            <p:cNvSpPr txBox="1"/>
            <p:nvPr/>
          </p:nvSpPr>
          <p:spPr>
            <a:xfrm>
              <a:off x="1063974" y="2537299"/>
              <a:ext cx="9843077" cy="482400"/>
            </a:xfrm>
            <a:prstGeom prst="rect">
              <a:avLst/>
            </a:prstGeom>
          </p:spPr>
          <p:txBody>
            <a:bodyPr spcFirstLastPara="1" vert="horz" wrap="square" lIns="91425" tIns="91425" rIns="91425" bIns="91425"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ct val="0"/>
                </a:spcBef>
                <a:buClr>
                  <a:srgbClr val="000000"/>
                </a:buClr>
                <a:buSzPts val="1100"/>
                <a:buFont typeface="Arial"/>
                <a:buNone/>
              </a:pPr>
              <a:r>
                <a:rPr lang="en-US" b="1">
                  <a:latin typeface="Georgia Pro" panose="02040802050405020203" pitchFamily="18" charset="0"/>
                  <a:ea typeface="Arial"/>
                  <a:cs typeface="Arial"/>
                  <a:sym typeface="Arial"/>
                </a:rPr>
                <a:t>Fonts used</a:t>
              </a:r>
            </a:p>
          </p:txBody>
        </p:sp>
        <p:sp>
          <p:nvSpPr>
            <p:cNvPr id="27" name="Google Shape;10352;p114">
              <a:extLst>
                <a:ext uri="{FF2B5EF4-FFF2-40B4-BE49-F238E27FC236}">
                  <a16:creationId xmlns:a16="http://schemas.microsoft.com/office/drawing/2014/main" id="{95383F36-F062-901E-68C6-D8EC9F704B1B}"/>
                </a:ext>
              </a:extLst>
            </p:cNvPr>
            <p:cNvSpPr txBox="1"/>
            <p:nvPr/>
          </p:nvSpPr>
          <p:spPr>
            <a:xfrm>
              <a:off x="1091559" y="3224910"/>
              <a:ext cx="9843077" cy="44010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buFont typeface="Arial" panose="020B0604020202020204" pitchFamily="34" charset="0"/>
                <a:buNone/>
              </a:pPr>
              <a:r>
                <a:rPr lang="en-US" sz="1400">
                  <a:latin typeface="Georgia Pro" panose="02040802050405020203" pitchFamily="18" charset="0"/>
                  <a:ea typeface="Arial"/>
                  <a:cs typeface="Arial"/>
                  <a:sym typeface="Arial"/>
                </a:rPr>
                <a:t>This presentation has been made using the following fonts:</a:t>
              </a:r>
            </a:p>
            <a:p>
              <a:pPr marL="0" indent="0">
                <a:spcBef>
                  <a:spcPct val="0"/>
                </a:spcBef>
                <a:buFont typeface="Arial" panose="020B0604020202020204" pitchFamily="34" charset="0"/>
                <a:buNone/>
              </a:pPr>
              <a:endParaRPr lang="en-US" sz="1600">
                <a:latin typeface="Georgia Pro" panose="02040802050405020203" pitchFamily="18" charset="0"/>
                <a:ea typeface="Arial"/>
                <a:cs typeface="Arial"/>
                <a:sym typeface="Arial"/>
              </a:endParaRPr>
            </a:p>
          </p:txBody>
        </p:sp>
        <p:sp>
          <p:nvSpPr>
            <p:cNvPr id="28" name="Google Shape;10353;p114">
              <a:extLst>
                <a:ext uri="{FF2B5EF4-FFF2-40B4-BE49-F238E27FC236}">
                  <a16:creationId xmlns:a16="http://schemas.microsoft.com/office/drawing/2014/main" id="{9A884137-A475-9B2D-3964-A3A3370E1069}"/>
                </a:ext>
              </a:extLst>
            </p:cNvPr>
            <p:cNvSpPr txBox="1"/>
            <p:nvPr/>
          </p:nvSpPr>
          <p:spPr>
            <a:xfrm>
              <a:off x="1091559" y="3195977"/>
              <a:ext cx="9843077" cy="2032385"/>
            </a:xfrm>
            <a:prstGeom prst="rect">
              <a:avLst/>
            </a:prstGeom>
          </p:spPr>
          <p:txBody>
            <a:bodyPr spcFirstLastPara="1" vert="horz" wrap="square" lIns="91425" tIns="91425" rIns="91425" bIns="91425"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buFont typeface="Arial" panose="020B0604020202020204" pitchFamily="34" charset="0"/>
                <a:buNone/>
              </a:pPr>
              <a:r>
                <a:rPr lang="en-US" sz="2400" b="1">
                  <a:latin typeface="Georgia Pro" panose="02040802050405020203" pitchFamily="18" charset="0"/>
                  <a:ea typeface="Arial"/>
                  <a:cs typeface="Arial"/>
                  <a:sym typeface="Arial"/>
                </a:rPr>
                <a:t>Hello Father</a:t>
              </a:r>
            </a:p>
            <a:p>
              <a:pPr marL="0" indent="0" algn="ctr">
                <a:spcBef>
                  <a:spcPct val="0"/>
                </a:spcBef>
                <a:buFont typeface="Arial" panose="020B0604020202020204" pitchFamily="34" charset="0"/>
                <a:buNone/>
              </a:pPr>
              <a:r>
                <a:rPr lang="en-US" sz="1800" b="0" i="0" u="none" strike="noStrike">
                  <a:effectLst/>
                  <a:latin typeface="Roboto" panose="02000000000000000000" pitchFamily="2" charset="0"/>
                  <a:hlinkClick r:id="rId4">
                    <a:extLst>
                      <a:ext uri="{A12FA001-AC4F-418D-AE19-62706E023703}">
                        <ahyp:hlinkClr xmlns:ahyp="http://schemas.microsoft.com/office/drawing/2018/hyperlinkcolor" val="tx"/>
                      </a:ext>
                    </a:extLst>
                  </a:hlinkClick>
                </a:rPr>
                <a:t>https://www.1001fonts.com/hello-father-font.html</a:t>
              </a:r>
              <a:endParaRPr lang="en-US" sz="1050">
                <a:latin typeface="Georgia" panose="02040502050405020303" pitchFamily="18" charset="0"/>
                <a:ea typeface="Arial"/>
                <a:cs typeface="Arial"/>
                <a:sym typeface="Arial"/>
              </a:endParaRPr>
            </a:p>
          </p:txBody>
        </p:sp>
      </p:grpSp>
    </p:spTree>
    <p:extLst>
      <p:ext uri="{BB962C8B-B14F-4D97-AF65-F5344CB8AC3E}">
        <p14:creationId xmlns:p14="http://schemas.microsoft.com/office/powerpoint/2010/main" val="311046972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97ED56A0-B38E-374D-D3AA-C69ED63340D8}"/>
              </a:ext>
            </a:extLst>
          </p:cNvPr>
          <p:cNvGrpSpPr/>
          <p:nvPr/>
        </p:nvGrpSpPr>
        <p:grpSpPr>
          <a:xfrm>
            <a:off x="1215369" y="698381"/>
            <a:ext cx="9761262" cy="5728319"/>
            <a:chOff x="1215369" y="852111"/>
            <a:chExt cx="9761262" cy="5728319"/>
          </a:xfrm>
        </p:grpSpPr>
        <p:grpSp>
          <p:nvGrpSpPr>
            <p:cNvPr id="20" name="Group 19">
              <a:extLst>
                <a:ext uri="{FF2B5EF4-FFF2-40B4-BE49-F238E27FC236}">
                  <a16:creationId xmlns:a16="http://schemas.microsoft.com/office/drawing/2014/main" id="{DBC6BAD1-4DC3-BA58-E350-94FC84D9BC7E}"/>
                </a:ext>
              </a:extLst>
            </p:cNvPr>
            <p:cNvGrpSpPr/>
            <p:nvPr/>
          </p:nvGrpSpPr>
          <p:grpSpPr>
            <a:xfrm>
              <a:off x="1215369" y="1847302"/>
              <a:ext cx="9761262" cy="4094507"/>
              <a:chOff x="1215369" y="2384761"/>
              <a:chExt cx="9761262" cy="4094507"/>
            </a:xfrm>
          </p:grpSpPr>
          <p:sp>
            <p:nvSpPr>
              <p:cNvPr id="17" name="Google Shape;644;p39">
                <a:extLst>
                  <a:ext uri="{FF2B5EF4-FFF2-40B4-BE49-F238E27FC236}">
                    <a16:creationId xmlns:a16="http://schemas.microsoft.com/office/drawing/2014/main" id="{30F32821-1F27-8DD8-C2BC-AD00EA2AE8B7}"/>
                  </a:ext>
                </a:extLst>
              </p:cNvPr>
              <p:cNvSpPr/>
              <p:nvPr/>
            </p:nvSpPr>
            <p:spPr>
              <a:xfrm>
                <a:off x="1215369" y="2384761"/>
                <a:ext cx="9761262" cy="4094507"/>
              </a:xfrm>
              <a:prstGeom prst="roundRect">
                <a:avLst>
                  <a:gd name="adj" fmla="val 11450"/>
                </a:avLst>
              </a:prstGeom>
              <a:solidFill>
                <a:schemeClr val="accent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8" name="TextBox 17">
                <a:extLst>
                  <a:ext uri="{FF2B5EF4-FFF2-40B4-BE49-F238E27FC236}">
                    <a16:creationId xmlns:a16="http://schemas.microsoft.com/office/drawing/2014/main" id="{154F0ACA-4777-2DD2-F86D-EAB61774A140}"/>
                  </a:ext>
                </a:extLst>
              </p:cNvPr>
              <p:cNvSpPr txBox="1"/>
              <p:nvPr/>
            </p:nvSpPr>
            <p:spPr>
              <a:xfrm>
                <a:off x="2017100" y="2954398"/>
                <a:ext cx="8157800" cy="2955233"/>
              </a:xfrm>
              <a:prstGeom prst="rect">
                <a:avLst/>
              </a:prstGeom>
              <a:noFill/>
            </p:spPr>
            <p:txBody>
              <a:bodyPr wrap="square" rtlCol="0">
                <a:spAutoFit/>
              </a:bodyPr>
              <a:lstStyle/>
              <a:p>
                <a:pPr algn="ctr">
                  <a:lnSpc>
                    <a:spcPct val="150000"/>
                  </a:lnSpc>
                  <a:spcBef>
                    <a:spcPts val="1200"/>
                  </a:spcBef>
                </a:pPr>
                <a:r>
                  <a:rPr lang="en-US" sz="3200">
                    <a:latin typeface="Leelawadee UI" panose="020B0502040204020203" pitchFamily="34" charset="-34"/>
                    <a:cs typeface="Leelawadee UI" panose="020B0502040204020203" pitchFamily="34" charset="-34"/>
                  </a:rPr>
                  <a:t>“Dads are like chocolate chip cookies; they may have chips or be totally nutty, but they are sweet and make the world a better place, especially for their children.”</a:t>
                </a:r>
              </a:p>
            </p:txBody>
          </p:sp>
        </p:grpSp>
        <p:pic>
          <p:nvPicPr>
            <p:cNvPr id="21" name="Google Shape;1573;p66">
              <a:extLst>
                <a:ext uri="{FF2B5EF4-FFF2-40B4-BE49-F238E27FC236}">
                  <a16:creationId xmlns:a16="http://schemas.microsoft.com/office/drawing/2014/main" id="{3EB922AB-5B04-17B8-5F70-04091B4D2662}"/>
                </a:ext>
              </a:extLst>
            </p:cNvPr>
            <p:cNvPicPr preferRelativeResize="0"/>
            <p:nvPr/>
          </p:nvPicPr>
          <p:blipFill>
            <a:blip r:embed="rId2">
              <a:alphaModFix/>
            </a:blip>
            <a:stretch>
              <a:fillRect/>
            </a:stretch>
          </p:blipFill>
          <p:spPr>
            <a:xfrm rot="1612703" flipH="1">
              <a:off x="5079333" y="5441198"/>
              <a:ext cx="1979570" cy="1139232"/>
            </a:xfrm>
            <a:prstGeom prst="rect">
              <a:avLst/>
            </a:prstGeom>
            <a:noFill/>
            <a:ln>
              <a:noFill/>
            </a:ln>
          </p:spPr>
        </p:pic>
        <p:pic>
          <p:nvPicPr>
            <p:cNvPr id="22" name="Google Shape;1576;p66">
              <a:extLst>
                <a:ext uri="{FF2B5EF4-FFF2-40B4-BE49-F238E27FC236}">
                  <a16:creationId xmlns:a16="http://schemas.microsoft.com/office/drawing/2014/main" id="{C919C83C-5F87-57E9-9759-D2F5FCABC2E3}"/>
                </a:ext>
              </a:extLst>
            </p:cNvPr>
            <p:cNvPicPr preferRelativeResize="0"/>
            <p:nvPr/>
          </p:nvPicPr>
          <p:blipFill>
            <a:blip r:embed="rId3">
              <a:alphaModFix/>
            </a:blip>
            <a:stretch>
              <a:fillRect/>
            </a:stretch>
          </p:blipFill>
          <p:spPr>
            <a:xfrm rot="14241123" flipH="1">
              <a:off x="5046941" y="600673"/>
              <a:ext cx="1780436" cy="2283312"/>
            </a:xfrm>
            <a:prstGeom prst="rect">
              <a:avLst/>
            </a:prstGeom>
            <a:noFill/>
            <a:ln>
              <a:noFill/>
            </a:ln>
          </p:spPr>
        </p:pic>
      </p:grpSp>
    </p:spTree>
    <p:extLst>
      <p:ext uri="{BB962C8B-B14F-4D97-AF65-F5344CB8AC3E}">
        <p14:creationId xmlns:p14="http://schemas.microsoft.com/office/powerpoint/2010/main" val="143828728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6" name="Group 2065">
            <a:extLst>
              <a:ext uri="{FF2B5EF4-FFF2-40B4-BE49-F238E27FC236}">
                <a16:creationId xmlns:a16="http://schemas.microsoft.com/office/drawing/2014/main" id="{86801789-8897-AD6A-80B9-71F42D4ADEDC}"/>
              </a:ext>
            </a:extLst>
          </p:cNvPr>
          <p:cNvGrpSpPr/>
          <p:nvPr/>
        </p:nvGrpSpPr>
        <p:grpSpPr>
          <a:xfrm>
            <a:off x="1215369" y="1859915"/>
            <a:ext cx="9761262" cy="4415421"/>
            <a:chOff x="1215369" y="1221290"/>
            <a:chExt cx="9761262" cy="4415421"/>
          </a:xfrm>
        </p:grpSpPr>
        <p:sp>
          <p:nvSpPr>
            <p:cNvPr id="21" name="Google Shape;644;p39">
              <a:extLst>
                <a:ext uri="{FF2B5EF4-FFF2-40B4-BE49-F238E27FC236}">
                  <a16:creationId xmlns:a16="http://schemas.microsoft.com/office/drawing/2014/main" id="{3187A28B-0B91-4B4A-C617-E2C2540F5988}"/>
                </a:ext>
              </a:extLst>
            </p:cNvPr>
            <p:cNvSpPr/>
            <p:nvPr/>
          </p:nvSpPr>
          <p:spPr>
            <a:xfrm>
              <a:off x="1215369" y="1221290"/>
              <a:ext cx="9761262" cy="4415421"/>
            </a:xfrm>
            <a:prstGeom prst="roundRect">
              <a:avLst>
                <a:gd name="adj" fmla="val 11450"/>
              </a:avLst>
            </a:prstGeom>
            <a:solidFill>
              <a:schemeClr val="accent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nvGrpSpPr>
            <p:cNvPr id="2065" name="Group 2064">
              <a:extLst>
                <a:ext uri="{FF2B5EF4-FFF2-40B4-BE49-F238E27FC236}">
                  <a16:creationId xmlns:a16="http://schemas.microsoft.com/office/drawing/2014/main" id="{359CC580-D0C0-3C69-0BD1-0D8261E5FF98}"/>
                </a:ext>
              </a:extLst>
            </p:cNvPr>
            <p:cNvGrpSpPr/>
            <p:nvPr/>
          </p:nvGrpSpPr>
          <p:grpSpPr>
            <a:xfrm>
              <a:off x="1940302" y="1505820"/>
              <a:ext cx="8311396" cy="3585108"/>
              <a:chOff x="2030596" y="1333890"/>
              <a:chExt cx="8311396" cy="3585108"/>
            </a:xfrm>
          </p:grpSpPr>
          <p:grpSp>
            <p:nvGrpSpPr>
              <p:cNvPr id="24" name="Group 23">
                <a:extLst>
                  <a:ext uri="{FF2B5EF4-FFF2-40B4-BE49-F238E27FC236}">
                    <a16:creationId xmlns:a16="http://schemas.microsoft.com/office/drawing/2014/main" id="{7B8FD7E8-970E-34DC-00E7-3E8DFF3B73B2}"/>
                  </a:ext>
                </a:extLst>
              </p:cNvPr>
              <p:cNvGrpSpPr/>
              <p:nvPr/>
            </p:nvGrpSpPr>
            <p:grpSpPr>
              <a:xfrm>
                <a:off x="2498257" y="1333890"/>
                <a:ext cx="2254463" cy="1626118"/>
                <a:chOff x="2030596" y="1695790"/>
                <a:chExt cx="2254463" cy="1626118"/>
              </a:xfrm>
            </p:grpSpPr>
            <p:pic>
              <p:nvPicPr>
                <p:cNvPr id="19" name="Google Shape;1132;p48">
                  <a:extLst>
                    <a:ext uri="{FF2B5EF4-FFF2-40B4-BE49-F238E27FC236}">
                      <a16:creationId xmlns:a16="http://schemas.microsoft.com/office/drawing/2014/main" id="{B885064B-31A8-39F8-78F4-CB7B8F9A7860}"/>
                    </a:ext>
                  </a:extLst>
                </p:cNvPr>
                <p:cNvPicPr preferRelativeResize="0"/>
                <p:nvPr/>
              </p:nvPicPr>
              <p:blipFill>
                <a:blip r:embed="rId2">
                  <a:alphaModFix/>
                </a:blip>
                <a:stretch>
                  <a:fillRect/>
                </a:stretch>
              </p:blipFill>
              <p:spPr>
                <a:xfrm rot="2468601">
                  <a:off x="2484855" y="1695790"/>
                  <a:ext cx="1345944" cy="1256940"/>
                </a:xfrm>
                <a:prstGeom prst="rect">
                  <a:avLst/>
                </a:prstGeom>
                <a:noFill/>
                <a:ln>
                  <a:noFill/>
                </a:ln>
              </p:spPr>
            </p:pic>
            <p:grpSp>
              <p:nvGrpSpPr>
                <p:cNvPr id="23" name="Group 22">
                  <a:extLst>
                    <a:ext uri="{FF2B5EF4-FFF2-40B4-BE49-F238E27FC236}">
                      <a16:creationId xmlns:a16="http://schemas.microsoft.com/office/drawing/2014/main" id="{BE15C9E5-4572-A115-2217-97D40C75EBC5}"/>
                    </a:ext>
                  </a:extLst>
                </p:cNvPr>
                <p:cNvGrpSpPr/>
                <p:nvPr/>
              </p:nvGrpSpPr>
              <p:grpSpPr>
                <a:xfrm>
                  <a:off x="2030596" y="2675577"/>
                  <a:ext cx="2254463" cy="646331"/>
                  <a:chOff x="2311526" y="2675577"/>
                  <a:chExt cx="2254463" cy="646331"/>
                </a:xfrm>
              </p:grpSpPr>
              <p:sp>
                <p:nvSpPr>
                  <p:cNvPr id="20" name="TextBox 19">
                    <a:extLst>
                      <a:ext uri="{FF2B5EF4-FFF2-40B4-BE49-F238E27FC236}">
                        <a16:creationId xmlns:a16="http://schemas.microsoft.com/office/drawing/2014/main" id="{B90E1080-BA9E-B51F-8614-FE2435DBD885}"/>
                      </a:ext>
                    </a:extLst>
                  </p:cNvPr>
                  <p:cNvSpPr txBox="1"/>
                  <p:nvPr/>
                </p:nvSpPr>
                <p:spPr>
                  <a:xfrm>
                    <a:off x="2311526" y="2675577"/>
                    <a:ext cx="841897" cy="646331"/>
                  </a:xfrm>
                  <a:prstGeom prst="rect">
                    <a:avLst/>
                  </a:prstGeom>
                  <a:noFill/>
                </p:spPr>
                <p:txBody>
                  <a:bodyPr wrap="none" rtlCol="0">
                    <a:spAutoFit/>
                  </a:bodyPr>
                  <a:lstStyle/>
                  <a:p>
                    <a:r>
                      <a:rPr lang="en-US" sz="3600" b="1">
                        <a:latin typeface="Leelawadee UI" panose="020B0502040204020203" pitchFamily="34" charset="-34"/>
                        <a:cs typeface="Leelawadee UI" panose="020B0502040204020203" pitchFamily="34" charset="-34"/>
                      </a:rPr>
                      <a:t>01.</a:t>
                    </a:r>
                  </a:p>
                </p:txBody>
              </p:sp>
              <p:sp>
                <p:nvSpPr>
                  <p:cNvPr id="22" name="TextBox 21">
                    <a:extLst>
                      <a:ext uri="{FF2B5EF4-FFF2-40B4-BE49-F238E27FC236}">
                        <a16:creationId xmlns:a16="http://schemas.microsoft.com/office/drawing/2014/main" id="{7FCC93D9-332C-A08E-AE41-D5AFDBFFF193}"/>
                      </a:ext>
                    </a:extLst>
                  </p:cNvPr>
                  <p:cNvSpPr txBox="1"/>
                  <p:nvPr/>
                </p:nvSpPr>
                <p:spPr>
                  <a:xfrm>
                    <a:off x="3028389" y="2675577"/>
                    <a:ext cx="1537600" cy="646331"/>
                  </a:xfrm>
                  <a:prstGeom prst="rect">
                    <a:avLst/>
                  </a:prstGeom>
                  <a:noFill/>
                </p:spPr>
                <p:txBody>
                  <a:bodyPr wrap="none" rtlCol="0">
                    <a:spAutoFit/>
                  </a:bodyPr>
                  <a:lstStyle/>
                  <a:p>
                    <a:r>
                      <a:rPr lang="en-US" sz="3600" b="1">
                        <a:latin typeface="Leelawadee UI" panose="020B0502040204020203" pitchFamily="34" charset="-34"/>
                        <a:cs typeface="Leelawadee UI" panose="020B0502040204020203" pitchFamily="34" charset="-34"/>
                      </a:rPr>
                      <a:t>About</a:t>
                    </a:r>
                  </a:p>
                </p:txBody>
              </p:sp>
            </p:grpSp>
          </p:grpSp>
          <p:grpSp>
            <p:nvGrpSpPr>
              <p:cNvPr id="2062" name="Group 2061">
                <a:extLst>
                  <a:ext uri="{FF2B5EF4-FFF2-40B4-BE49-F238E27FC236}">
                    <a16:creationId xmlns:a16="http://schemas.microsoft.com/office/drawing/2014/main" id="{2630B1ED-D919-8DF8-A306-6B36CD73521A}"/>
                  </a:ext>
                </a:extLst>
              </p:cNvPr>
              <p:cNvGrpSpPr/>
              <p:nvPr/>
            </p:nvGrpSpPr>
            <p:grpSpPr>
              <a:xfrm>
                <a:off x="6928557" y="1338427"/>
                <a:ext cx="3413435" cy="1626118"/>
                <a:chOff x="7472376" y="1695790"/>
                <a:chExt cx="3413435" cy="1626118"/>
              </a:xfrm>
            </p:grpSpPr>
            <p:pic>
              <p:nvPicPr>
                <p:cNvPr id="26" name="Google Shape;1132;p48">
                  <a:extLst>
                    <a:ext uri="{FF2B5EF4-FFF2-40B4-BE49-F238E27FC236}">
                      <a16:creationId xmlns:a16="http://schemas.microsoft.com/office/drawing/2014/main" id="{17685E85-E896-1B4E-5C36-6A072421E877}"/>
                    </a:ext>
                  </a:extLst>
                </p:cNvPr>
                <p:cNvPicPr preferRelativeResize="0"/>
                <p:nvPr/>
              </p:nvPicPr>
              <p:blipFill>
                <a:blip r:embed="rId2">
                  <a:alphaModFix/>
                </a:blip>
                <a:stretch>
                  <a:fillRect/>
                </a:stretch>
              </p:blipFill>
              <p:spPr>
                <a:xfrm rot="2468601">
                  <a:off x="8506121" y="1695790"/>
                  <a:ext cx="1345944" cy="1256940"/>
                </a:xfrm>
                <a:prstGeom prst="rect">
                  <a:avLst/>
                </a:prstGeom>
                <a:noFill/>
                <a:ln>
                  <a:noFill/>
                </a:ln>
              </p:spPr>
            </p:pic>
            <p:grpSp>
              <p:nvGrpSpPr>
                <p:cNvPr id="27" name="Group 26">
                  <a:extLst>
                    <a:ext uri="{FF2B5EF4-FFF2-40B4-BE49-F238E27FC236}">
                      <a16:creationId xmlns:a16="http://schemas.microsoft.com/office/drawing/2014/main" id="{D17BD02D-AA5E-7BBC-E6AC-61F30C8F5554}"/>
                    </a:ext>
                  </a:extLst>
                </p:cNvPr>
                <p:cNvGrpSpPr/>
                <p:nvPr/>
              </p:nvGrpSpPr>
              <p:grpSpPr>
                <a:xfrm>
                  <a:off x="7472376" y="2675577"/>
                  <a:ext cx="3413435" cy="646331"/>
                  <a:chOff x="2311526" y="2675577"/>
                  <a:chExt cx="3413435" cy="646331"/>
                </a:xfrm>
              </p:grpSpPr>
              <p:sp>
                <p:nvSpPr>
                  <p:cNvPr id="28" name="TextBox 27">
                    <a:extLst>
                      <a:ext uri="{FF2B5EF4-FFF2-40B4-BE49-F238E27FC236}">
                        <a16:creationId xmlns:a16="http://schemas.microsoft.com/office/drawing/2014/main" id="{C0A56032-6BA3-6DA9-CCE8-77FA06F37962}"/>
                      </a:ext>
                    </a:extLst>
                  </p:cNvPr>
                  <p:cNvSpPr txBox="1"/>
                  <p:nvPr/>
                </p:nvSpPr>
                <p:spPr>
                  <a:xfrm>
                    <a:off x="2311526" y="2675577"/>
                    <a:ext cx="841897" cy="646331"/>
                  </a:xfrm>
                  <a:prstGeom prst="rect">
                    <a:avLst/>
                  </a:prstGeom>
                  <a:noFill/>
                </p:spPr>
                <p:txBody>
                  <a:bodyPr wrap="none" rtlCol="0">
                    <a:spAutoFit/>
                  </a:bodyPr>
                  <a:lstStyle/>
                  <a:p>
                    <a:r>
                      <a:rPr lang="en-US" sz="3600" b="1">
                        <a:latin typeface="Leelawadee UI" panose="020B0502040204020203" pitchFamily="34" charset="-34"/>
                        <a:cs typeface="Leelawadee UI" panose="020B0502040204020203" pitchFamily="34" charset="-34"/>
                      </a:rPr>
                      <a:t>02.</a:t>
                    </a:r>
                  </a:p>
                </p:txBody>
              </p:sp>
              <p:sp>
                <p:nvSpPr>
                  <p:cNvPr id="29" name="TextBox 28">
                    <a:extLst>
                      <a:ext uri="{FF2B5EF4-FFF2-40B4-BE49-F238E27FC236}">
                        <a16:creationId xmlns:a16="http://schemas.microsoft.com/office/drawing/2014/main" id="{17270A58-D412-091C-931B-B284D7D79B79}"/>
                      </a:ext>
                    </a:extLst>
                  </p:cNvPr>
                  <p:cNvSpPr txBox="1"/>
                  <p:nvPr/>
                </p:nvSpPr>
                <p:spPr>
                  <a:xfrm>
                    <a:off x="3028389" y="2675577"/>
                    <a:ext cx="2696572" cy="646331"/>
                  </a:xfrm>
                  <a:prstGeom prst="rect">
                    <a:avLst/>
                  </a:prstGeom>
                  <a:noFill/>
                </p:spPr>
                <p:txBody>
                  <a:bodyPr wrap="none" rtlCol="0">
                    <a:spAutoFit/>
                  </a:bodyPr>
                  <a:lstStyle/>
                  <a:p>
                    <a:r>
                      <a:rPr lang="en-US" sz="3600" b="1">
                        <a:latin typeface="Leelawadee UI" panose="020B0502040204020203" pitchFamily="34" charset="-34"/>
                        <a:cs typeface="Leelawadee UI" panose="020B0502040204020203" pitchFamily="34" charset="-34"/>
                      </a:rPr>
                      <a:t>Celebration</a:t>
                    </a:r>
                  </a:p>
                </p:txBody>
              </p:sp>
            </p:grpSp>
          </p:grpSp>
          <p:grpSp>
            <p:nvGrpSpPr>
              <p:cNvPr id="2064" name="Group 2063">
                <a:extLst>
                  <a:ext uri="{FF2B5EF4-FFF2-40B4-BE49-F238E27FC236}">
                    <a16:creationId xmlns:a16="http://schemas.microsoft.com/office/drawing/2014/main" id="{28C3B730-F3C2-0544-C8DE-2EC7C1EA3E7A}"/>
                  </a:ext>
                </a:extLst>
              </p:cNvPr>
              <p:cNvGrpSpPr/>
              <p:nvPr/>
            </p:nvGrpSpPr>
            <p:grpSpPr>
              <a:xfrm>
                <a:off x="7182633" y="3292880"/>
                <a:ext cx="2905283" cy="1626118"/>
                <a:chOff x="7472376" y="3292880"/>
                <a:chExt cx="2905283" cy="1626118"/>
              </a:xfrm>
            </p:grpSpPr>
            <p:pic>
              <p:nvPicPr>
                <p:cNvPr id="31" name="Google Shape;1132;p48">
                  <a:extLst>
                    <a:ext uri="{FF2B5EF4-FFF2-40B4-BE49-F238E27FC236}">
                      <a16:creationId xmlns:a16="http://schemas.microsoft.com/office/drawing/2014/main" id="{88A902BC-3FCD-4FB1-1721-28A982DC95BA}"/>
                    </a:ext>
                  </a:extLst>
                </p:cNvPr>
                <p:cNvPicPr preferRelativeResize="0"/>
                <p:nvPr/>
              </p:nvPicPr>
              <p:blipFill>
                <a:blip r:embed="rId2">
                  <a:alphaModFix/>
                </a:blip>
                <a:stretch>
                  <a:fillRect/>
                </a:stretch>
              </p:blipFill>
              <p:spPr>
                <a:xfrm rot="2468601">
                  <a:off x="8252045" y="3292880"/>
                  <a:ext cx="1345944" cy="1256940"/>
                </a:xfrm>
                <a:prstGeom prst="rect">
                  <a:avLst/>
                </a:prstGeom>
                <a:noFill/>
                <a:ln>
                  <a:noFill/>
                </a:ln>
              </p:spPr>
            </p:pic>
            <p:grpSp>
              <p:nvGrpSpPr>
                <p:cNvPr id="2048" name="Group 2047">
                  <a:extLst>
                    <a:ext uri="{FF2B5EF4-FFF2-40B4-BE49-F238E27FC236}">
                      <a16:creationId xmlns:a16="http://schemas.microsoft.com/office/drawing/2014/main" id="{A654EFE8-9819-836C-C8A7-251A2F20B36E}"/>
                    </a:ext>
                  </a:extLst>
                </p:cNvPr>
                <p:cNvGrpSpPr/>
                <p:nvPr/>
              </p:nvGrpSpPr>
              <p:grpSpPr>
                <a:xfrm>
                  <a:off x="7472376" y="4272667"/>
                  <a:ext cx="2905283" cy="646331"/>
                  <a:chOff x="2311526" y="2646549"/>
                  <a:chExt cx="2905283" cy="646331"/>
                </a:xfrm>
              </p:grpSpPr>
              <p:sp>
                <p:nvSpPr>
                  <p:cNvPr id="2049" name="TextBox 2048">
                    <a:extLst>
                      <a:ext uri="{FF2B5EF4-FFF2-40B4-BE49-F238E27FC236}">
                        <a16:creationId xmlns:a16="http://schemas.microsoft.com/office/drawing/2014/main" id="{A6F1D863-D732-1A0A-A9F9-3B321C707C15}"/>
                      </a:ext>
                    </a:extLst>
                  </p:cNvPr>
                  <p:cNvSpPr txBox="1"/>
                  <p:nvPr/>
                </p:nvSpPr>
                <p:spPr>
                  <a:xfrm>
                    <a:off x="2311526" y="2646549"/>
                    <a:ext cx="841897" cy="646331"/>
                  </a:xfrm>
                  <a:prstGeom prst="rect">
                    <a:avLst/>
                  </a:prstGeom>
                  <a:noFill/>
                </p:spPr>
                <p:txBody>
                  <a:bodyPr wrap="none" rtlCol="0">
                    <a:spAutoFit/>
                  </a:bodyPr>
                  <a:lstStyle/>
                  <a:p>
                    <a:r>
                      <a:rPr lang="en-US" sz="3600" b="1">
                        <a:latin typeface="Leelawadee UI" panose="020B0502040204020203" pitchFamily="34" charset="-34"/>
                        <a:cs typeface="Leelawadee UI" panose="020B0502040204020203" pitchFamily="34" charset="-34"/>
                      </a:rPr>
                      <a:t>04.</a:t>
                    </a:r>
                  </a:p>
                </p:txBody>
              </p:sp>
              <p:sp>
                <p:nvSpPr>
                  <p:cNvPr id="2051" name="TextBox 2050">
                    <a:extLst>
                      <a:ext uri="{FF2B5EF4-FFF2-40B4-BE49-F238E27FC236}">
                        <a16:creationId xmlns:a16="http://schemas.microsoft.com/office/drawing/2014/main" id="{E03AE91B-0504-7596-4E81-648AD8B65BB3}"/>
                      </a:ext>
                    </a:extLst>
                  </p:cNvPr>
                  <p:cNvSpPr txBox="1"/>
                  <p:nvPr/>
                </p:nvSpPr>
                <p:spPr>
                  <a:xfrm>
                    <a:off x="3028389" y="2646549"/>
                    <a:ext cx="2188420" cy="646331"/>
                  </a:xfrm>
                  <a:prstGeom prst="rect">
                    <a:avLst/>
                  </a:prstGeom>
                  <a:noFill/>
                </p:spPr>
                <p:txBody>
                  <a:bodyPr wrap="none" rtlCol="0">
                    <a:spAutoFit/>
                  </a:bodyPr>
                  <a:lstStyle/>
                  <a:p>
                    <a:r>
                      <a:rPr lang="en-US" sz="3600" b="1">
                        <a:latin typeface="Leelawadee UI" panose="020B0502040204020203" pitchFamily="34" charset="-34"/>
                        <a:cs typeface="Leelawadee UI" panose="020B0502040204020203" pitchFamily="34" charset="-34"/>
                      </a:rPr>
                      <a:t>Activities</a:t>
                    </a:r>
                  </a:p>
                </p:txBody>
              </p:sp>
            </p:grpSp>
          </p:grpSp>
          <p:grpSp>
            <p:nvGrpSpPr>
              <p:cNvPr id="2063" name="Group 2062">
                <a:extLst>
                  <a:ext uri="{FF2B5EF4-FFF2-40B4-BE49-F238E27FC236}">
                    <a16:creationId xmlns:a16="http://schemas.microsoft.com/office/drawing/2014/main" id="{C011631F-98C5-06AB-B42D-DDC4F5A85CFA}"/>
                  </a:ext>
                </a:extLst>
              </p:cNvPr>
              <p:cNvGrpSpPr/>
              <p:nvPr/>
            </p:nvGrpSpPr>
            <p:grpSpPr>
              <a:xfrm>
                <a:off x="2030596" y="3292880"/>
                <a:ext cx="3189784" cy="1626118"/>
                <a:chOff x="2030596" y="3292880"/>
                <a:chExt cx="3189784" cy="1626118"/>
              </a:xfrm>
            </p:grpSpPr>
            <p:pic>
              <p:nvPicPr>
                <p:cNvPr id="2058" name="Google Shape;1132;p48">
                  <a:extLst>
                    <a:ext uri="{FF2B5EF4-FFF2-40B4-BE49-F238E27FC236}">
                      <a16:creationId xmlns:a16="http://schemas.microsoft.com/office/drawing/2014/main" id="{DB2694BF-C2F6-B87C-B9CF-0F18D522BA73}"/>
                    </a:ext>
                  </a:extLst>
                </p:cNvPr>
                <p:cNvPicPr preferRelativeResize="0"/>
                <p:nvPr/>
              </p:nvPicPr>
              <p:blipFill>
                <a:blip r:embed="rId2">
                  <a:alphaModFix/>
                </a:blip>
                <a:stretch>
                  <a:fillRect/>
                </a:stretch>
              </p:blipFill>
              <p:spPr>
                <a:xfrm rot="2468601">
                  <a:off x="2952516" y="3292880"/>
                  <a:ext cx="1345944" cy="1256940"/>
                </a:xfrm>
                <a:prstGeom prst="rect">
                  <a:avLst/>
                </a:prstGeom>
                <a:noFill/>
                <a:ln>
                  <a:noFill/>
                </a:ln>
              </p:spPr>
            </p:pic>
            <p:grpSp>
              <p:nvGrpSpPr>
                <p:cNvPr id="2059" name="Group 2058">
                  <a:extLst>
                    <a:ext uri="{FF2B5EF4-FFF2-40B4-BE49-F238E27FC236}">
                      <a16:creationId xmlns:a16="http://schemas.microsoft.com/office/drawing/2014/main" id="{B88A5F1C-3193-8BAD-AEAA-6F3CE66580B1}"/>
                    </a:ext>
                  </a:extLst>
                </p:cNvPr>
                <p:cNvGrpSpPr/>
                <p:nvPr/>
              </p:nvGrpSpPr>
              <p:grpSpPr>
                <a:xfrm>
                  <a:off x="2030596" y="4272667"/>
                  <a:ext cx="3189784" cy="646331"/>
                  <a:chOff x="2311526" y="2646549"/>
                  <a:chExt cx="3189784" cy="646331"/>
                </a:xfrm>
              </p:grpSpPr>
              <p:sp>
                <p:nvSpPr>
                  <p:cNvPr id="2060" name="TextBox 2059">
                    <a:extLst>
                      <a:ext uri="{FF2B5EF4-FFF2-40B4-BE49-F238E27FC236}">
                        <a16:creationId xmlns:a16="http://schemas.microsoft.com/office/drawing/2014/main" id="{143133D6-742B-F51B-A0BB-17D244E613E1}"/>
                      </a:ext>
                    </a:extLst>
                  </p:cNvPr>
                  <p:cNvSpPr txBox="1"/>
                  <p:nvPr/>
                </p:nvSpPr>
                <p:spPr>
                  <a:xfrm>
                    <a:off x="2311526" y="2646549"/>
                    <a:ext cx="841897" cy="646331"/>
                  </a:xfrm>
                  <a:prstGeom prst="rect">
                    <a:avLst/>
                  </a:prstGeom>
                  <a:noFill/>
                </p:spPr>
                <p:txBody>
                  <a:bodyPr wrap="none" rtlCol="0">
                    <a:spAutoFit/>
                  </a:bodyPr>
                  <a:lstStyle/>
                  <a:p>
                    <a:r>
                      <a:rPr lang="en-US" sz="3600" b="1">
                        <a:latin typeface="Leelawadee UI" panose="020B0502040204020203" pitchFamily="34" charset="-34"/>
                        <a:cs typeface="Leelawadee UI" panose="020B0502040204020203" pitchFamily="34" charset="-34"/>
                      </a:rPr>
                      <a:t>03.</a:t>
                    </a:r>
                  </a:p>
                </p:txBody>
              </p:sp>
              <p:sp>
                <p:nvSpPr>
                  <p:cNvPr id="2061" name="TextBox 2060">
                    <a:extLst>
                      <a:ext uri="{FF2B5EF4-FFF2-40B4-BE49-F238E27FC236}">
                        <a16:creationId xmlns:a16="http://schemas.microsoft.com/office/drawing/2014/main" id="{65E8CB0D-0AA6-3F48-E36F-48F0A41B2EC8}"/>
                      </a:ext>
                    </a:extLst>
                  </p:cNvPr>
                  <p:cNvSpPr txBox="1"/>
                  <p:nvPr/>
                </p:nvSpPr>
                <p:spPr>
                  <a:xfrm>
                    <a:off x="3028389" y="2646549"/>
                    <a:ext cx="2472921" cy="646331"/>
                  </a:xfrm>
                  <a:prstGeom prst="rect">
                    <a:avLst/>
                  </a:prstGeom>
                  <a:noFill/>
                </p:spPr>
                <p:txBody>
                  <a:bodyPr wrap="none" rtlCol="0">
                    <a:spAutoFit/>
                  </a:bodyPr>
                  <a:lstStyle/>
                  <a:p>
                    <a:r>
                      <a:rPr lang="en-US" sz="3600" b="1">
                        <a:latin typeface="Leelawadee UI" panose="020B0502040204020203" pitchFamily="34" charset="-34"/>
                        <a:cs typeface="Leelawadee UI" panose="020B0502040204020203" pitchFamily="34" charset="-34"/>
                      </a:rPr>
                      <a:t>Gifts Ideas</a:t>
                    </a:r>
                  </a:p>
                </p:txBody>
              </p:sp>
            </p:grpSp>
          </p:grpSp>
        </p:grpSp>
      </p:grpSp>
      <p:sp>
        <p:nvSpPr>
          <p:cNvPr id="2067" name="TextBox 2066">
            <a:extLst>
              <a:ext uri="{FF2B5EF4-FFF2-40B4-BE49-F238E27FC236}">
                <a16:creationId xmlns:a16="http://schemas.microsoft.com/office/drawing/2014/main" id="{5A4018FC-7E04-0361-95D5-A6FF3B4FB1B8}"/>
              </a:ext>
            </a:extLst>
          </p:cNvPr>
          <p:cNvSpPr txBox="1"/>
          <p:nvPr/>
        </p:nvSpPr>
        <p:spPr>
          <a:xfrm>
            <a:off x="1049988" y="652895"/>
            <a:ext cx="10092025" cy="861774"/>
          </a:xfrm>
          <a:prstGeom prst="rect">
            <a:avLst/>
          </a:prstGeom>
          <a:noFill/>
        </p:spPr>
        <p:txBody>
          <a:bodyPr wrap="square" rtlCol="0">
            <a:spAutoFit/>
          </a:bodyPr>
          <a:lstStyle/>
          <a:p>
            <a:pPr algn="ctr">
              <a:spcBef>
                <a:spcPts val="1200"/>
              </a:spcBef>
            </a:pPr>
            <a:r>
              <a:rPr lang="en" sz="5000" b="1">
                <a:solidFill>
                  <a:schemeClr val="accent2"/>
                </a:solidFill>
                <a:latin typeface="Hello Father" panose="02000600000000000000" pitchFamily="2" charset="0"/>
              </a:rPr>
              <a:t>Table of content</a:t>
            </a:r>
            <a:endParaRPr lang="en-US" sz="5000" b="1">
              <a:solidFill>
                <a:schemeClr val="accent2"/>
              </a:solidFill>
              <a:latin typeface="Hello Father" panose="02000600000000000000" pitchFamily="2" charset="0"/>
            </a:endParaRPr>
          </a:p>
        </p:txBody>
      </p:sp>
    </p:spTree>
    <p:extLst>
      <p:ext uri="{BB962C8B-B14F-4D97-AF65-F5344CB8AC3E}">
        <p14:creationId xmlns:p14="http://schemas.microsoft.com/office/powerpoint/2010/main" val="195244385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44;p39">
            <a:extLst>
              <a:ext uri="{FF2B5EF4-FFF2-40B4-BE49-F238E27FC236}">
                <a16:creationId xmlns:a16="http://schemas.microsoft.com/office/drawing/2014/main" id="{A662D8F8-C1E6-4597-09D0-49757D8E7BDE}"/>
              </a:ext>
            </a:extLst>
          </p:cNvPr>
          <p:cNvSpPr/>
          <p:nvPr/>
        </p:nvSpPr>
        <p:spPr>
          <a:xfrm>
            <a:off x="1215369" y="2641195"/>
            <a:ext cx="9761262" cy="3188786"/>
          </a:xfrm>
          <a:prstGeom prst="roundRect">
            <a:avLst>
              <a:gd name="adj" fmla="val 11450"/>
            </a:avLst>
          </a:prstGeom>
          <a:solidFill>
            <a:schemeClr val="accent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 name="TextBox 4">
            <a:extLst>
              <a:ext uri="{FF2B5EF4-FFF2-40B4-BE49-F238E27FC236}">
                <a16:creationId xmlns:a16="http://schemas.microsoft.com/office/drawing/2014/main" id="{92BA5C31-74B1-785B-06C8-49F1C603E194}"/>
              </a:ext>
            </a:extLst>
          </p:cNvPr>
          <p:cNvSpPr txBox="1"/>
          <p:nvPr/>
        </p:nvSpPr>
        <p:spPr>
          <a:xfrm>
            <a:off x="1719395" y="2838827"/>
            <a:ext cx="8753210" cy="2793522"/>
          </a:xfrm>
          <a:prstGeom prst="rect">
            <a:avLst/>
          </a:prstGeom>
          <a:noFill/>
        </p:spPr>
        <p:txBody>
          <a:bodyPr wrap="square" rtlCol="0">
            <a:spAutoFit/>
          </a:bodyPr>
          <a:lstStyle/>
          <a:p>
            <a:pPr algn="ctr">
              <a:lnSpc>
                <a:spcPct val="150000"/>
              </a:lnSpc>
              <a:spcBef>
                <a:spcPts val="1200"/>
              </a:spcBef>
            </a:pPr>
            <a:r>
              <a:rPr lang="en-US" sz="2400">
                <a:latin typeface="Leelawadee UI" panose="020B0502040204020203" pitchFamily="34" charset="-34"/>
                <a:cs typeface="Leelawadee UI" panose="020B0502040204020203" pitchFamily="34" charset="-34"/>
              </a:rPr>
              <a:t>Father's Day is a celebration celebrating people's fathers and celebrating fatherhood, paternal bonds, and the influence of fathers in society. It was first presented by Sonora Dodd of Spokane, Washington, in 1909. It is celebrated annually in the United States on the third Sunday in June.</a:t>
            </a:r>
          </a:p>
        </p:txBody>
      </p:sp>
      <p:grpSp>
        <p:nvGrpSpPr>
          <p:cNvPr id="7" name="Group 6">
            <a:extLst>
              <a:ext uri="{FF2B5EF4-FFF2-40B4-BE49-F238E27FC236}">
                <a16:creationId xmlns:a16="http://schemas.microsoft.com/office/drawing/2014/main" id="{E54E5686-DE9C-C268-FD83-1A13759B38BB}"/>
              </a:ext>
            </a:extLst>
          </p:cNvPr>
          <p:cNvGrpSpPr/>
          <p:nvPr/>
        </p:nvGrpSpPr>
        <p:grpSpPr>
          <a:xfrm>
            <a:off x="3982635" y="1431626"/>
            <a:ext cx="4226730" cy="1054316"/>
            <a:chOff x="3350605" y="1959293"/>
            <a:chExt cx="4226730" cy="1054316"/>
          </a:xfrm>
        </p:grpSpPr>
        <p:sp>
          <p:nvSpPr>
            <p:cNvPr id="3" name="TextBox 2">
              <a:extLst>
                <a:ext uri="{FF2B5EF4-FFF2-40B4-BE49-F238E27FC236}">
                  <a16:creationId xmlns:a16="http://schemas.microsoft.com/office/drawing/2014/main" id="{88D4291A-6257-D5B3-5559-466DB48CA644}"/>
                </a:ext>
              </a:extLst>
            </p:cNvPr>
            <p:cNvSpPr txBox="1"/>
            <p:nvPr/>
          </p:nvSpPr>
          <p:spPr>
            <a:xfrm>
              <a:off x="4614664" y="1959293"/>
              <a:ext cx="2962671" cy="1015663"/>
            </a:xfrm>
            <a:prstGeom prst="rect">
              <a:avLst/>
            </a:prstGeom>
            <a:noFill/>
          </p:spPr>
          <p:txBody>
            <a:bodyPr wrap="none" rtlCol="0">
              <a:spAutoFit/>
            </a:bodyPr>
            <a:lstStyle/>
            <a:p>
              <a:pPr algn="ctr"/>
              <a:r>
                <a:rPr lang="en-US" sz="6000">
                  <a:solidFill>
                    <a:schemeClr val="accent2"/>
                  </a:solidFill>
                  <a:latin typeface="Hello Father" panose="02000600000000000000" pitchFamily="2" charset="0"/>
                </a:rPr>
                <a:t>About</a:t>
              </a:r>
            </a:p>
          </p:txBody>
        </p:sp>
        <p:sp>
          <p:nvSpPr>
            <p:cNvPr id="6" name="TextBox 5">
              <a:extLst>
                <a:ext uri="{FF2B5EF4-FFF2-40B4-BE49-F238E27FC236}">
                  <a16:creationId xmlns:a16="http://schemas.microsoft.com/office/drawing/2014/main" id="{D206201A-6AFD-7038-68E3-4880308CE739}"/>
                </a:ext>
              </a:extLst>
            </p:cNvPr>
            <p:cNvSpPr txBox="1"/>
            <p:nvPr/>
          </p:nvSpPr>
          <p:spPr>
            <a:xfrm>
              <a:off x="3350605" y="1997946"/>
              <a:ext cx="1200970" cy="1015663"/>
            </a:xfrm>
            <a:prstGeom prst="rect">
              <a:avLst/>
            </a:prstGeom>
            <a:noFill/>
          </p:spPr>
          <p:txBody>
            <a:bodyPr wrap="none" rtlCol="0">
              <a:spAutoFit/>
            </a:bodyPr>
            <a:lstStyle/>
            <a:p>
              <a:pPr algn="ctr"/>
              <a:r>
                <a:rPr lang="en-US" sz="6000" b="1">
                  <a:solidFill>
                    <a:schemeClr val="accent2"/>
                  </a:solidFill>
                  <a:latin typeface="Hello Father" panose="02000600000000000000" pitchFamily="2" charset="0"/>
                </a:rPr>
                <a:t>02</a:t>
              </a:r>
            </a:p>
          </p:txBody>
        </p:sp>
      </p:grpSp>
      <p:pic>
        <p:nvPicPr>
          <p:cNvPr id="2" name="Google Shape;616;p37">
            <a:extLst>
              <a:ext uri="{FF2B5EF4-FFF2-40B4-BE49-F238E27FC236}">
                <a16:creationId xmlns:a16="http://schemas.microsoft.com/office/drawing/2014/main" id="{F1508E1B-479E-24BE-BA5B-7AF4D224A045}"/>
              </a:ext>
            </a:extLst>
          </p:cNvPr>
          <p:cNvPicPr preferRelativeResize="0"/>
          <p:nvPr/>
        </p:nvPicPr>
        <p:blipFill>
          <a:blip r:embed="rId2">
            <a:alphaModFix/>
          </a:blip>
          <a:stretch>
            <a:fillRect/>
          </a:stretch>
        </p:blipFill>
        <p:spPr>
          <a:xfrm rot="-2699998">
            <a:off x="714200" y="1864466"/>
            <a:ext cx="1822247" cy="1048695"/>
          </a:xfrm>
          <a:prstGeom prst="rect">
            <a:avLst/>
          </a:prstGeom>
          <a:noFill/>
          <a:ln>
            <a:noFill/>
          </a:ln>
        </p:spPr>
      </p:pic>
    </p:spTree>
    <p:extLst>
      <p:ext uri="{BB962C8B-B14F-4D97-AF65-F5344CB8AC3E}">
        <p14:creationId xmlns:p14="http://schemas.microsoft.com/office/powerpoint/2010/main" val="133956643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CEAAF019-97FF-4DEE-4D6A-E62ED5790116}"/>
              </a:ext>
            </a:extLst>
          </p:cNvPr>
          <p:cNvGrpSpPr/>
          <p:nvPr/>
        </p:nvGrpSpPr>
        <p:grpSpPr>
          <a:xfrm>
            <a:off x="4945435" y="1625056"/>
            <a:ext cx="6816258" cy="3607888"/>
            <a:chOff x="4945435" y="1625056"/>
            <a:chExt cx="6816258" cy="3607888"/>
          </a:xfrm>
        </p:grpSpPr>
        <p:grpSp>
          <p:nvGrpSpPr>
            <p:cNvPr id="5" name="Group 4">
              <a:extLst>
                <a:ext uri="{FF2B5EF4-FFF2-40B4-BE49-F238E27FC236}">
                  <a16:creationId xmlns:a16="http://schemas.microsoft.com/office/drawing/2014/main" id="{E9CA0515-2581-9A40-C5F1-F0103A3FC22C}"/>
                </a:ext>
              </a:extLst>
            </p:cNvPr>
            <p:cNvGrpSpPr/>
            <p:nvPr/>
          </p:nvGrpSpPr>
          <p:grpSpPr>
            <a:xfrm>
              <a:off x="4945435" y="1625056"/>
              <a:ext cx="6816258" cy="3607888"/>
              <a:chOff x="4006517" y="2194865"/>
              <a:chExt cx="6816258" cy="3607888"/>
            </a:xfrm>
          </p:grpSpPr>
          <p:sp>
            <p:nvSpPr>
              <p:cNvPr id="2" name="TextBox 1">
                <a:extLst>
                  <a:ext uri="{FF2B5EF4-FFF2-40B4-BE49-F238E27FC236}">
                    <a16:creationId xmlns:a16="http://schemas.microsoft.com/office/drawing/2014/main" id="{52BBEE93-D2CA-CB02-B72A-550441B4B795}"/>
                  </a:ext>
                </a:extLst>
              </p:cNvPr>
              <p:cNvSpPr txBox="1"/>
              <p:nvPr/>
            </p:nvSpPr>
            <p:spPr>
              <a:xfrm>
                <a:off x="4006517" y="2194865"/>
                <a:ext cx="5432898" cy="1015663"/>
              </a:xfrm>
              <a:prstGeom prst="rect">
                <a:avLst/>
              </a:prstGeom>
              <a:noFill/>
            </p:spPr>
            <p:txBody>
              <a:bodyPr wrap="none" rtlCol="0">
                <a:spAutoFit/>
              </a:bodyPr>
              <a:lstStyle/>
              <a:p>
                <a:r>
                  <a:rPr lang="en-US" sz="6000">
                    <a:solidFill>
                      <a:schemeClr val="accent2"/>
                    </a:solidFill>
                    <a:latin typeface="Hello Father" panose="02000600000000000000" pitchFamily="2" charset="0"/>
                  </a:rPr>
                  <a:t>Introduction</a:t>
                </a:r>
              </a:p>
            </p:txBody>
          </p:sp>
          <p:sp>
            <p:nvSpPr>
              <p:cNvPr id="3" name="Google Shape;644;p39">
                <a:extLst>
                  <a:ext uri="{FF2B5EF4-FFF2-40B4-BE49-F238E27FC236}">
                    <a16:creationId xmlns:a16="http://schemas.microsoft.com/office/drawing/2014/main" id="{BB772CA5-E53B-9742-804F-24B139F866D1}"/>
                  </a:ext>
                </a:extLst>
              </p:cNvPr>
              <p:cNvSpPr/>
              <p:nvPr/>
            </p:nvSpPr>
            <p:spPr>
              <a:xfrm>
                <a:off x="4006517" y="3242559"/>
                <a:ext cx="6816258" cy="2560194"/>
              </a:xfrm>
              <a:prstGeom prst="roundRect">
                <a:avLst>
                  <a:gd name="adj" fmla="val 11450"/>
                </a:avLst>
              </a:prstGeom>
              <a:solidFill>
                <a:schemeClr val="accent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sp>
          <p:nvSpPr>
            <p:cNvPr id="37" name="TextBox 36">
              <a:extLst>
                <a:ext uri="{FF2B5EF4-FFF2-40B4-BE49-F238E27FC236}">
                  <a16:creationId xmlns:a16="http://schemas.microsoft.com/office/drawing/2014/main" id="{AA4E4E3A-1BA2-9572-9A35-A7EFE2EA7A32}"/>
                </a:ext>
              </a:extLst>
            </p:cNvPr>
            <p:cNvSpPr txBox="1"/>
            <p:nvPr/>
          </p:nvSpPr>
          <p:spPr>
            <a:xfrm>
              <a:off x="5306038" y="3110084"/>
              <a:ext cx="6095053" cy="1685526"/>
            </a:xfrm>
            <a:prstGeom prst="rect">
              <a:avLst/>
            </a:prstGeom>
            <a:noFill/>
          </p:spPr>
          <p:txBody>
            <a:bodyPr wrap="square" rtlCol="0">
              <a:spAutoFit/>
            </a:bodyPr>
            <a:lstStyle/>
            <a:p>
              <a:pPr algn="ctr">
                <a:lnSpc>
                  <a:spcPct val="150000"/>
                </a:lnSpc>
                <a:spcBef>
                  <a:spcPts val="1200"/>
                </a:spcBef>
              </a:pPr>
              <a:r>
                <a:rPr lang="en-US" sz="2400">
                  <a:latin typeface="Leelawadee UI" panose="020B0502040204020203" pitchFamily="34" charset="-34"/>
                  <a:cs typeface="Leelawadee UI" panose="020B0502040204020203" pitchFamily="34" charset="-34"/>
                </a:rPr>
                <a:t>Father's Day is honored worldwide to recognize the grant that fathers and father figures make to their children's lives. </a:t>
              </a:r>
            </a:p>
          </p:txBody>
        </p:sp>
      </p:grpSp>
      <p:pic>
        <p:nvPicPr>
          <p:cNvPr id="40" name="Google Shape;647;p39">
            <a:extLst>
              <a:ext uri="{FF2B5EF4-FFF2-40B4-BE49-F238E27FC236}">
                <a16:creationId xmlns:a16="http://schemas.microsoft.com/office/drawing/2014/main" id="{E58F75DB-D762-B894-4994-67187DB78874}"/>
              </a:ext>
            </a:extLst>
          </p:cNvPr>
          <p:cNvPicPr preferRelativeResize="0"/>
          <p:nvPr/>
        </p:nvPicPr>
        <p:blipFill>
          <a:blip r:embed="rId2">
            <a:alphaModFix/>
          </a:blip>
          <a:stretch>
            <a:fillRect/>
          </a:stretch>
        </p:blipFill>
        <p:spPr>
          <a:xfrm flipH="1">
            <a:off x="730365" y="2491836"/>
            <a:ext cx="4525570" cy="4408960"/>
          </a:xfrm>
          <a:prstGeom prst="rect">
            <a:avLst/>
          </a:prstGeom>
          <a:noFill/>
          <a:ln>
            <a:noFill/>
          </a:ln>
        </p:spPr>
      </p:pic>
    </p:spTree>
    <p:extLst>
      <p:ext uri="{BB962C8B-B14F-4D97-AF65-F5344CB8AC3E}">
        <p14:creationId xmlns:p14="http://schemas.microsoft.com/office/powerpoint/2010/main" val="357634744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FE02561A-67F2-5480-8D70-12C2421B3789}"/>
              </a:ext>
            </a:extLst>
          </p:cNvPr>
          <p:cNvSpPr txBox="1"/>
          <p:nvPr/>
        </p:nvSpPr>
        <p:spPr>
          <a:xfrm>
            <a:off x="1049988" y="652895"/>
            <a:ext cx="10092025" cy="861774"/>
          </a:xfrm>
          <a:prstGeom prst="rect">
            <a:avLst/>
          </a:prstGeom>
          <a:noFill/>
        </p:spPr>
        <p:txBody>
          <a:bodyPr wrap="square" rtlCol="0">
            <a:spAutoFit/>
          </a:bodyPr>
          <a:lstStyle/>
          <a:p>
            <a:pPr algn="ctr">
              <a:spcBef>
                <a:spcPts val="1200"/>
              </a:spcBef>
            </a:pPr>
            <a:r>
              <a:rPr lang="en" sz="5000" b="1">
                <a:solidFill>
                  <a:schemeClr val="accent2"/>
                </a:solidFill>
                <a:latin typeface="Hello Father" panose="02000600000000000000" pitchFamily="2" charset="0"/>
              </a:rPr>
              <a:t>What is father’s day?</a:t>
            </a:r>
            <a:endParaRPr lang="en-US" sz="5000" b="1">
              <a:solidFill>
                <a:schemeClr val="accent2"/>
              </a:solidFill>
              <a:latin typeface="Hello Father" panose="02000600000000000000" pitchFamily="2" charset="0"/>
            </a:endParaRPr>
          </a:p>
        </p:txBody>
      </p:sp>
      <p:sp>
        <p:nvSpPr>
          <p:cNvPr id="19" name="Google Shape;644;p39">
            <a:extLst>
              <a:ext uri="{FF2B5EF4-FFF2-40B4-BE49-F238E27FC236}">
                <a16:creationId xmlns:a16="http://schemas.microsoft.com/office/drawing/2014/main" id="{557A8AC9-6F2D-9792-0FEE-17F5A3EF2F68}"/>
              </a:ext>
            </a:extLst>
          </p:cNvPr>
          <p:cNvSpPr/>
          <p:nvPr/>
        </p:nvSpPr>
        <p:spPr>
          <a:xfrm>
            <a:off x="567407" y="2675010"/>
            <a:ext cx="5635479" cy="2560194"/>
          </a:xfrm>
          <a:prstGeom prst="roundRect">
            <a:avLst>
              <a:gd name="adj" fmla="val 11450"/>
            </a:avLst>
          </a:prstGeom>
          <a:solidFill>
            <a:schemeClr val="accent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 name="TextBox 19">
            <a:extLst>
              <a:ext uri="{FF2B5EF4-FFF2-40B4-BE49-F238E27FC236}">
                <a16:creationId xmlns:a16="http://schemas.microsoft.com/office/drawing/2014/main" id="{BB6EE8E7-C74A-36F4-8F65-7DB3D42B3ADB}"/>
              </a:ext>
            </a:extLst>
          </p:cNvPr>
          <p:cNvSpPr txBox="1"/>
          <p:nvPr/>
        </p:nvSpPr>
        <p:spPr>
          <a:xfrm>
            <a:off x="779832" y="2778659"/>
            <a:ext cx="5210628" cy="2239524"/>
          </a:xfrm>
          <a:prstGeom prst="rect">
            <a:avLst/>
          </a:prstGeom>
          <a:noFill/>
        </p:spPr>
        <p:txBody>
          <a:bodyPr wrap="square" rtlCol="0">
            <a:spAutoFit/>
          </a:bodyPr>
          <a:lstStyle/>
          <a:p>
            <a:pPr algn="ctr">
              <a:lnSpc>
                <a:spcPct val="150000"/>
              </a:lnSpc>
              <a:spcBef>
                <a:spcPts val="1200"/>
              </a:spcBef>
            </a:pPr>
            <a:r>
              <a:rPr lang="en-US" sz="2400">
                <a:latin typeface="Leelawadee UI" panose="020B0502040204020203" pitchFamily="34" charset="-34"/>
                <a:cs typeface="Leelawadee UI" panose="020B0502040204020203" pitchFamily="34" charset="-34"/>
              </a:rPr>
              <a:t>Father's Day is a holiday of celebrating fatherhood and paternal bonds, as well as the influence of fathers in society.</a:t>
            </a:r>
          </a:p>
        </p:txBody>
      </p:sp>
      <p:pic>
        <p:nvPicPr>
          <p:cNvPr id="22" name="Google Shape;656;p40">
            <a:extLst>
              <a:ext uri="{FF2B5EF4-FFF2-40B4-BE49-F238E27FC236}">
                <a16:creationId xmlns:a16="http://schemas.microsoft.com/office/drawing/2014/main" id="{0A4123FA-3C68-F7A4-FBF7-F85599E718A1}"/>
              </a:ext>
            </a:extLst>
          </p:cNvPr>
          <p:cNvPicPr preferRelativeResize="0"/>
          <p:nvPr/>
        </p:nvPicPr>
        <p:blipFill>
          <a:blip r:embed="rId2">
            <a:alphaModFix/>
          </a:blip>
          <a:stretch>
            <a:fillRect/>
          </a:stretch>
        </p:blipFill>
        <p:spPr>
          <a:xfrm>
            <a:off x="5395831" y="3139521"/>
            <a:ext cx="6822046" cy="3743864"/>
          </a:xfrm>
          <a:prstGeom prst="rect">
            <a:avLst/>
          </a:prstGeom>
          <a:noFill/>
          <a:ln>
            <a:noFill/>
          </a:ln>
        </p:spPr>
      </p:pic>
    </p:spTree>
    <p:extLst>
      <p:ext uri="{BB962C8B-B14F-4D97-AF65-F5344CB8AC3E}">
        <p14:creationId xmlns:p14="http://schemas.microsoft.com/office/powerpoint/2010/main" val="239818474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661;p41">
            <a:extLst>
              <a:ext uri="{FF2B5EF4-FFF2-40B4-BE49-F238E27FC236}">
                <a16:creationId xmlns:a16="http://schemas.microsoft.com/office/drawing/2014/main" id="{BD6DC1DB-8CAD-C167-1008-ECFE4A1AEF03}"/>
              </a:ext>
            </a:extLst>
          </p:cNvPr>
          <p:cNvSpPr/>
          <p:nvPr/>
        </p:nvSpPr>
        <p:spPr>
          <a:xfrm>
            <a:off x="909359" y="2064043"/>
            <a:ext cx="10257647" cy="4188614"/>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 name="TextBox 2">
            <a:extLst>
              <a:ext uri="{FF2B5EF4-FFF2-40B4-BE49-F238E27FC236}">
                <a16:creationId xmlns:a16="http://schemas.microsoft.com/office/drawing/2014/main" id="{4ECA1AD2-B96A-5AB4-BB4D-BA944DC7AEF9}"/>
              </a:ext>
            </a:extLst>
          </p:cNvPr>
          <p:cNvSpPr txBox="1"/>
          <p:nvPr/>
        </p:nvSpPr>
        <p:spPr>
          <a:xfrm>
            <a:off x="1049988" y="652895"/>
            <a:ext cx="10092025" cy="861774"/>
          </a:xfrm>
          <a:prstGeom prst="rect">
            <a:avLst/>
          </a:prstGeom>
          <a:noFill/>
        </p:spPr>
        <p:txBody>
          <a:bodyPr wrap="square" rtlCol="0">
            <a:spAutoFit/>
          </a:bodyPr>
          <a:lstStyle/>
          <a:p>
            <a:pPr algn="ctr">
              <a:spcBef>
                <a:spcPts val="1200"/>
              </a:spcBef>
            </a:pPr>
            <a:r>
              <a:rPr lang="en-US" sz="5000" b="1">
                <a:solidFill>
                  <a:schemeClr val="accent2"/>
                </a:solidFill>
                <a:latin typeface="Hello Father" panose="02000600000000000000" pitchFamily="2" charset="0"/>
              </a:rPr>
              <a:t>The five roles of a father</a:t>
            </a:r>
          </a:p>
        </p:txBody>
      </p:sp>
      <p:sp>
        <p:nvSpPr>
          <p:cNvPr id="4" name="TextBox 3">
            <a:extLst>
              <a:ext uri="{FF2B5EF4-FFF2-40B4-BE49-F238E27FC236}">
                <a16:creationId xmlns:a16="http://schemas.microsoft.com/office/drawing/2014/main" id="{28DD90D5-01F7-49D3-B3BF-2A3231F6CED4}"/>
              </a:ext>
            </a:extLst>
          </p:cNvPr>
          <p:cNvSpPr txBox="1"/>
          <p:nvPr/>
        </p:nvSpPr>
        <p:spPr>
          <a:xfrm>
            <a:off x="1451040" y="2773356"/>
            <a:ext cx="9174285" cy="2769989"/>
          </a:xfrm>
          <a:prstGeom prst="rect">
            <a:avLst/>
          </a:prstGeom>
          <a:noFill/>
        </p:spPr>
        <p:txBody>
          <a:bodyPr wrap="square" rtlCol="0">
            <a:spAutoFit/>
          </a:bodyPr>
          <a:lstStyle/>
          <a:p>
            <a:pPr algn="ctr">
              <a:spcBef>
                <a:spcPts val="1200"/>
              </a:spcBef>
            </a:pPr>
            <a:r>
              <a:rPr lang="en-US" sz="2400" b="1">
                <a:latin typeface="Leelawadee UI" panose="020B0502040204020203" pitchFamily="34" charset="-34"/>
                <a:cs typeface="Leelawadee UI" panose="020B0502040204020203" pitchFamily="34" charset="-34"/>
              </a:rPr>
              <a:t>Here are 5 important but easily overlooked roles of a father</a:t>
            </a:r>
          </a:p>
          <a:p>
            <a:pPr marL="342900" indent="-342900">
              <a:spcBef>
                <a:spcPts val="1200"/>
              </a:spcBef>
              <a:buFont typeface="Arial" panose="020B0604020202020204" pitchFamily="34" charset="0"/>
              <a:buChar char="•"/>
            </a:pPr>
            <a:r>
              <a:rPr lang="en-US" sz="2000">
                <a:latin typeface="Leelawadee UI" panose="020B0502040204020203" pitchFamily="34" charset="-34"/>
                <a:cs typeface="Leelawadee UI" panose="020B0502040204020203" pitchFamily="34" charset="-34"/>
              </a:rPr>
              <a:t>Motivator. As a dad, you are at times a helper, a coach, and a friend.</a:t>
            </a:r>
          </a:p>
          <a:p>
            <a:pPr marL="342900" indent="-342900">
              <a:spcBef>
                <a:spcPts val="1200"/>
              </a:spcBef>
              <a:buFont typeface="Arial" panose="020B0604020202020204" pitchFamily="34" charset="0"/>
              <a:buChar char="•"/>
            </a:pPr>
            <a:r>
              <a:rPr lang="en-US" sz="2000">
                <a:latin typeface="Leelawadee UI" panose="020B0502040204020203" pitchFamily="34" charset="-34"/>
                <a:cs typeface="Leelawadee UI" panose="020B0502040204020203" pitchFamily="34" charset="-34"/>
              </a:rPr>
              <a:t>Enforcer. Fatherlessness is a great concern in our society today.</a:t>
            </a:r>
          </a:p>
          <a:p>
            <a:pPr marL="342900" indent="-342900">
              <a:spcBef>
                <a:spcPts val="1200"/>
              </a:spcBef>
              <a:buFont typeface="Arial" panose="020B0604020202020204" pitchFamily="34" charset="0"/>
              <a:buChar char="•"/>
            </a:pPr>
            <a:r>
              <a:rPr lang="en-US" sz="2000">
                <a:latin typeface="Leelawadee UI" panose="020B0502040204020203" pitchFamily="34" charset="-34"/>
                <a:cs typeface="Leelawadee UI" panose="020B0502040204020203" pitchFamily="34" charset="-34"/>
              </a:rPr>
              <a:t>Encourager. Every child loves positive fatherly encouragement.</a:t>
            </a:r>
          </a:p>
          <a:p>
            <a:pPr marL="342900" indent="-342900">
              <a:spcBef>
                <a:spcPts val="1200"/>
              </a:spcBef>
              <a:buFont typeface="Arial" panose="020B0604020202020204" pitchFamily="34" charset="0"/>
              <a:buChar char="•"/>
            </a:pPr>
            <a:r>
              <a:rPr lang="en-US" sz="2000">
                <a:latin typeface="Leelawadee UI" panose="020B0502040204020203" pitchFamily="34" charset="-34"/>
                <a:cs typeface="Leelawadee UI" panose="020B0502040204020203" pitchFamily="34" charset="-34"/>
              </a:rPr>
              <a:t>Trainer.</a:t>
            </a:r>
          </a:p>
          <a:p>
            <a:pPr marL="342900" indent="-342900">
              <a:spcBef>
                <a:spcPts val="1200"/>
              </a:spcBef>
              <a:buFont typeface="Arial" panose="020B0604020202020204" pitchFamily="34" charset="0"/>
              <a:buChar char="•"/>
            </a:pPr>
            <a:r>
              <a:rPr lang="en-US" sz="2000">
                <a:latin typeface="Leelawadee UI" panose="020B0502040204020203" pitchFamily="34" charset="-34"/>
                <a:cs typeface="Leelawadee UI" panose="020B0502040204020203" pitchFamily="34" charset="-34"/>
              </a:rPr>
              <a:t>Counselor.</a:t>
            </a:r>
          </a:p>
        </p:txBody>
      </p:sp>
    </p:spTree>
    <p:extLst>
      <p:ext uri="{BB962C8B-B14F-4D97-AF65-F5344CB8AC3E}">
        <p14:creationId xmlns:p14="http://schemas.microsoft.com/office/powerpoint/2010/main" val="413770561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C75F7D0-9496-C60B-70B8-88BB60D9AD47}"/>
              </a:ext>
            </a:extLst>
          </p:cNvPr>
          <p:cNvGrpSpPr/>
          <p:nvPr/>
        </p:nvGrpSpPr>
        <p:grpSpPr>
          <a:xfrm>
            <a:off x="1240592" y="1949962"/>
            <a:ext cx="9710817" cy="2958076"/>
            <a:chOff x="1397200" y="2270601"/>
            <a:chExt cx="9761262" cy="2958076"/>
          </a:xfrm>
        </p:grpSpPr>
        <p:sp>
          <p:nvSpPr>
            <p:cNvPr id="5" name="Google Shape;644;p39">
              <a:extLst>
                <a:ext uri="{FF2B5EF4-FFF2-40B4-BE49-F238E27FC236}">
                  <a16:creationId xmlns:a16="http://schemas.microsoft.com/office/drawing/2014/main" id="{2768B0A9-84DB-BAF4-D950-8E545B08BDFF}"/>
                </a:ext>
              </a:extLst>
            </p:cNvPr>
            <p:cNvSpPr/>
            <p:nvPr/>
          </p:nvSpPr>
          <p:spPr>
            <a:xfrm>
              <a:off x="1397200" y="2270601"/>
              <a:ext cx="9761262" cy="2958076"/>
            </a:xfrm>
            <a:prstGeom prst="roundRect">
              <a:avLst>
                <a:gd name="adj" fmla="val 11450"/>
              </a:avLst>
            </a:prstGeom>
            <a:solidFill>
              <a:schemeClr val="accent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 name="TextBox 5">
              <a:extLst>
                <a:ext uri="{FF2B5EF4-FFF2-40B4-BE49-F238E27FC236}">
                  <a16:creationId xmlns:a16="http://schemas.microsoft.com/office/drawing/2014/main" id="{C6053FFC-2217-1E28-0A59-8BFE3F470031}"/>
                </a:ext>
              </a:extLst>
            </p:cNvPr>
            <p:cNvSpPr txBox="1"/>
            <p:nvPr/>
          </p:nvSpPr>
          <p:spPr>
            <a:xfrm>
              <a:off x="1702904" y="2641355"/>
              <a:ext cx="9149854" cy="2216569"/>
            </a:xfrm>
            <a:prstGeom prst="rect">
              <a:avLst/>
            </a:prstGeom>
            <a:noFill/>
          </p:spPr>
          <p:txBody>
            <a:bodyPr wrap="square" rtlCol="0">
              <a:spAutoFit/>
            </a:bodyPr>
            <a:lstStyle/>
            <a:p>
              <a:pPr algn="ctr">
                <a:lnSpc>
                  <a:spcPct val="150000"/>
                </a:lnSpc>
                <a:spcBef>
                  <a:spcPts val="1200"/>
                </a:spcBef>
              </a:pPr>
              <a:r>
                <a:rPr lang="en-US" sz="3200">
                  <a:latin typeface="Leelawadee UI" panose="020B0502040204020203" pitchFamily="34" charset="-34"/>
                  <a:cs typeface="Leelawadee UI" panose="020B0502040204020203" pitchFamily="34" charset="-34"/>
                </a:rPr>
                <a:t>“You don’t have to deserve your mother’s love. You have to deserve your father’s. He’s more particular.”</a:t>
              </a:r>
            </a:p>
          </p:txBody>
        </p:sp>
      </p:grpSp>
      <p:pic>
        <p:nvPicPr>
          <p:cNvPr id="8" name="Google Shape;1575;p66">
            <a:extLst>
              <a:ext uri="{FF2B5EF4-FFF2-40B4-BE49-F238E27FC236}">
                <a16:creationId xmlns:a16="http://schemas.microsoft.com/office/drawing/2014/main" id="{8DEE1CB0-84AA-1C02-DE63-917687D0B734}"/>
              </a:ext>
            </a:extLst>
          </p:cNvPr>
          <p:cNvPicPr preferRelativeResize="0"/>
          <p:nvPr/>
        </p:nvPicPr>
        <p:blipFill>
          <a:blip r:embed="rId2">
            <a:alphaModFix/>
          </a:blip>
          <a:stretch>
            <a:fillRect/>
          </a:stretch>
        </p:blipFill>
        <p:spPr>
          <a:xfrm flipH="1">
            <a:off x="10234681" y="1274882"/>
            <a:ext cx="1345944" cy="1256940"/>
          </a:xfrm>
          <a:prstGeom prst="rect">
            <a:avLst/>
          </a:prstGeom>
          <a:noFill/>
          <a:ln>
            <a:noFill/>
          </a:ln>
        </p:spPr>
      </p:pic>
      <p:pic>
        <p:nvPicPr>
          <p:cNvPr id="9" name="Google Shape;1576;p66">
            <a:extLst>
              <a:ext uri="{FF2B5EF4-FFF2-40B4-BE49-F238E27FC236}">
                <a16:creationId xmlns:a16="http://schemas.microsoft.com/office/drawing/2014/main" id="{DA94AE0B-2832-8D58-7FA8-CA3D2C1E24BA}"/>
              </a:ext>
            </a:extLst>
          </p:cNvPr>
          <p:cNvPicPr preferRelativeResize="0"/>
          <p:nvPr/>
        </p:nvPicPr>
        <p:blipFill>
          <a:blip r:embed="rId3">
            <a:alphaModFix/>
          </a:blip>
          <a:stretch>
            <a:fillRect/>
          </a:stretch>
        </p:blipFill>
        <p:spPr>
          <a:xfrm rot="11149203" flipH="1">
            <a:off x="872574" y="4030004"/>
            <a:ext cx="1268425" cy="1626684"/>
          </a:xfrm>
          <a:prstGeom prst="rect">
            <a:avLst/>
          </a:prstGeom>
          <a:noFill/>
          <a:ln>
            <a:noFill/>
          </a:ln>
        </p:spPr>
      </p:pic>
    </p:spTree>
    <p:extLst>
      <p:ext uri="{BB962C8B-B14F-4D97-AF65-F5344CB8AC3E}">
        <p14:creationId xmlns:p14="http://schemas.microsoft.com/office/powerpoint/2010/main" val="29920894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CB72571B-BC6D-2450-9194-AF0628920C7A}"/>
              </a:ext>
            </a:extLst>
          </p:cNvPr>
          <p:cNvGrpSpPr/>
          <p:nvPr/>
        </p:nvGrpSpPr>
        <p:grpSpPr>
          <a:xfrm>
            <a:off x="3160155" y="852888"/>
            <a:ext cx="5404043" cy="2001228"/>
            <a:chOff x="1739858" y="2074090"/>
            <a:chExt cx="5404043" cy="2001228"/>
          </a:xfrm>
        </p:grpSpPr>
        <p:sp>
          <p:nvSpPr>
            <p:cNvPr id="19" name="TextBox 18">
              <a:extLst>
                <a:ext uri="{FF2B5EF4-FFF2-40B4-BE49-F238E27FC236}">
                  <a16:creationId xmlns:a16="http://schemas.microsoft.com/office/drawing/2014/main" id="{00DF1563-4B1F-347B-6AA2-800AF44F86CA}"/>
                </a:ext>
              </a:extLst>
            </p:cNvPr>
            <p:cNvSpPr txBox="1"/>
            <p:nvPr/>
          </p:nvSpPr>
          <p:spPr>
            <a:xfrm>
              <a:off x="1739858" y="3059655"/>
              <a:ext cx="5404043" cy="1015663"/>
            </a:xfrm>
            <a:prstGeom prst="rect">
              <a:avLst/>
            </a:prstGeom>
            <a:noFill/>
          </p:spPr>
          <p:txBody>
            <a:bodyPr wrap="none" rtlCol="0">
              <a:spAutoFit/>
            </a:bodyPr>
            <a:lstStyle/>
            <a:p>
              <a:pPr algn="ctr"/>
              <a:r>
                <a:rPr lang="en-US" sz="6000">
                  <a:solidFill>
                    <a:schemeClr val="accent2"/>
                  </a:solidFill>
                  <a:latin typeface="Hello Father" panose="02000600000000000000" pitchFamily="2" charset="0"/>
                </a:rPr>
                <a:t>Celebration</a:t>
              </a:r>
            </a:p>
          </p:txBody>
        </p:sp>
        <p:sp>
          <p:nvSpPr>
            <p:cNvPr id="20" name="TextBox 19">
              <a:extLst>
                <a:ext uri="{FF2B5EF4-FFF2-40B4-BE49-F238E27FC236}">
                  <a16:creationId xmlns:a16="http://schemas.microsoft.com/office/drawing/2014/main" id="{D1379DE9-1670-5EB3-16F9-304FC50D2BFA}"/>
                </a:ext>
              </a:extLst>
            </p:cNvPr>
            <p:cNvSpPr txBox="1"/>
            <p:nvPr/>
          </p:nvSpPr>
          <p:spPr>
            <a:xfrm>
              <a:off x="3841394" y="2074090"/>
              <a:ext cx="1200970" cy="1015663"/>
            </a:xfrm>
            <a:prstGeom prst="rect">
              <a:avLst/>
            </a:prstGeom>
            <a:noFill/>
          </p:spPr>
          <p:txBody>
            <a:bodyPr wrap="none" rtlCol="0">
              <a:spAutoFit/>
            </a:bodyPr>
            <a:lstStyle/>
            <a:p>
              <a:pPr algn="ctr"/>
              <a:r>
                <a:rPr lang="en-US" sz="6000" b="1">
                  <a:solidFill>
                    <a:schemeClr val="accent2"/>
                  </a:solidFill>
                  <a:latin typeface="Hello Father" panose="02000600000000000000" pitchFamily="2" charset="0"/>
                </a:rPr>
                <a:t>02</a:t>
              </a:r>
            </a:p>
          </p:txBody>
        </p:sp>
      </p:grpSp>
      <p:pic>
        <p:nvPicPr>
          <p:cNvPr id="24" name="Google Shape;2527;p68">
            <a:extLst>
              <a:ext uri="{FF2B5EF4-FFF2-40B4-BE49-F238E27FC236}">
                <a16:creationId xmlns:a16="http://schemas.microsoft.com/office/drawing/2014/main" id="{7BDB0EDE-D663-6748-141B-ACED4154D4ED}"/>
              </a:ext>
            </a:extLst>
          </p:cNvPr>
          <p:cNvPicPr preferRelativeResize="0"/>
          <p:nvPr/>
        </p:nvPicPr>
        <p:blipFill>
          <a:blip r:embed="rId2">
            <a:alphaModFix/>
          </a:blip>
          <a:stretch>
            <a:fillRect/>
          </a:stretch>
        </p:blipFill>
        <p:spPr>
          <a:xfrm>
            <a:off x="1817372" y="2510770"/>
            <a:ext cx="8557256" cy="4340836"/>
          </a:xfrm>
          <a:prstGeom prst="rect">
            <a:avLst/>
          </a:prstGeom>
          <a:noFill/>
          <a:ln>
            <a:noFill/>
          </a:ln>
        </p:spPr>
      </p:pic>
    </p:spTree>
    <p:extLst>
      <p:ext uri="{BB962C8B-B14F-4D97-AF65-F5344CB8AC3E}">
        <p14:creationId xmlns:p14="http://schemas.microsoft.com/office/powerpoint/2010/main" val="3235712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61;p41">
            <a:extLst>
              <a:ext uri="{FF2B5EF4-FFF2-40B4-BE49-F238E27FC236}">
                <a16:creationId xmlns:a16="http://schemas.microsoft.com/office/drawing/2014/main" id="{48E9EA35-CFED-19E6-EB29-395F2F542AF9}"/>
              </a:ext>
            </a:extLst>
          </p:cNvPr>
          <p:cNvSpPr/>
          <p:nvPr/>
        </p:nvSpPr>
        <p:spPr>
          <a:xfrm>
            <a:off x="909359" y="2064043"/>
            <a:ext cx="10257647" cy="4188614"/>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 name="TextBox 4">
            <a:extLst>
              <a:ext uri="{FF2B5EF4-FFF2-40B4-BE49-F238E27FC236}">
                <a16:creationId xmlns:a16="http://schemas.microsoft.com/office/drawing/2014/main" id="{DF6D29EC-FCAE-BD0F-9A24-0481BB74ACAD}"/>
              </a:ext>
            </a:extLst>
          </p:cNvPr>
          <p:cNvSpPr txBox="1"/>
          <p:nvPr/>
        </p:nvSpPr>
        <p:spPr>
          <a:xfrm>
            <a:off x="1049988" y="652895"/>
            <a:ext cx="10092025" cy="861774"/>
          </a:xfrm>
          <a:prstGeom prst="rect">
            <a:avLst/>
          </a:prstGeom>
          <a:noFill/>
        </p:spPr>
        <p:txBody>
          <a:bodyPr wrap="square" rtlCol="0">
            <a:spAutoFit/>
          </a:bodyPr>
          <a:lstStyle/>
          <a:p>
            <a:pPr algn="ctr">
              <a:spcBef>
                <a:spcPts val="1200"/>
              </a:spcBef>
            </a:pPr>
            <a:r>
              <a:rPr lang="en-US" sz="5000" b="1">
                <a:solidFill>
                  <a:schemeClr val="accent2"/>
                </a:solidFill>
                <a:latin typeface="Hello Father" panose="02000600000000000000" pitchFamily="2" charset="0"/>
              </a:rPr>
              <a:t>Why is it celebrated?</a:t>
            </a:r>
          </a:p>
        </p:txBody>
      </p:sp>
      <p:sp>
        <p:nvSpPr>
          <p:cNvPr id="6" name="TextBox 5">
            <a:extLst>
              <a:ext uri="{FF2B5EF4-FFF2-40B4-BE49-F238E27FC236}">
                <a16:creationId xmlns:a16="http://schemas.microsoft.com/office/drawing/2014/main" id="{8A451000-D983-1A4B-4DAF-8ADC2E3AE73E}"/>
              </a:ext>
            </a:extLst>
          </p:cNvPr>
          <p:cNvSpPr txBox="1"/>
          <p:nvPr/>
        </p:nvSpPr>
        <p:spPr>
          <a:xfrm>
            <a:off x="1243460" y="2450190"/>
            <a:ext cx="9589445" cy="3416320"/>
          </a:xfrm>
          <a:prstGeom prst="rect">
            <a:avLst/>
          </a:prstGeom>
          <a:noFill/>
        </p:spPr>
        <p:txBody>
          <a:bodyPr wrap="square" rtlCol="0">
            <a:spAutoFit/>
          </a:bodyPr>
          <a:lstStyle/>
          <a:p>
            <a:pPr algn="ctr">
              <a:spcBef>
                <a:spcPts val="1200"/>
              </a:spcBef>
            </a:pPr>
            <a:r>
              <a:rPr lang="en-US" sz="2400">
                <a:latin typeface="Leelawadee UI" panose="020B0502040204020203" pitchFamily="34" charset="-34"/>
                <a:cs typeface="Leelawadee UI" panose="020B0502040204020203" pitchFamily="34" charset="-34"/>
              </a:rPr>
              <a:t>Father’s Day, in the United States, is a holiday (the third Sunday in June) to honor fathers. Credit for initiating the holiday is usually given to Sonora Smart Dodd of Spokane, Washington, whose dad, a Civil War veteran, raised her and her five siblings after their mom died in childbirth. She is declared to have had the idea in 1909 while hearing a sermon on Mother’s Day, which was becoming specified as a holiday at the time. Local religious leaders supported the concept, and the first Father’s Day was honored on 19 June 1910, this month of the birthday of Dodd’s dad.</a:t>
            </a:r>
            <a:endParaRPr lang="en-US" sz="2000">
              <a:latin typeface="Leelawadee UI" panose="020B0502040204020203" pitchFamily="34" charset="-34"/>
              <a:cs typeface="Leelawadee UI" panose="020B0502040204020203" pitchFamily="34" charset="-34"/>
            </a:endParaRPr>
          </a:p>
        </p:txBody>
      </p:sp>
    </p:spTree>
    <p:extLst>
      <p:ext uri="{BB962C8B-B14F-4D97-AF65-F5344CB8AC3E}">
        <p14:creationId xmlns:p14="http://schemas.microsoft.com/office/powerpoint/2010/main" val="5196324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B4FFE9-F744-E5A9-8223-036C63E8AD8E}"/>
              </a:ext>
            </a:extLst>
          </p:cNvPr>
          <p:cNvSpPr txBox="1"/>
          <p:nvPr/>
        </p:nvSpPr>
        <p:spPr>
          <a:xfrm>
            <a:off x="1006517" y="652895"/>
            <a:ext cx="10092025" cy="861774"/>
          </a:xfrm>
          <a:prstGeom prst="rect">
            <a:avLst/>
          </a:prstGeom>
          <a:noFill/>
        </p:spPr>
        <p:txBody>
          <a:bodyPr wrap="square" rtlCol="0">
            <a:spAutoFit/>
          </a:bodyPr>
          <a:lstStyle/>
          <a:p>
            <a:pPr>
              <a:spcBef>
                <a:spcPts val="1200"/>
              </a:spcBef>
            </a:pPr>
            <a:r>
              <a:rPr lang="en" sz="5000" b="1">
                <a:solidFill>
                  <a:schemeClr val="accent2"/>
                </a:solidFill>
                <a:latin typeface="Hello Father" panose="02000600000000000000" pitchFamily="2" charset="0"/>
              </a:rPr>
              <a:t>How to celebrate this day</a:t>
            </a:r>
            <a:endParaRPr lang="en-US" sz="5000" b="1">
              <a:solidFill>
                <a:schemeClr val="accent2"/>
              </a:solidFill>
              <a:latin typeface="Hello Father" panose="02000600000000000000" pitchFamily="2" charset="0"/>
            </a:endParaRPr>
          </a:p>
        </p:txBody>
      </p:sp>
      <p:grpSp>
        <p:nvGrpSpPr>
          <p:cNvPr id="7" name="Group 6">
            <a:extLst>
              <a:ext uri="{FF2B5EF4-FFF2-40B4-BE49-F238E27FC236}">
                <a16:creationId xmlns:a16="http://schemas.microsoft.com/office/drawing/2014/main" id="{1873C7A6-9FBB-A01D-20D8-E4D64D410EAC}"/>
              </a:ext>
            </a:extLst>
          </p:cNvPr>
          <p:cNvGrpSpPr/>
          <p:nvPr/>
        </p:nvGrpSpPr>
        <p:grpSpPr>
          <a:xfrm>
            <a:off x="606711" y="2044932"/>
            <a:ext cx="5889549" cy="4188614"/>
            <a:chOff x="606711" y="2057062"/>
            <a:chExt cx="5889549" cy="4188614"/>
          </a:xfrm>
        </p:grpSpPr>
        <p:sp>
          <p:nvSpPr>
            <p:cNvPr id="5" name="Google Shape;661;p41">
              <a:extLst>
                <a:ext uri="{FF2B5EF4-FFF2-40B4-BE49-F238E27FC236}">
                  <a16:creationId xmlns:a16="http://schemas.microsoft.com/office/drawing/2014/main" id="{33DE7298-8C2D-39D7-0CA6-D7764FDEAC60}"/>
                </a:ext>
              </a:extLst>
            </p:cNvPr>
            <p:cNvSpPr/>
            <p:nvPr/>
          </p:nvSpPr>
          <p:spPr>
            <a:xfrm>
              <a:off x="606711" y="2057062"/>
              <a:ext cx="5889549" cy="4188614"/>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 name="TextBox 7">
              <a:extLst>
                <a:ext uri="{FF2B5EF4-FFF2-40B4-BE49-F238E27FC236}">
                  <a16:creationId xmlns:a16="http://schemas.microsoft.com/office/drawing/2014/main" id="{97DEB3D8-77AB-748B-22F6-598526979424}"/>
                </a:ext>
              </a:extLst>
            </p:cNvPr>
            <p:cNvSpPr txBox="1"/>
            <p:nvPr/>
          </p:nvSpPr>
          <p:spPr>
            <a:xfrm>
              <a:off x="851541" y="2473987"/>
              <a:ext cx="5399888" cy="3354765"/>
            </a:xfrm>
            <a:prstGeom prst="rect">
              <a:avLst/>
            </a:prstGeom>
            <a:noFill/>
          </p:spPr>
          <p:txBody>
            <a:bodyPr wrap="square" rtlCol="0">
              <a:spAutoFit/>
            </a:bodyPr>
            <a:lstStyle/>
            <a:p>
              <a:pPr>
                <a:spcBef>
                  <a:spcPts val="1200"/>
                </a:spcBef>
              </a:pPr>
              <a:r>
                <a:rPr lang="en-US" sz="2400" b="1">
                  <a:latin typeface="Leelawadee UI" panose="020B0502040204020203" pitchFamily="34" charset="-34"/>
                  <a:cs typeface="Leelawadee UI" panose="020B0502040204020203" pitchFamily="34" charset="-34"/>
                </a:rPr>
                <a:t>Many people make a specific effort for their fathers or dad sculptures on Father's Day </a:t>
              </a:r>
            </a:p>
            <a:p>
              <a:pPr marL="285750" indent="-285750">
                <a:spcBef>
                  <a:spcPts val="1200"/>
                </a:spcBef>
                <a:buFont typeface="Arial" panose="020B0604020202020204" pitchFamily="34" charset="0"/>
                <a:buChar char="•"/>
              </a:pPr>
              <a:r>
                <a:rPr lang="en-US" sz="2000">
                  <a:effectLst/>
                  <a:latin typeface="Leelawadee UI" panose="020B0502040204020203" pitchFamily="34" charset="-34"/>
                  <a:cs typeface="Leelawadee UI" panose="020B0502040204020203" pitchFamily="34" charset="-34"/>
                </a:rPr>
                <a:t>Some people contact their fathers</a:t>
              </a:r>
            </a:p>
            <a:p>
              <a:pPr marL="285750" indent="-285750">
                <a:spcBef>
                  <a:spcPts val="1200"/>
                </a:spcBef>
                <a:buFont typeface="Arial" panose="020B0604020202020204" pitchFamily="34" charset="0"/>
                <a:buChar char="•"/>
              </a:pPr>
              <a:r>
                <a:rPr lang="en-US" sz="2000">
                  <a:latin typeface="Leelawadee UI" panose="020B0502040204020203" pitchFamily="34" charset="-34"/>
                  <a:cs typeface="Leelawadee UI" panose="020B0502040204020203" pitchFamily="34" charset="-34"/>
                </a:rPr>
                <a:t>While others give cards, flowers</a:t>
              </a:r>
            </a:p>
            <a:p>
              <a:pPr marL="285750" indent="-285750">
                <a:spcBef>
                  <a:spcPts val="1200"/>
                </a:spcBef>
                <a:buFont typeface="Arial" panose="020B0604020202020204" pitchFamily="34" charset="0"/>
                <a:buChar char="•"/>
              </a:pPr>
              <a:r>
                <a:rPr lang="en-US" sz="2000">
                  <a:effectLst/>
                  <a:latin typeface="Leelawadee UI" panose="020B0502040204020203" pitchFamily="34" charset="-34"/>
                  <a:cs typeface="Leelawadee UI" panose="020B0502040204020203" pitchFamily="34" charset="-34"/>
                </a:rPr>
                <a:t>Other gifts, such as clothing, sporting equipment</a:t>
              </a:r>
            </a:p>
            <a:p>
              <a:pPr marL="285750" indent="-285750">
                <a:spcBef>
                  <a:spcPts val="1200"/>
                </a:spcBef>
                <a:buFont typeface="Arial" panose="020B0604020202020204" pitchFamily="34" charset="0"/>
                <a:buChar char="•"/>
              </a:pPr>
              <a:r>
                <a:rPr lang="en-US" sz="2000">
                  <a:latin typeface="Leelawadee UI" panose="020B0502040204020203" pitchFamily="34" charset="-34"/>
                  <a:cs typeface="Leelawadee UI" panose="020B0502040204020203" pitchFamily="34" charset="-34"/>
                </a:rPr>
                <a:t>Luxury food items.</a:t>
              </a:r>
            </a:p>
          </p:txBody>
        </p:sp>
      </p:grpSp>
      <p:grpSp>
        <p:nvGrpSpPr>
          <p:cNvPr id="3" name="Group 2">
            <a:extLst>
              <a:ext uri="{FF2B5EF4-FFF2-40B4-BE49-F238E27FC236}">
                <a16:creationId xmlns:a16="http://schemas.microsoft.com/office/drawing/2014/main" id="{194D23D2-BF3D-3463-3798-2505F3E14E23}"/>
              </a:ext>
            </a:extLst>
          </p:cNvPr>
          <p:cNvGrpSpPr/>
          <p:nvPr/>
        </p:nvGrpSpPr>
        <p:grpSpPr>
          <a:xfrm>
            <a:off x="7475361" y="2274319"/>
            <a:ext cx="4318418" cy="3729840"/>
            <a:chOff x="1375842" y="1691664"/>
            <a:chExt cx="2977294" cy="2571504"/>
          </a:xfrm>
        </p:grpSpPr>
        <p:pic>
          <p:nvPicPr>
            <p:cNvPr id="4" name="Graphic 3">
              <a:extLst>
                <a:ext uri="{FF2B5EF4-FFF2-40B4-BE49-F238E27FC236}">
                  <a16:creationId xmlns:a16="http://schemas.microsoft.com/office/drawing/2014/main" id="{7EA4C900-B5F9-1E58-4B86-94B8438EBA7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96670">
              <a:off x="1433639" y="3460654"/>
              <a:ext cx="2512230" cy="802514"/>
            </a:xfrm>
            <a:prstGeom prst="rect">
              <a:avLst/>
            </a:prstGeom>
          </p:spPr>
        </p:pic>
        <p:pic>
          <p:nvPicPr>
            <p:cNvPr id="6" name="Graphic 5">
              <a:extLst>
                <a:ext uri="{FF2B5EF4-FFF2-40B4-BE49-F238E27FC236}">
                  <a16:creationId xmlns:a16="http://schemas.microsoft.com/office/drawing/2014/main" id="{81F3F809-F4FF-3500-2B21-97E28933AB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964432">
              <a:off x="1375842" y="1691664"/>
              <a:ext cx="2977294" cy="1972900"/>
            </a:xfrm>
            <a:prstGeom prst="rect">
              <a:avLst/>
            </a:prstGeom>
          </p:spPr>
        </p:pic>
      </p:grpSp>
    </p:spTree>
    <p:extLst>
      <p:ext uri="{BB962C8B-B14F-4D97-AF65-F5344CB8AC3E}">
        <p14:creationId xmlns:p14="http://schemas.microsoft.com/office/powerpoint/2010/main" val="306720903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661;p41">
            <a:extLst>
              <a:ext uri="{FF2B5EF4-FFF2-40B4-BE49-F238E27FC236}">
                <a16:creationId xmlns:a16="http://schemas.microsoft.com/office/drawing/2014/main" id="{024EF5C7-F4AE-2E55-2926-F1D87DDF2353}"/>
              </a:ext>
            </a:extLst>
          </p:cNvPr>
          <p:cNvSpPr/>
          <p:nvPr/>
        </p:nvSpPr>
        <p:spPr>
          <a:xfrm>
            <a:off x="909359" y="2064043"/>
            <a:ext cx="10257647" cy="4188614"/>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 name="TextBox 2">
            <a:extLst>
              <a:ext uri="{FF2B5EF4-FFF2-40B4-BE49-F238E27FC236}">
                <a16:creationId xmlns:a16="http://schemas.microsoft.com/office/drawing/2014/main" id="{0D075636-0266-2357-CE54-A94876250709}"/>
              </a:ext>
            </a:extLst>
          </p:cNvPr>
          <p:cNvSpPr txBox="1"/>
          <p:nvPr/>
        </p:nvSpPr>
        <p:spPr>
          <a:xfrm>
            <a:off x="1049988" y="652895"/>
            <a:ext cx="10092025" cy="861774"/>
          </a:xfrm>
          <a:prstGeom prst="rect">
            <a:avLst/>
          </a:prstGeom>
          <a:noFill/>
        </p:spPr>
        <p:txBody>
          <a:bodyPr wrap="square" rtlCol="0">
            <a:spAutoFit/>
          </a:bodyPr>
          <a:lstStyle/>
          <a:p>
            <a:pPr algn="ctr">
              <a:spcBef>
                <a:spcPts val="1200"/>
              </a:spcBef>
            </a:pPr>
            <a:r>
              <a:rPr lang="en-US" sz="5000" b="1">
                <a:solidFill>
                  <a:schemeClr val="accent2"/>
                </a:solidFill>
                <a:latin typeface="Hello Father" panose="02000600000000000000" pitchFamily="2" charset="0"/>
              </a:rPr>
              <a:t>What to give on this day</a:t>
            </a:r>
          </a:p>
        </p:txBody>
      </p:sp>
      <p:grpSp>
        <p:nvGrpSpPr>
          <p:cNvPr id="1036" name="Group 1035">
            <a:extLst>
              <a:ext uri="{FF2B5EF4-FFF2-40B4-BE49-F238E27FC236}">
                <a16:creationId xmlns:a16="http://schemas.microsoft.com/office/drawing/2014/main" id="{0EE518CB-197F-C25E-FA1D-5FAA44EBA604}"/>
              </a:ext>
            </a:extLst>
          </p:cNvPr>
          <p:cNvGrpSpPr/>
          <p:nvPr/>
        </p:nvGrpSpPr>
        <p:grpSpPr>
          <a:xfrm>
            <a:off x="1712315" y="2535058"/>
            <a:ext cx="8651735" cy="3246584"/>
            <a:chOff x="1733548" y="2384213"/>
            <a:chExt cx="8651735" cy="3246584"/>
          </a:xfrm>
        </p:grpSpPr>
        <p:grpSp>
          <p:nvGrpSpPr>
            <p:cNvPr id="1030" name="Group 1029">
              <a:extLst>
                <a:ext uri="{FF2B5EF4-FFF2-40B4-BE49-F238E27FC236}">
                  <a16:creationId xmlns:a16="http://schemas.microsoft.com/office/drawing/2014/main" id="{50434EB2-5C20-C459-C5EF-705518DB5D19}"/>
                </a:ext>
              </a:extLst>
            </p:cNvPr>
            <p:cNvGrpSpPr/>
            <p:nvPr/>
          </p:nvGrpSpPr>
          <p:grpSpPr>
            <a:xfrm>
              <a:off x="1733548" y="2541878"/>
              <a:ext cx="1966819" cy="1203288"/>
              <a:chOff x="1733548" y="2541878"/>
              <a:chExt cx="1966819" cy="1203288"/>
            </a:xfrm>
          </p:grpSpPr>
          <p:sp>
            <p:nvSpPr>
              <p:cNvPr id="5" name="TextBox 4">
                <a:extLst>
                  <a:ext uri="{FF2B5EF4-FFF2-40B4-BE49-F238E27FC236}">
                    <a16:creationId xmlns:a16="http://schemas.microsoft.com/office/drawing/2014/main" id="{931BEB3B-5B5A-54DA-C536-C3A6825185B9}"/>
                  </a:ext>
                </a:extLst>
              </p:cNvPr>
              <p:cNvSpPr txBox="1"/>
              <p:nvPr/>
            </p:nvSpPr>
            <p:spPr>
              <a:xfrm>
                <a:off x="1733548" y="3345056"/>
                <a:ext cx="1966819" cy="400110"/>
              </a:xfrm>
              <a:prstGeom prst="rect">
                <a:avLst/>
              </a:prstGeom>
              <a:noFill/>
            </p:spPr>
            <p:txBody>
              <a:bodyPr wrap="square" rtlCol="0">
                <a:spAutoFit/>
              </a:bodyPr>
              <a:lstStyle/>
              <a:p>
                <a:pPr algn="ctr"/>
                <a:r>
                  <a:rPr lang="en-US" sz="2000">
                    <a:latin typeface="Leelawadee UI" panose="020B0502040204020203" pitchFamily="34" charset="-34"/>
                    <a:cs typeface="Leelawadee UI" panose="020B0502040204020203" pitchFamily="34" charset="-34"/>
                  </a:rPr>
                  <a:t>Sport Gear</a:t>
                </a:r>
              </a:p>
            </p:txBody>
          </p:sp>
          <p:pic>
            <p:nvPicPr>
              <p:cNvPr id="12" name="Graphic 11">
                <a:extLst>
                  <a:ext uri="{FF2B5EF4-FFF2-40B4-BE49-F238E27FC236}">
                    <a16:creationId xmlns:a16="http://schemas.microsoft.com/office/drawing/2014/main" id="{12205B1D-2B46-4488-B2E6-905D98018F38}"/>
                  </a:ext>
                </a:extLst>
              </p:cNvPr>
              <p:cNvPicPr>
                <a:picLocks noChangeAspect="1"/>
              </p:cNvPicPr>
              <p:nvPr/>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34281" y="2541878"/>
                <a:ext cx="965352" cy="742532"/>
              </a:xfrm>
              <a:prstGeom prst="rect">
                <a:avLst/>
              </a:prstGeom>
            </p:spPr>
          </p:pic>
        </p:grpSp>
        <p:grpSp>
          <p:nvGrpSpPr>
            <p:cNvPr id="1031" name="Group 1030">
              <a:extLst>
                <a:ext uri="{FF2B5EF4-FFF2-40B4-BE49-F238E27FC236}">
                  <a16:creationId xmlns:a16="http://schemas.microsoft.com/office/drawing/2014/main" id="{E9A160AA-4EEF-A384-34DB-ACB22DF9509F}"/>
                </a:ext>
              </a:extLst>
            </p:cNvPr>
            <p:cNvGrpSpPr/>
            <p:nvPr/>
          </p:nvGrpSpPr>
          <p:grpSpPr>
            <a:xfrm>
              <a:off x="5071128" y="2541878"/>
              <a:ext cx="1966820" cy="1206019"/>
              <a:chOff x="5071128" y="2541878"/>
              <a:chExt cx="1966820" cy="1206019"/>
            </a:xfrm>
          </p:grpSpPr>
          <p:sp>
            <p:nvSpPr>
              <p:cNvPr id="6" name="TextBox 5">
                <a:extLst>
                  <a:ext uri="{FF2B5EF4-FFF2-40B4-BE49-F238E27FC236}">
                    <a16:creationId xmlns:a16="http://schemas.microsoft.com/office/drawing/2014/main" id="{F1D187E7-E9F9-0B5C-6BDA-652C1E6C53B3}"/>
                  </a:ext>
                </a:extLst>
              </p:cNvPr>
              <p:cNvSpPr txBox="1"/>
              <p:nvPr/>
            </p:nvSpPr>
            <p:spPr>
              <a:xfrm>
                <a:off x="5071128" y="3347787"/>
                <a:ext cx="1966820" cy="400110"/>
              </a:xfrm>
              <a:prstGeom prst="rect">
                <a:avLst/>
              </a:prstGeom>
              <a:noFill/>
            </p:spPr>
            <p:txBody>
              <a:bodyPr wrap="square" rtlCol="0">
                <a:spAutoFit/>
              </a:bodyPr>
              <a:lstStyle/>
              <a:p>
                <a:pPr algn="ctr"/>
                <a:r>
                  <a:rPr lang="en-US" sz="2000">
                    <a:latin typeface="Leelawadee UI" panose="020B0502040204020203" pitchFamily="34" charset="-34"/>
                    <a:cs typeface="Leelawadee UI" panose="020B0502040204020203" pitchFamily="34" charset="-34"/>
                  </a:rPr>
                  <a:t>Home Decorate</a:t>
                </a:r>
              </a:p>
            </p:txBody>
          </p:sp>
          <p:pic>
            <p:nvPicPr>
              <p:cNvPr id="1028" name="Picture 4" descr="Download Sofa Bonsai Life Leisure Png And Vector Image - Club Chair PNG  Image with No Background - PNGkey.com">
                <a:extLst>
                  <a:ext uri="{FF2B5EF4-FFF2-40B4-BE49-F238E27FC236}">
                    <a16:creationId xmlns:a16="http://schemas.microsoft.com/office/drawing/2014/main" id="{85251D28-D113-2146-6F1D-9A9B0763CB2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612015" y="2541878"/>
                <a:ext cx="885046" cy="72729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32" name="Group 1031">
              <a:extLst>
                <a:ext uri="{FF2B5EF4-FFF2-40B4-BE49-F238E27FC236}">
                  <a16:creationId xmlns:a16="http://schemas.microsoft.com/office/drawing/2014/main" id="{F4EA1CA8-4087-6309-8E0A-83564998BF8F}"/>
                </a:ext>
              </a:extLst>
            </p:cNvPr>
            <p:cNvGrpSpPr/>
            <p:nvPr/>
          </p:nvGrpSpPr>
          <p:grpSpPr>
            <a:xfrm>
              <a:off x="8408709" y="2384213"/>
              <a:ext cx="1966819" cy="1366415"/>
              <a:chOff x="8408709" y="2384213"/>
              <a:chExt cx="1966819" cy="1366415"/>
            </a:xfrm>
          </p:grpSpPr>
          <p:sp>
            <p:nvSpPr>
              <p:cNvPr id="7" name="TextBox 6">
                <a:extLst>
                  <a:ext uri="{FF2B5EF4-FFF2-40B4-BE49-F238E27FC236}">
                    <a16:creationId xmlns:a16="http://schemas.microsoft.com/office/drawing/2014/main" id="{D716328D-E923-DFD3-5442-BAD901B4F05F}"/>
                  </a:ext>
                </a:extLst>
              </p:cNvPr>
              <p:cNvSpPr txBox="1"/>
              <p:nvPr/>
            </p:nvSpPr>
            <p:spPr>
              <a:xfrm>
                <a:off x="8408709" y="3350518"/>
                <a:ext cx="1966819" cy="400110"/>
              </a:xfrm>
              <a:prstGeom prst="rect">
                <a:avLst/>
              </a:prstGeom>
              <a:noFill/>
            </p:spPr>
            <p:txBody>
              <a:bodyPr wrap="square" rtlCol="0">
                <a:spAutoFit/>
              </a:bodyPr>
              <a:lstStyle/>
              <a:p>
                <a:pPr algn="ctr"/>
                <a:r>
                  <a:rPr lang="en-US" sz="2000">
                    <a:latin typeface="Leelawadee UI" panose="020B0502040204020203" pitchFamily="34" charset="-34"/>
                    <a:cs typeface="Leelawadee UI" panose="020B0502040204020203" pitchFamily="34" charset="-34"/>
                  </a:rPr>
                  <a:t>Gadget</a:t>
                </a:r>
              </a:p>
            </p:txBody>
          </p:sp>
          <p:pic>
            <p:nvPicPr>
              <p:cNvPr id="14" name="Picture 13">
                <a:extLst>
                  <a:ext uri="{FF2B5EF4-FFF2-40B4-BE49-F238E27FC236}">
                    <a16:creationId xmlns:a16="http://schemas.microsoft.com/office/drawing/2014/main" id="{5B98ED61-463D-CDBC-EB9F-E99F26D0B3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12833" y="2384213"/>
                <a:ext cx="1158570" cy="900197"/>
              </a:xfrm>
              <a:prstGeom prst="rect">
                <a:avLst/>
              </a:prstGeom>
            </p:spPr>
          </p:pic>
        </p:grpSp>
        <p:grpSp>
          <p:nvGrpSpPr>
            <p:cNvPr id="1035" name="Group 1034">
              <a:extLst>
                <a:ext uri="{FF2B5EF4-FFF2-40B4-BE49-F238E27FC236}">
                  <a16:creationId xmlns:a16="http://schemas.microsoft.com/office/drawing/2014/main" id="{A5560C36-4D29-A641-FB9A-085E911D89D8}"/>
                </a:ext>
              </a:extLst>
            </p:cNvPr>
            <p:cNvGrpSpPr/>
            <p:nvPr/>
          </p:nvGrpSpPr>
          <p:grpSpPr>
            <a:xfrm>
              <a:off x="1733548" y="4289803"/>
              <a:ext cx="1966819" cy="1340994"/>
              <a:chOff x="1733548" y="4289803"/>
              <a:chExt cx="1966819" cy="1340994"/>
            </a:xfrm>
          </p:grpSpPr>
          <p:sp>
            <p:nvSpPr>
              <p:cNvPr id="8" name="TextBox 7">
                <a:extLst>
                  <a:ext uri="{FF2B5EF4-FFF2-40B4-BE49-F238E27FC236}">
                    <a16:creationId xmlns:a16="http://schemas.microsoft.com/office/drawing/2014/main" id="{21B5D0FB-582C-05A6-330A-E6FB69B60CA7}"/>
                  </a:ext>
                </a:extLst>
              </p:cNvPr>
              <p:cNvSpPr txBox="1"/>
              <p:nvPr/>
            </p:nvSpPr>
            <p:spPr>
              <a:xfrm>
                <a:off x="1733548" y="5230687"/>
                <a:ext cx="1966819" cy="400110"/>
              </a:xfrm>
              <a:prstGeom prst="rect">
                <a:avLst/>
              </a:prstGeom>
              <a:noFill/>
            </p:spPr>
            <p:txBody>
              <a:bodyPr wrap="square" rtlCol="0">
                <a:spAutoFit/>
              </a:bodyPr>
              <a:lstStyle/>
              <a:p>
                <a:pPr algn="ctr"/>
                <a:r>
                  <a:rPr lang="en-US" sz="2000">
                    <a:latin typeface="Leelawadee UI" panose="020B0502040204020203" pitchFamily="34" charset="-34"/>
                    <a:cs typeface="Leelawadee UI" panose="020B0502040204020203" pitchFamily="34" charset="-34"/>
                  </a:rPr>
                  <a:t>Clothing</a:t>
                </a:r>
              </a:p>
            </p:txBody>
          </p:sp>
          <p:pic>
            <p:nvPicPr>
              <p:cNvPr id="15" name="Picture 14">
                <a:extLst>
                  <a:ext uri="{FF2B5EF4-FFF2-40B4-BE49-F238E27FC236}">
                    <a16:creationId xmlns:a16="http://schemas.microsoft.com/office/drawing/2014/main" id="{9A272BB1-EF3A-14E0-07F7-C7C32135A7CE}"/>
                  </a:ext>
                </a:extLst>
              </p:cNvPr>
              <p:cNvPicPr>
                <a:picLocks noChangeAspect="1"/>
              </p:cNvPicPr>
              <p:nvPr/>
            </p:nvPicPr>
            <p:blipFill>
              <a:blip r:embed="rId6"/>
              <a:stretch>
                <a:fillRect/>
              </a:stretch>
            </p:blipFill>
            <p:spPr>
              <a:xfrm>
                <a:off x="2315804" y="4289803"/>
                <a:ext cx="802306" cy="802306"/>
              </a:xfrm>
              <a:prstGeom prst="rect">
                <a:avLst/>
              </a:prstGeom>
            </p:spPr>
          </p:pic>
        </p:grpSp>
        <p:grpSp>
          <p:nvGrpSpPr>
            <p:cNvPr id="1034" name="Group 1033">
              <a:extLst>
                <a:ext uri="{FF2B5EF4-FFF2-40B4-BE49-F238E27FC236}">
                  <a16:creationId xmlns:a16="http://schemas.microsoft.com/office/drawing/2014/main" id="{B9C58888-4713-EFF7-B8B0-AB9EA505A14D}"/>
                </a:ext>
              </a:extLst>
            </p:cNvPr>
            <p:cNvGrpSpPr/>
            <p:nvPr/>
          </p:nvGrpSpPr>
          <p:grpSpPr>
            <a:xfrm>
              <a:off x="5066251" y="4498601"/>
              <a:ext cx="1976574" cy="1124600"/>
              <a:chOff x="5066251" y="4498601"/>
              <a:chExt cx="1976574" cy="1124600"/>
            </a:xfrm>
          </p:grpSpPr>
          <p:sp>
            <p:nvSpPr>
              <p:cNvPr id="9" name="TextBox 8">
                <a:extLst>
                  <a:ext uri="{FF2B5EF4-FFF2-40B4-BE49-F238E27FC236}">
                    <a16:creationId xmlns:a16="http://schemas.microsoft.com/office/drawing/2014/main" id="{1113FC30-50AC-7F79-31C9-1FC67AE05C7E}"/>
                  </a:ext>
                </a:extLst>
              </p:cNvPr>
              <p:cNvSpPr txBox="1"/>
              <p:nvPr/>
            </p:nvSpPr>
            <p:spPr>
              <a:xfrm>
                <a:off x="5066251" y="5223091"/>
                <a:ext cx="1976574" cy="400110"/>
              </a:xfrm>
              <a:prstGeom prst="rect">
                <a:avLst/>
              </a:prstGeom>
              <a:noFill/>
            </p:spPr>
            <p:txBody>
              <a:bodyPr wrap="square" rtlCol="0">
                <a:spAutoFit/>
              </a:bodyPr>
              <a:lstStyle/>
              <a:p>
                <a:pPr algn="ctr"/>
                <a:r>
                  <a:rPr lang="en-US" sz="2000">
                    <a:latin typeface="Leelawadee UI" panose="020B0502040204020203" pitchFamily="34" charset="-34"/>
                    <a:cs typeface="Leelawadee UI" panose="020B0502040204020203" pitchFamily="34" charset="-34"/>
                  </a:rPr>
                  <a:t>Gift Card</a:t>
                </a:r>
              </a:p>
            </p:txBody>
          </p:sp>
          <p:pic>
            <p:nvPicPr>
              <p:cNvPr id="1024" name="Picture 1023">
                <a:extLst>
                  <a:ext uri="{FF2B5EF4-FFF2-40B4-BE49-F238E27FC236}">
                    <a16:creationId xmlns:a16="http://schemas.microsoft.com/office/drawing/2014/main" id="{802CE753-3787-26D2-0659-839786A821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72076" y="4498601"/>
                <a:ext cx="964924" cy="608378"/>
              </a:xfrm>
              <a:prstGeom prst="rect">
                <a:avLst/>
              </a:prstGeom>
            </p:spPr>
          </p:pic>
        </p:grpSp>
        <p:grpSp>
          <p:nvGrpSpPr>
            <p:cNvPr id="1033" name="Group 1032">
              <a:extLst>
                <a:ext uri="{FF2B5EF4-FFF2-40B4-BE49-F238E27FC236}">
                  <a16:creationId xmlns:a16="http://schemas.microsoft.com/office/drawing/2014/main" id="{47DEA413-8129-9076-668E-41F8B7803814}"/>
                </a:ext>
              </a:extLst>
            </p:cNvPr>
            <p:cNvGrpSpPr/>
            <p:nvPr/>
          </p:nvGrpSpPr>
          <p:grpSpPr>
            <a:xfrm>
              <a:off x="8408709" y="4659086"/>
              <a:ext cx="1976574" cy="964115"/>
              <a:chOff x="8408709" y="4659086"/>
              <a:chExt cx="1976574" cy="964115"/>
            </a:xfrm>
          </p:grpSpPr>
          <p:sp>
            <p:nvSpPr>
              <p:cNvPr id="10" name="TextBox 9">
                <a:extLst>
                  <a:ext uri="{FF2B5EF4-FFF2-40B4-BE49-F238E27FC236}">
                    <a16:creationId xmlns:a16="http://schemas.microsoft.com/office/drawing/2014/main" id="{F8161F2B-1C58-A73A-5822-FCA934961080}"/>
                  </a:ext>
                </a:extLst>
              </p:cNvPr>
              <p:cNvSpPr txBox="1"/>
              <p:nvPr/>
            </p:nvSpPr>
            <p:spPr>
              <a:xfrm>
                <a:off x="8408709" y="5223091"/>
                <a:ext cx="1976574" cy="400110"/>
              </a:xfrm>
              <a:prstGeom prst="rect">
                <a:avLst/>
              </a:prstGeom>
              <a:noFill/>
            </p:spPr>
            <p:txBody>
              <a:bodyPr wrap="square" rtlCol="0">
                <a:spAutoFit/>
              </a:bodyPr>
              <a:lstStyle/>
              <a:p>
                <a:pPr algn="ctr"/>
                <a:r>
                  <a:rPr lang="en-US" sz="2000">
                    <a:latin typeface="Leelawadee UI" panose="020B0502040204020203" pitchFamily="34" charset="-34"/>
                    <a:cs typeface="Leelawadee UI" panose="020B0502040204020203" pitchFamily="34" charset="-34"/>
                  </a:rPr>
                  <a:t>Vehicles</a:t>
                </a:r>
              </a:p>
            </p:txBody>
          </p:sp>
          <p:pic>
            <p:nvPicPr>
              <p:cNvPr id="1029" name="Picture 1028">
                <a:extLst>
                  <a:ext uri="{FF2B5EF4-FFF2-40B4-BE49-F238E27FC236}">
                    <a16:creationId xmlns:a16="http://schemas.microsoft.com/office/drawing/2014/main" id="{4720C633-B60C-F2DC-B2AE-9B164E2FCE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8618572" y="4659086"/>
                <a:ext cx="1440912" cy="503010"/>
              </a:xfrm>
              <a:prstGeom prst="rect">
                <a:avLst/>
              </a:prstGeom>
            </p:spPr>
          </p:pic>
        </p:grpSp>
      </p:grpSp>
    </p:spTree>
    <p:extLst>
      <p:ext uri="{BB962C8B-B14F-4D97-AF65-F5344CB8AC3E}">
        <p14:creationId xmlns:p14="http://schemas.microsoft.com/office/powerpoint/2010/main" val="80849131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C75F7D0-9496-C60B-70B8-88BB60D9AD47}"/>
              </a:ext>
            </a:extLst>
          </p:cNvPr>
          <p:cNvGrpSpPr/>
          <p:nvPr/>
        </p:nvGrpSpPr>
        <p:grpSpPr>
          <a:xfrm>
            <a:off x="817265" y="1982307"/>
            <a:ext cx="6135926" cy="2893386"/>
            <a:chOff x="1397200" y="2270601"/>
            <a:chExt cx="9761262" cy="2893386"/>
          </a:xfrm>
        </p:grpSpPr>
        <p:sp>
          <p:nvSpPr>
            <p:cNvPr id="5" name="Google Shape;644;p39">
              <a:extLst>
                <a:ext uri="{FF2B5EF4-FFF2-40B4-BE49-F238E27FC236}">
                  <a16:creationId xmlns:a16="http://schemas.microsoft.com/office/drawing/2014/main" id="{2768B0A9-84DB-BAF4-D950-8E545B08BDFF}"/>
                </a:ext>
              </a:extLst>
            </p:cNvPr>
            <p:cNvSpPr/>
            <p:nvPr/>
          </p:nvSpPr>
          <p:spPr>
            <a:xfrm>
              <a:off x="1397200" y="2270601"/>
              <a:ext cx="9761262" cy="2893386"/>
            </a:xfrm>
            <a:prstGeom prst="roundRect">
              <a:avLst>
                <a:gd name="adj" fmla="val 11450"/>
              </a:avLst>
            </a:prstGeom>
            <a:solidFill>
              <a:schemeClr val="accent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 name="TextBox 5">
              <a:extLst>
                <a:ext uri="{FF2B5EF4-FFF2-40B4-BE49-F238E27FC236}">
                  <a16:creationId xmlns:a16="http://schemas.microsoft.com/office/drawing/2014/main" id="{C6053FFC-2217-1E28-0A59-8BFE3F470031}"/>
                </a:ext>
              </a:extLst>
            </p:cNvPr>
            <p:cNvSpPr txBox="1"/>
            <p:nvPr/>
          </p:nvSpPr>
          <p:spPr>
            <a:xfrm>
              <a:off x="1702905" y="2609010"/>
              <a:ext cx="9149854" cy="2216569"/>
            </a:xfrm>
            <a:prstGeom prst="rect">
              <a:avLst/>
            </a:prstGeom>
            <a:noFill/>
          </p:spPr>
          <p:txBody>
            <a:bodyPr wrap="square" rtlCol="0">
              <a:spAutoFit/>
            </a:bodyPr>
            <a:lstStyle/>
            <a:p>
              <a:pPr algn="ctr">
                <a:lnSpc>
                  <a:spcPct val="150000"/>
                </a:lnSpc>
                <a:spcBef>
                  <a:spcPts val="1200"/>
                </a:spcBef>
              </a:pPr>
              <a:r>
                <a:rPr lang="en-US" sz="3200">
                  <a:latin typeface="Leelawadee UI" panose="020B0502040204020203" pitchFamily="34" charset="-34"/>
                  <a:cs typeface="Leelawadee UI" panose="020B0502040204020203" pitchFamily="34" charset="-34"/>
                </a:rPr>
                <a:t>“A father’s words are like a thermostat that sets the temperature in the house.”</a:t>
              </a:r>
            </a:p>
          </p:txBody>
        </p:sp>
      </p:grpSp>
      <p:pic>
        <p:nvPicPr>
          <p:cNvPr id="12" name="Google Shape;680;p43">
            <a:extLst>
              <a:ext uri="{FF2B5EF4-FFF2-40B4-BE49-F238E27FC236}">
                <a16:creationId xmlns:a16="http://schemas.microsoft.com/office/drawing/2014/main" id="{047D7B84-B4E6-7E89-3ED0-FBAC49DFFF13}"/>
              </a:ext>
            </a:extLst>
          </p:cNvPr>
          <p:cNvPicPr preferRelativeResize="0"/>
          <p:nvPr/>
        </p:nvPicPr>
        <p:blipFill>
          <a:blip r:embed="rId2">
            <a:alphaModFix/>
          </a:blip>
          <a:stretch>
            <a:fillRect/>
          </a:stretch>
        </p:blipFill>
        <p:spPr>
          <a:xfrm>
            <a:off x="6278767" y="2134606"/>
            <a:ext cx="5162760" cy="4747790"/>
          </a:xfrm>
          <a:prstGeom prst="rect">
            <a:avLst/>
          </a:prstGeom>
          <a:noFill/>
          <a:ln>
            <a:noFill/>
          </a:ln>
        </p:spPr>
      </p:pic>
    </p:spTree>
    <p:extLst>
      <p:ext uri="{BB962C8B-B14F-4D97-AF65-F5344CB8AC3E}">
        <p14:creationId xmlns:p14="http://schemas.microsoft.com/office/powerpoint/2010/main" val="69256829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95EC98B-0CC5-92C4-5A06-E0A062C1AEA0}"/>
              </a:ext>
            </a:extLst>
          </p:cNvPr>
          <p:cNvGrpSpPr/>
          <p:nvPr/>
        </p:nvGrpSpPr>
        <p:grpSpPr>
          <a:xfrm>
            <a:off x="1769257" y="2283245"/>
            <a:ext cx="4532010" cy="2291510"/>
            <a:chOff x="1739858" y="2074090"/>
            <a:chExt cx="4532010" cy="2291510"/>
          </a:xfrm>
        </p:grpSpPr>
        <p:sp>
          <p:nvSpPr>
            <p:cNvPr id="3" name="TextBox 2">
              <a:extLst>
                <a:ext uri="{FF2B5EF4-FFF2-40B4-BE49-F238E27FC236}">
                  <a16:creationId xmlns:a16="http://schemas.microsoft.com/office/drawing/2014/main" id="{465B0DBD-197B-4C6E-E4C1-596FD8753196}"/>
                </a:ext>
              </a:extLst>
            </p:cNvPr>
            <p:cNvSpPr txBox="1"/>
            <p:nvPr/>
          </p:nvSpPr>
          <p:spPr>
            <a:xfrm>
              <a:off x="1739858" y="3349937"/>
              <a:ext cx="4532010" cy="1015663"/>
            </a:xfrm>
            <a:prstGeom prst="rect">
              <a:avLst/>
            </a:prstGeom>
            <a:noFill/>
          </p:spPr>
          <p:txBody>
            <a:bodyPr wrap="none" rtlCol="0">
              <a:spAutoFit/>
            </a:bodyPr>
            <a:lstStyle/>
            <a:p>
              <a:r>
                <a:rPr lang="en-US" sz="6000">
                  <a:solidFill>
                    <a:schemeClr val="accent2"/>
                  </a:solidFill>
                  <a:latin typeface="Hello Father" panose="02000600000000000000" pitchFamily="2" charset="0"/>
                </a:rPr>
                <a:t>Memories</a:t>
              </a:r>
            </a:p>
          </p:txBody>
        </p:sp>
        <p:sp>
          <p:nvSpPr>
            <p:cNvPr id="4" name="TextBox 3">
              <a:extLst>
                <a:ext uri="{FF2B5EF4-FFF2-40B4-BE49-F238E27FC236}">
                  <a16:creationId xmlns:a16="http://schemas.microsoft.com/office/drawing/2014/main" id="{41A87D8B-D598-3498-50D7-1D9763B6F541}"/>
                </a:ext>
              </a:extLst>
            </p:cNvPr>
            <p:cNvSpPr txBox="1"/>
            <p:nvPr/>
          </p:nvSpPr>
          <p:spPr>
            <a:xfrm>
              <a:off x="1739858" y="2074090"/>
              <a:ext cx="1200970" cy="1015663"/>
            </a:xfrm>
            <a:prstGeom prst="rect">
              <a:avLst/>
            </a:prstGeom>
            <a:noFill/>
          </p:spPr>
          <p:txBody>
            <a:bodyPr wrap="none" rtlCol="0">
              <a:spAutoFit/>
            </a:bodyPr>
            <a:lstStyle/>
            <a:p>
              <a:r>
                <a:rPr lang="en-US" sz="6000" b="1">
                  <a:solidFill>
                    <a:schemeClr val="accent2"/>
                  </a:solidFill>
                  <a:latin typeface="Hello Father" panose="02000600000000000000" pitchFamily="2" charset="0"/>
                </a:rPr>
                <a:t>02</a:t>
              </a:r>
            </a:p>
          </p:txBody>
        </p:sp>
      </p:grpSp>
      <p:pic>
        <p:nvPicPr>
          <p:cNvPr id="6" name="Google Shape;1441;p59">
            <a:extLst>
              <a:ext uri="{FF2B5EF4-FFF2-40B4-BE49-F238E27FC236}">
                <a16:creationId xmlns:a16="http://schemas.microsoft.com/office/drawing/2014/main" id="{D61B0DAC-566D-F896-5F68-CE2BB28436B6}"/>
              </a:ext>
            </a:extLst>
          </p:cNvPr>
          <p:cNvPicPr preferRelativeResize="0"/>
          <p:nvPr/>
        </p:nvPicPr>
        <p:blipFill>
          <a:blip r:embed="rId2">
            <a:alphaModFix/>
          </a:blip>
          <a:stretch>
            <a:fillRect/>
          </a:stretch>
        </p:blipFill>
        <p:spPr>
          <a:xfrm>
            <a:off x="6194826" y="1213949"/>
            <a:ext cx="5997174" cy="5705948"/>
          </a:xfrm>
          <a:prstGeom prst="rect">
            <a:avLst/>
          </a:prstGeom>
          <a:noFill/>
          <a:ln>
            <a:noFill/>
          </a:ln>
        </p:spPr>
      </p:pic>
    </p:spTree>
    <p:extLst>
      <p:ext uri="{BB962C8B-B14F-4D97-AF65-F5344CB8AC3E}">
        <p14:creationId xmlns:p14="http://schemas.microsoft.com/office/powerpoint/2010/main" val="169946662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44D4CBE-A1F8-0C20-F00D-22D9ADAF1127}"/>
              </a:ext>
            </a:extLst>
          </p:cNvPr>
          <p:cNvSpPr txBox="1"/>
          <p:nvPr/>
        </p:nvSpPr>
        <p:spPr>
          <a:xfrm>
            <a:off x="1049988" y="652895"/>
            <a:ext cx="10092025" cy="861774"/>
          </a:xfrm>
          <a:prstGeom prst="rect">
            <a:avLst/>
          </a:prstGeom>
          <a:noFill/>
        </p:spPr>
        <p:txBody>
          <a:bodyPr wrap="square" rtlCol="0">
            <a:spAutoFit/>
          </a:bodyPr>
          <a:lstStyle/>
          <a:p>
            <a:pPr algn="ctr">
              <a:spcBef>
                <a:spcPts val="1200"/>
              </a:spcBef>
            </a:pPr>
            <a:r>
              <a:rPr lang="en-US" sz="5000" b="1">
                <a:solidFill>
                  <a:schemeClr val="accent2"/>
                </a:solidFill>
                <a:latin typeface="Hello Father" panose="02000600000000000000" pitchFamily="2" charset="0"/>
              </a:rPr>
              <a:t>Memories with father</a:t>
            </a:r>
          </a:p>
        </p:txBody>
      </p:sp>
      <p:grpSp>
        <p:nvGrpSpPr>
          <p:cNvPr id="28" name="Group 27">
            <a:extLst>
              <a:ext uri="{FF2B5EF4-FFF2-40B4-BE49-F238E27FC236}">
                <a16:creationId xmlns:a16="http://schemas.microsoft.com/office/drawing/2014/main" id="{6334EB0E-800A-95CA-D13C-71CB7784158A}"/>
              </a:ext>
            </a:extLst>
          </p:cNvPr>
          <p:cNvGrpSpPr/>
          <p:nvPr/>
        </p:nvGrpSpPr>
        <p:grpSpPr>
          <a:xfrm>
            <a:off x="50901" y="2040255"/>
            <a:ext cx="11998349" cy="4076259"/>
            <a:chOff x="-42596" y="1566141"/>
            <a:chExt cx="11998349" cy="4076259"/>
          </a:xfrm>
        </p:grpSpPr>
        <p:sp>
          <p:nvSpPr>
            <p:cNvPr id="19" name="Google Shape;661;p41">
              <a:extLst>
                <a:ext uri="{FF2B5EF4-FFF2-40B4-BE49-F238E27FC236}">
                  <a16:creationId xmlns:a16="http://schemas.microsoft.com/office/drawing/2014/main" id="{C88DC150-9B9E-B7FB-F6C8-F0A3C2C4D3A9}"/>
                </a:ext>
              </a:extLst>
            </p:cNvPr>
            <p:cNvSpPr/>
            <p:nvPr/>
          </p:nvSpPr>
          <p:spPr>
            <a:xfrm>
              <a:off x="947145" y="2945598"/>
              <a:ext cx="2913632" cy="2696802"/>
            </a:xfrm>
            <a:prstGeom prst="roundRect">
              <a:avLst>
                <a:gd name="adj" fmla="val 0"/>
              </a:avLst>
            </a:prstGeom>
            <a:blipFill>
              <a:blip r:embed="rId2"/>
              <a:stretch>
                <a:fillRect l="-29668" t="-7957" r="-12796" b="-24529"/>
              </a:stretch>
            </a:blipFill>
            <a:ln w="57150">
              <a:solidFill>
                <a:schemeClr val="accent2"/>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 name="Google Shape;661;p41">
              <a:extLst>
                <a:ext uri="{FF2B5EF4-FFF2-40B4-BE49-F238E27FC236}">
                  <a16:creationId xmlns:a16="http://schemas.microsoft.com/office/drawing/2014/main" id="{8DEB1371-F070-C0D4-48D7-51C9828C6A38}"/>
                </a:ext>
              </a:extLst>
            </p:cNvPr>
            <p:cNvSpPr/>
            <p:nvPr/>
          </p:nvSpPr>
          <p:spPr>
            <a:xfrm>
              <a:off x="4467984" y="1996059"/>
              <a:ext cx="2913632" cy="2696802"/>
            </a:xfrm>
            <a:prstGeom prst="roundRect">
              <a:avLst>
                <a:gd name="adj" fmla="val 0"/>
              </a:avLst>
            </a:prstGeom>
            <a:blipFill>
              <a:blip r:embed="rId3"/>
              <a:stretch>
                <a:fillRect l="-25484" t="-2316" r="-2174" b="-3326"/>
              </a:stretch>
            </a:blipFill>
            <a:ln w="57150">
              <a:solidFill>
                <a:schemeClr val="accent2"/>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 name="Google Shape;661;p41">
              <a:extLst>
                <a:ext uri="{FF2B5EF4-FFF2-40B4-BE49-F238E27FC236}">
                  <a16:creationId xmlns:a16="http://schemas.microsoft.com/office/drawing/2014/main" id="{537C4CAC-9C99-B2CA-EC08-36305DC99F8A}"/>
                </a:ext>
              </a:extLst>
            </p:cNvPr>
            <p:cNvSpPr/>
            <p:nvPr/>
          </p:nvSpPr>
          <p:spPr>
            <a:xfrm>
              <a:off x="7988823" y="2945598"/>
              <a:ext cx="2913632" cy="2696802"/>
            </a:xfrm>
            <a:prstGeom prst="roundRect">
              <a:avLst>
                <a:gd name="adj" fmla="val 0"/>
              </a:avLst>
            </a:prstGeom>
            <a:blipFill>
              <a:blip r:embed="rId4"/>
              <a:stretch>
                <a:fillRect l="-11585" t="-47948" r="-16073" b="-72206"/>
              </a:stretch>
            </a:blipFill>
            <a:ln w="57150">
              <a:solidFill>
                <a:schemeClr val="accent2"/>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 name="Google Shape;1330;p84">
              <a:extLst>
                <a:ext uri="{FF2B5EF4-FFF2-40B4-BE49-F238E27FC236}">
                  <a16:creationId xmlns:a16="http://schemas.microsoft.com/office/drawing/2014/main" id="{2795F289-1E13-2BF6-A1D9-C2FCD098D485}"/>
                </a:ext>
              </a:extLst>
            </p:cNvPr>
            <p:cNvPicPr preferRelativeResize="0"/>
            <p:nvPr/>
          </p:nvPicPr>
          <p:blipFill>
            <a:blip r:embed="rId5">
              <a:alphaModFix/>
            </a:blip>
            <a:stretch>
              <a:fillRect/>
            </a:stretch>
          </p:blipFill>
          <p:spPr>
            <a:xfrm rot="20007992">
              <a:off x="3644582" y="1566141"/>
              <a:ext cx="2204807" cy="734937"/>
            </a:xfrm>
            <a:prstGeom prst="rect">
              <a:avLst/>
            </a:prstGeom>
            <a:noFill/>
            <a:ln>
              <a:noFill/>
            </a:ln>
            <a:effectLst>
              <a:outerShdw blurRad="57150" dist="19050" dir="5400000" algn="bl" rotWithShape="0">
                <a:schemeClr val="dk2">
                  <a:alpha val="29000"/>
                </a:schemeClr>
              </a:outerShdw>
            </a:effectLst>
          </p:spPr>
        </p:pic>
        <p:pic>
          <p:nvPicPr>
            <p:cNvPr id="25" name="Google Shape;1330;p84">
              <a:extLst>
                <a:ext uri="{FF2B5EF4-FFF2-40B4-BE49-F238E27FC236}">
                  <a16:creationId xmlns:a16="http://schemas.microsoft.com/office/drawing/2014/main" id="{DF377AB4-3441-4CBC-90B7-63E650A5752E}"/>
                </a:ext>
              </a:extLst>
            </p:cNvPr>
            <p:cNvPicPr preferRelativeResize="0"/>
            <p:nvPr/>
          </p:nvPicPr>
          <p:blipFill>
            <a:blip r:embed="rId5">
              <a:alphaModFix/>
            </a:blip>
            <a:stretch>
              <a:fillRect/>
            </a:stretch>
          </p:blipFill>
          <p:spPr>
            <a:xfrm rot="1917878">
              <a:off x="9750946" y="2566490"/>
              <a:ext cx="2204807" cy="734937"/>
            </a:xfrm>
            <a:prstGeom prst="rect">
              <a:avLst/>
            </a:prstGeom>
            <a:noFill/>
            <a:ln>
              <a:noFill/>
            </a:ln>
            <a:effectLst>
              <a:outerShdw blurRad="57150" dist="19050" dir="5400000" algn="bl" rotWithShape="0">
                <a:schemeClr val="dk2">
                  <a:alpha val="29000"/>
                </a:schemeClr>
              </a:outerShdw>
            </a:effectLst>
          </p:spPr>
        </p:pic>
        <p:pic>
          <p:nvPicPr>
            <p:cNvPr id="26" name="Google Shape;1330;p84">
              <a:extLst>
                <a:ext uri="{FF2B5EF4-FFF2-40B4-BE49-F238E27FC236}">
                  <a16:creationId xmlns:a16="http://schemas.microsoft.com/office/drawing/2014/main" id="{438B4A5C-3DE1-4891-A414-9689C090FECE}"/>
                </a:ext>
              </a:extLst>
            </p:cNvPr>
            <p:cNvPicPr preferRelativeResize="0"/>
            <p:nvPr/>
          </p:nvPicPr>
          <p:blipFill>
            <a:blip r:embed="rId5">
              <a:alphaModFix/>
            </a:blip>
            <a:stretch>
              <a:fillRect/>
            </a:stretch>
          </p:blipFill>
          <p:spPr>
            <a:xfrm rot="19476252">
              <a:off x="-42596" y="2509486"/>
              <a:ext cx="2204807" cy="734937"/>
            </a:xfrm>
            <a:prstGeom prst="rect">
              <a:avLst/>
            </a:prstGeom>
            <a:noFill/>
            <a:ln>
              <a:noFill/>
            </a:ln>
            <a:effectLst>
              <a:outerShdw blurRad="57150" dist="19050" dir="5400000" algn="bl" rotWithShape="0">
                <a:schemeClr val="dk2">
                  <a:alpha val="29000"/>
                </a:schemeClr>
              </a:outerShdw>
            </a:effectLst>
          </p:spPr>
        </p:pic>
      </p:grpSp>
    </p:spTree>
    <p:extLst>
      <p:ext uri="{BB962C8B-B14F-4D97-AF65-F5344CB8AC3E}">
        <p14:creationId xmlns:p14="http://schemas.microsoft.com/office/powerpoint/2010/main" val="366243237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oogle Shape;259;p16">
            <a:extLst>
              <a:ext uri="{FF2B5EF4-FFF2-40B4-BE49-F238E27FC236}">
                <a16:creationId xmlns:a16="http://schemas.microsoft.com/office/drawing/2014/main" id="{B5578294-93DD-6502-C009-F13E15BB9018}"/>
              </a:ext>
            </a:extLst>
          </p:cNvPr>
          <p:cNvGrpSpPr/>
          <p:nvPr/>
        </p:nvGrpSpPr>
        <p:grpSpPr>
          <a:xfrm flipH="1">
            <a:off x="-531200" y="-150171"/>
            <a:ext cx="13530893" cy="7566971"/>
            <a:chOff x="-31697" y="708032"/>
            <a:chExt cx="7533651" cy="4213093"/>
          </a:xfrm>
          <a:solidFill>
            <a:schemeClr val="tx1">
              <a:alpha val="50000"/>
            </a:schemeClr>
          </a:solidFill>
        </p:grpSpPr>
        <p:sp>
          <p:nvSpPr>
            <p:cNvPr id="18" name="Google Shape;260;p16">
              <a:extLst>
                <a:ext uri="{FF2B5EF4-FFF2-40B4-BE49-F238E27FC236}">
                  <a16:creationId xmlns:a16="http://schemas.microsoft.com/office/drawing/2014/main" id="{34296FC7-7C2C-66FD-75F5-9D76723BDF50}"/>
                </a:ext>
              </a:extLst>
            </p:cNvPr>
            <p:cNvSpPr/>
            <p:nvPr/>
          </p:nvSpPr>
          <p:spPr>
            <a:xfrm>
              <a:off x="2700742" y="980432"/>
              <a:ext cx="631925" cy="520625"/>
            </a:xfrm>
            <a:custGeom>
              <a:avLst/>
              <a:gdLst/>
              <a:ahLst/>
              <a:cxnLst/>
              <a:rect l="l" t="t" r="r" b="b"/>
              <a:pathLst>
                <a:path w="25277" h="20825" extrusionOk="0">
                  <a:moveTo>
                    <a:pt x="4977" y="0"/>
                  </a:moveTo>
                  <a:cubicBezTo>
                    <a:pt x="4029" y="0"/>
                    <a:pt x="3224" y="870"/>
                    <a:pt x="2680" y="2483"/>
                  </a:cubicBezTo>
                  <a:lnTo>
                    <a:pt x="766" y="8159"/>
                  </a:lnTo>
                  <a:cubicBezTo>
                    <a:pt x="449" y="9122"/>
                    <a:pt x="0" y="10434"/>
                    <a:pt x="405" y="11626"/>
                  </a:cubicBezTo>
                  <a:cubicBezTo>
                    <a:pt x="904" y="13144"/>
                    <a:pt x="2588" y="13878"/>
                    <a:pt x="4067" y="13878"/>
                  </a:cubicBezTo>
                  <a:cubicBezTo>
                    <a:pt x="4209" y="13878"/>
                    <a:pt x="4348" y="13871"/>
                    <a:pt x="4485" y="13858"/>
                  </a:cubicBezTo>
                  <a:cubicBezTo>
                    <a:pt x="5994" y="13705"/>
                    <a:pt x="7350" y="12939"/>
                    <a:pt x="8564" y="12195"/>
                  </a:cubicBezTo>
                  <a:lnTo>
                    <a:pt x="8564" y="12195"/>
                  </a:lnTo>
                  <a:cubicBezTo>
                    <a:pt x="8557" y="13960"/>
                    <a:pt x="10006" y="15148"/>
                    <a:pt x="11527" y="15148"/>
                  </a:cubicBezTo>
                  <a:cubicBezTo>
                    <a:pt x="12211" y="15148"/>
                    <a:pt x="12910" y="14908"/>
                    <a:pt x="13497" y="14372"/>
                  </a:cubicBezTo>
                  <a:cubicBezTo>
                    <a:pt x="14197" y="16658"/>
                    <a:pt x="15619" y="18648"/>
                    <a:pt x="17544" y="20070"/>
                  </a:cubicBezTo>
                  <a:cubicBezTo>
                    <a:pt x="18014" y="20409"/>
                    <a:pt x="18583" y="20770"/>
                    <a:pt x="19239" y="20814"/>
                  </a:cubicBezTo>
                  <a:cubicBezTo>
                    <a:pt x="19294" y="20825"/>
                    <a:pt x="19349" y="20825"/>
                    <a:pt x="19403" y="20825"/>
                  </a:cubicBezTo>
                  <a:cubicBezTo>
                    <a:pt x="20191" y="20825"/>
                    <a:pt x="21011" y="20354"/>
                    <a:pt x="21580" y="19578"/>
                  </a:cubicBezTo>
                  <a:cubicBezTo>
                    <a:pt x="22094" y="18856"/>
                    <a:pt x="22356" y="17970"/>
                    <a:pt x="22586" y="17183"/>
                  </a:cubicBezTo>
                  <a:lnTo>
                    <a:pt x="25244" y="8105"/>
                  </a:lnTo>
                  <a:cubicBezTo>
                    <a:pt x="25277" y="7995"/>
                    <a:pt x="25211" y="7886"/>
                    <a:pt x="25102" y="7853"/>
                  </a:cubicBezTo>
                  <a:cubicBezTo>
                    <a:pt x="24188" y="7590"/>
                    <a:pt x="23253" y="7461"/>
                    <a:pt x="22325" y="7461"/>
                  </a:cubicBezTo>
                  <a:cubicBezTo>
                    <a:pt x="20131" y="7461"/>
                    <a:pt x="17970" y="8181"/>
                    <a:pt x="16188" y="9548"/>
                  </a:cubicBezTo>
                  <a:cubicBezTo>
                    <a:pt x="15791" y="7857"/>
                    <a:pt x="14309" y="6857"/>
                    <a:pt x="12785" y="6857"/>
                  </a:cubicBezTo>
                  <a:cubicBezTo>
                    <a:pt x="11954" y="6857"/>
                    <a:pt x="11111" y="7154"/>
                    <a:pt x="10424" y="7798"/>
                  </a:cubicBezTo>
                  <a:cubicBezTo>
                    <a:pt x="10336" y="7875"/>
                    <a:pt x="10336" y="8006"/>
                    <a:pt x="10413" y="8083"/>
                  </a:cubicBezTo>
                  <a:cubicBezTo>
                    <a:pt x="10452" y="8128"/>
                    <a:pt x="10506" y="8150"/>
                    <a:pt x="10560" y="8150"/>
                  </a:cubicBezTo>
                  <a:cubicBezTo>
                    <a:pt x="10610" y="8150"/>
                    <a:pt x="10660" y="8131"/>
                    <a:pt x="10697" y="8094"/>
                  </a:cubicBezTo>
                  <a:cubicBezTo>
                    <a:pt x="11308" y="7523"/>
                    <a:pt x="12051" y="7263"/>
                    <a:pt x="12780" y="7263"/>
                  </a:cubicBezTo>
                  <a:cubicBezTo>
                    <a:pt x="14231" y="7263"/>
                    <a:pt x="15630" y="8290"/>
                    <a:pt x="15849" y="9942"/>
                  </a:cubicBezTo>
                  <a:cubicBezTo>
                    <a:pt x="15864" y="10056"/>
                    <a:pt x="15958" y="10128"/>
                    <a:pt x="16059" y="10128"/>
                  </a:cubicBezTo>
                  <a:cubicBezTo>
                    <a:pt x="16103" y="10128"/>
                    <a:pt x="16148" y="10114"/>
                    <a:pt x="16188" y="10084"/>
                  </a:cubicBezTo>
                  <a:cubicBezTo>
                    <a:pt x="17889" y="8656"/>
                    <a:pt x="20156" y="7881"/>
                    <a:pt x="22397" y="7881"/>
                  </a:cubicBezTo>
                  <a:cubicBezTo>
                    <a:pt x="23209" y="7881"/>
                    <a:pt x="24018" y="7983"/>
                    <a:pt x="24795" y="8192"/>
                  </a:cubicBezTo>
                  <a:lnTo>
                    <a:pt x="22203" y="17073"/>
                  </a:lnTo>
                  <a:cubicBezTo>
                    <a:pt x="21963" y="17861"/>
                    <a:pt x="21722" y="18681"/>
                    <a:pt x="21241" y="19348"/>
                  </a:cubicBezTo>
                  <a:cubicBezTo>
                    <a:pt x="20857" y="19877"/>
                    <a:pt x="20189" y="20425"/>
                    <a:pt x="19403" y="20425"/>
                  </a:cubicBezTo>
                  <a:cubicBezTo>
                    <a:pt x="19360" y="20425"/>
                    <a:pt x="19316" y="20424"/>
                    <a:pt x="19272" y="20420"/>
                  </a:cubicBezTo>
                  <a:cubicBezTo>
                    <a:pt x="18714" y="20376"/>
                    <a:pt x="18211" y="20048"/>
                    <a:pt x="17795" y="19742"/>
                  </a:cubicBezTo>
                  <a:cubicBezTo>
                    <a:pt x="15838" y="18309"/>
                    <a:pt x="14438" y="16264"/>
                    <a:pt x="13792" y="13934"/>
                  </a:cubicBezTo>
                  <a:cubicBezTo>
                    <a:pt x="13771" y="13869"/>
                    <a:pt x="13716" y="13803"/>
                    <a:pt x="13639" y="13792"/>
                  </a:cubicBezTo>
                  <a:cubicBezTo>
                    <a:pt x="13623" y="13787"/>
                    <a:pt x="13607" y="13785"/>
                    <a:pt x="13590" y="13785"/>
                  </a:cubicBezTo>
                  <a:cubicBezTo>
                    <a:pt x="13531" y="13785"/>
                    <a:pt x="13477" y="13815"/>
                    <a:pt x="13442" y="13858"/>
                  </a:cubicBezTo>
                  <a:cubicBezTo>
                    <a:pt x="12943" y="14431"/>
                    <a:pt x="12235" y="14742"/>
                    <a:pt x="11513" y="14742"/>
                  </a:cubicBezTo>
                  <a:cubicBezTo>
                    <a:pt x="11161" y="14742"/>
                    <a:pt x="10805" y="14668"/>
                    <a:pt x="10467" y="14514"/>
                  </a:cubicBezTo>
                  <a:cubicBezTo>
                    <a:pt x="9439" y="14055"/>
                    <a:pt x="8838" y="12972"/>
                    <a:pt x="8991" y="11856"/>
                  </a:cubicBezTo>
                  <a:cubicBezTo>
                    <a:pt x="9032" y="11709"/>
                    <a:pt x="8914" y="11593"/>
                    <a:pt x="8789" y="11593"/>
                  </a:cubicBezTo>
                  <a:cubicBezTo>
                    <a:pt x="8746" y="11593"/>
                    <a:pt x="8702" y="11607"/>
                    <a:pt x="8663" y="11637"/>
                  </a:cubicBezTo>
                  <a:cubicBezTo>
                    <a:pt x="7416" y="12414"/>
                    <a:pt x="5983" y="13289"/>
                    <a:pt x="4430" y="13442"/>
                  </a:cubicBezTo>
                  <a:cubicBezTo>
                    <a:pt x="4301" y="13455"/>
                    <a:pt x="4169" y="13462"/>
                    <a:pt x="4036" y="13462"/>
                  </a:cubicBezTo>
                  <a:cubicBezTo>
                    <a:pt x="2710" y="13462"/>
                    <a:pt x="1224" y="12817"/>
                    <a:pt x="777" y="11495"/>
                  </a:cubicBezTo>
                  <a:cubicBezTo>
                    <a:pt x="449" y="10511"/>
                    <a:pt x="755" y="9461"/>
                    <a:pt x="1149" y="8291"/>
                  </a:cubicBezTo>
                  <a:lnTo>
                    <a:pt x="3063" y="2614"/>
                  </a:lnTo>
                  <a:cubicBezTo>
                    <a:pt x="3346" y="1774"/>
                    <a:pt x="3963" y="409"/>
                    <a:pt x="4980" y="409"/>
                  </a:cubicBezTo>
                  <a:cubicBezTo>
                    <a:pt x="5022" y="409"/>
                    <a:pt x="5065" y="411"/>
                    <a:pt x="5108" y="416"/>
                  </a:cubicBezTo>
                  <a:cubicBezTo>
                    <a:pt x="5830" y="492"/>
                    <a:pt x="6300" y="1214"/>
                    <a:pt x="6716" y="1991"/>
                  </a:cubicBezTo>
                  <a:lnTo>
                    <a:pt x="9931" y="8083"/>
                  </a:lnTo>
                  <a:cubicBezTo>
                    <a:pt x="9974" y="8153"/>
                    <a:pt x="10037" y="8183"/>
                    <a:pt x="10100" y="8183"/>
                  </a:cubicBezTo>
                  <a:cubicBezTo>
                    <a:pt x="10234" y="8183"/>
                    <a:pt x="10367" y="8049"/>
                    <a:pt x="10292" y="7886"/>
                  </a:cubicBezTo>
                  <a:lnTo>
                    <a:pt x="7077" y="1794"/>
                  </a:lnTo>
                  <a:cubicBezTo>
                    <a:pt x="6617" y="930"/>
                    <a:pt x="6071" y="109"/>
                    <a:pt x="5163" y="11"/>
                  </a:cubicBezTo>
                  <a:cubicBezTo>
                    <a:pt x="5100" y="4"/>
                    <a:pt x="5038" y="0"/>
                    <a:pt x="497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9" name="Google Shape;261;p16">
              <a:extLst>
                <a:ext uri="{FF2B5EF4-FFF2-40B4-BE49-F238E27FC236}">
                  <a16:creationId xmlns:a16="http://schemas.microsoft.com/office/drawing/2014/main" id="{89C2608C-5204-C70A-847F-E6E71F13DD6B}"/>
                </a:ext>
              </a:extLst>
            </p:cNvPr>
            <p:cNvSpPr/>
            <p:nvPr/>
          </p:nvSpPr>
          <p:spPr>
            <a:xfrm>
              <a:off x="3651150" y="1140100"/>
              <a:ext cx="1158000" cy="773250"/>
            </a:xfrm>
            <a:custGeom>
              <a:avLst/>
              <a:gdLst/>
              <a:ahLst/>
              <a:cxnLst/>
              <a:rect l="l" t="t" r="r" b="b"/>
              <a:pathLst>
                <a:path w="46320" h="30929" extrusionOk="0">
                  <a:moveTo>
                    <a:pt x="17277" y="412"/>
                  </a:moveTo>
                  <a:cubicBezTo>
                    <a:pt x="19811" y="412"/>
                    <a:pt x="22326" y="1665"/>
                    <a:pt x="23777" y="3761"/>
                  </a:cubicBezTo>
                  <a:cubicBezTo>
                    <a:pt x="25527" y="6277"/>
                    <a:pt x="25593" y="9809"/>
                    <a:pt x="23963" y="12402"/>
                  </a:cubicBezTo>
                  <a:lnTo>
                    <a:pt x="23876" y="12522"/>
                  </a:lnTo>
                  <a:cubicBezTo>
                    <a:pt x="23790" y="12685"/>
                    <a:pt x="23926" y="12832"/>
                    <a:pt x="24067" y="12832"/>
                  </a:cubicBezTo>
                  <a:cubicBezTo>
                    <a:pt x="24124" y="12832"/>
                    <a:pt x="24182" y="12808"/>
                    <a:pt x="24226" y="12752"/>
                  </a:cubicBezTo>
                  <a:cubicBezTo>
                    <a:pt x="24248" y="12708"/>
                    <a:pt x="24280" y="12664"/>
                    <a:pt x="24302" y="12620"/>
                  </a:cubicBezTo>
                  <a:cubicBezTo>
                    <a:pt x="26172" y="9763"/>
                    <a:pt x="28405" y="8755"/>
                    <a:pt x="30344" y="8755"/>
                  </a:cubicBezTo>
                  <a:cubicBezTo>
                    <a:pt x="31286" y="8755"/>
                    <a:pt x="32159" y="8993"/>
                    <a:pt x="32888" y="9372"/>
                  </a:cubicBezTo>
                  <a:cubicBezTo>
                    <a:pt x="35141" y="10575"/>
                    <a:pt x="36738" y="12708"/>
                    <a:pt x="37252" y="15212"/>
                  </a:cubicBezTo>
                  <a:cubicBezTo>
                    <a:pt x="37482" y="16437"/>
                    <a:pt x="37449" y="17728"/>
                    <a:pt x="37416" y="18986"/>
                  </a:cubicBezTo>
                  <a:cubicBezTo>
                    <a:pt x="37372" y="20484"/>
                    <a:pt x="37329" y="22015"/>
                    <a:pt x="37744" y="23492"/>
                  </a:cubicBezTo>
                  <a:cubicBezTo>
                    <a:pt x="38236" y="25176"/>
                    <a:pt x="39374" y="26675"/>
                    <a:pt x="40971" y="27692"/>
                  </a:cubicBezTo>
                  <a:cubicBezTo>
                    <a:pt x="42185" y="28490"/>
                    <a:pt x="43618" y="28928"/>
                    <a:pt x="45072" y="28939"/>
                  </a:cubicBezTo>
                  <a:lnTo>
                    <a:pt x="45105" y="28939"/>
                  </a:lnTo>
                  <a:cubicBezTo>
                    <a:pt x="42904" y="29992"/>
                    <a:pt x="40447" y="30520"/>
                    <a:pt x="37991" y="30520"/>
                  </a:cubicBezTo>
                  <a:cubicBezTo>
                    <a:pt x="35344" y="30520"/>
                    <a:pt x="32698" y="29907"/>
                    <a:pt x="30372" y="28676"/>
                  </a:cubicBezTo>
                  <a:cubicBezTo>
                    <a:pt x="25593" y="26150"/>
                    <a:pt x="22213" y="21031"/>
                    <a:pt x="21754" y="15639"/>
                  </a:cubicBezTo>
                  <a:cubicBezTo>
                    <a:pt x="21754" y="15573"/>
                    <a:pt x="21721" y="15519"/>
                    <a:pt x="21666" y="15486"/>
                  </a:cubicBezTo>
                  <a:cubicBezTo>
                    <a:pt x="21634" y="15464"/>
                    <a:pt x="21590" y="15453"/>
                    <a:pt x="21557" y="15453"/>
                  </a:cubicBezTo>
                  <a:cubicBezTo>
                    <a:pt x="21550" y="15449"/>
                    <a:pt x="21542" y="15448"/>
                    <a:pt x="21535" y="15448"/>
                  </a:cubicBezTo>
                  <a:cubicBezTo>
                    <a:pt x="21521" y="15448"/>
                    <a:pt x="21506" y="15453"/>
                    <a:pt x="21491" y="15453"/>
                  </a:cubicBezTo>
                  <a:cubicBezTo>
                    <a:pt x="19806" y="16005"/>
                    <a:pt x="18101" y="16266"/>
                    <a:pt x="16426" y="16266"/>
                  </a:cubicBezTo>
                  <a:cubicBezTo>
                    <a:pt x="9135" y="16266"/>
                    <a:pt x="2441" y="11312"/>
                    <a:pt x="645" y="3805"/>
                  </a:cubicBezTo>
                  <a:lnTo>
                    <a:pt x="645" y="3805"/>
                  </a:lnTo>
                  <a:cubicBezTo>
                    <a:pt x="1566" y="4819"/>
                    <a:pt x="3002" y="5274"/>
                    <a:pt x="4520" y="5274"/>
                  </a:cubicBezTo>
                  <a:cubicBezTo>
                    <a:pt x="5687" y="5274"/>
                    <a:pt x="6903" y="5005"/>
                    <a:pt x="7973" y="4516"/>
                  </a:cubicBezTo>
                  <a:cubicBezTo>
                    <a:pt x="9001" y="4045"/>
                    <a:pt x="9974" y="3444"/>
                    <a:pt x="10915" y="2853"/>
                  </a:cubicBezTo>
                  <a:cubicBezTo>
                    <a:pt x="12391" y="1934"/>
                    <a:pt x="13912" y="994"/>
                    <a:pt x="15607" y="600"/>
                  </a:cubicBezTo>
                  <a:cubicBezTo>
                    <a:pt x="16157" y="473"/>
                    <a:pt x="16718" y="412"/>
                    <a:pt x="17277" y="412"/>
                  </a:cubicBezTo>
                  <a:close/>
                  <a:moveTo>
                    <a:pt x="17258" y="0"/>
                  </a:moveTo>
                  <a:cubicBezTo>
                    <a:pt x="16675" y="0"/>
                    <a:pt x="16091" y="64"/>
                    <a:pt x="15520" y="195"/>
                  </a:cubicBezTo>
                  <a:cubicBezTo>
                    <a:pt x="13748" y="600"/>
                    <a:pt x="12195" y="1574"/>
                    <a:pt x="10685" y="2503"/>
                  </a:cubicBezTo>
                  <a:cubicBezTo>
                    <a:pt x="9756" y="3094"/>
                    <a:pt x="8793" y="3695"/>
                    <a:pt x="7798" y="4144"/>
                  </a:cubicBezTo>
                  <a:cubicBezTo>
                    <a:pt x="6777" y="4614"/>
                    <a:pt x="5615" y="4872"/>
                    <a:pt x="4507" y="4872"/>
                  </a:cubicBezTo>
                  <a:cubicBezTo>
                    <a:pt x="2753" y="4872"/>
                    <a:pt x="1132" y="4225"/>
                    <a:pt x="415" y="2744"/>
                  </a:cubicBezTo>
                  <a:cubicBezTo>
                    <a:pt x="374" y="2662"/>
                    <a:pt x="304" y="2626"/>
                    <a:pt x="233" y="2626"/>
                  </a:cubicBezTo>
                  <a:cubicBezTo>
                    <a:pt x="117" y="2626"/>
                    <a:pt x="1" y="2725"/>
                    <a:pt x="21" y="2875"/>
                  </a:cubicBezTo>
                  <a:cubicBezTo>
                    <a:pt x="1442" y="11067"/>
                    <a:pt x="8564" y="16682"/>
                    <a:pt x="16415" y="16682"/>
                  </a:cubicBezTo>
                  <a:cubicBezTo>
                    <a:pt x="18050" y="16682"/>
                    <a:pt x="19717" y="16438"/>
                    <a:pt x="21371" y="15923"/>
                  </a:cubicBezTo>
                  <a:cubicBezTo>
                    <a:pt x="21918" y="21359"/>
                    <a:pt x="25352" y="26489"/>
                    <a:pt x="30187" y="29037"/>
                  </a:cubicBezTo>
                  <a:cubicBezTo>
                    <a:pt x="32573" y="30285"/>
                    <a:pt x="35228" y="30930"/>
                    <a:pt x="37928" y="30930"/>
                  </a:cubicBezTo>
                  <a:cubicBezTo>
                    <a:pt x="37950" y="30930"/>
                    <a:pt x="37973" y="30929"/>
                    <a:pt x="37996" y="30929"/>
                  </a:cubicBezTo>
                  <a:cubicBezTo>
                    <a:pt x="38017" y="30929"/>
                    <a:pt x="38039" y="30929"/>
                    <a:pt x="38060" y="30929"/>
                  </a:cubicBezTo>
                  <a:cubicBezTo>
                    <a:pt x="40904" y="30929"/>
                    <a:pt x="43702" y="30208"/>
                    <a:pt x="46199" y="28829"/>
                  </a:cubicBezTo>
                  <a:cubicBezTo>
                    <a:pt x="46286" y="28775"/>
                    <a:pt x="46319" y="28676"/>
                    <a:pt x="46286" y="28578"/>
                  </a:cubicBezTo>
                  <a:cubicBezTo>
                    <a:pt x="46258" y="28494"/>
                    <a:pt x="46183" y="28442"/>
                    <a:pt x="46107" y="28442"/>
                  </a:cubicBezTo>
                  <a:cubicBezTo>
                    <a:pt x="46094" y="28442"/>
                    <a:pt x="46081" y="28443"/>
                    <a:pt x="46068" y="28447"/>
                  </a:cubicBezTo>
                  <a:cubicBezTo>
                    <a:pt x="45747" y="28497"/>
                    <a:pt x="45423" y="28521"/>
                    <a:pt x="45100" y="28521"/>
                  </a:cubicBezTo>
                  <a:cubicBezTo>
                    <a:pt x="42031" y="28521"/>
                    <a:pt x="38979" y="26340"/>
                    <a:pt x="38138" y="23372"/>
                  </a:cubicBezTo>
                  <a:cubicBezTo>
                    <a:pt x="37733" y="21972"/>
                    <a:pt x="37777" y="20451"/>
                    <a:pt x="37821" y="18997"/>
                  </a:cubicBezTo>
                  <a:cubicBezTo>
                    <a:pt x="37854" y="17728"/>
                    <a:pt x="37897" y="16405"/>
                    <a:pt x="37646" y="15125"/>
                  </a:cubicBezTo>
                  <a:cubicBezTo>
                    <a:pt x="37121" y="12500"/>
                    <a:pt x="35447" y="10258"/>
                    <a:pt x="33074" y="9011"/>
                  </a:cubicBezTo>
                  <a:cubicBezTo>
                    <a:pt x="32286" y="8600"/>
                    <a:pt x="31343" y="8342"/>
                    <a:pt x="30327" y="8342"/>
                  </a:cubicBezTo>
                  <a:cubicBezTo>
                    <a:pt x="28663" y="8342"/>
                    <a:pt x="26807" y="9034"/>
                    <a:pt x="25123" y="10881"/>
                  </a:cubicBezTo>
                  <a:cubicBezTo>
                    <a:pt x="25921" y="8453"/>
                    <a:pt x="25582" y="5653"/>
                    <a:pt x="24116" y="3531"/>
                  </a:cubicBezTo>
                  <a:cubicBezTo>
                    <a:pt x="22582" y="1324"/>
                    <a:pt x="19922" y="0"/>
                    <a:pt x="1725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 name="Google Shape;262;p16">
              <a:extLst>
                <a:ext uri="{FF2B5EF4-FFF2-40B4-BE49-F238E27FC236}">
                  <a16:creationId xmlns:a16="http://schemas.microsoft.com/office/drawing/2014/main" id="{AE158111-7713-F7A3-7B3F-51D8BFD04BD4}"/>
                </a:ext>
              </a:extLst>
            </p:cNvPr>
            <p:cNvSpPr/>
            <p:nvPr/>
          </p:nvSpPr>
          <p:spPr>
            <a:xfrm>
              <a:off x="3281975" y="3708150"/>
              <a:ext cx="885425" cy="776300"/>
            </a:xfrm>
            <a:custGeom>
              <a:avLst/>
              <a:gdLst/>
              <a:ahLst/>
              <a:cxnLst/>
              <a:rect l="l" t="t" r="r" b="b"/>
              <a:pathLst>
                <a:path w="35417" h="31052" extrusionOk="0">
                  <a:moveTo>
                    <a:pt x="34279" y="1225"/>
                  </a:moveTo>
                  <a:cubicBezTo>
                    <a:pt x="34749" y="5556"/>
                    <a:pt x="33108" y="10128"/>
                    <a:pt x="29937" y="13114"/>
                  </a:cubicBezTo>
                  <a:cubicBezTo>
                    <a:pt x="27325" y="15575"/>
                    <a:pt x="23700" y="16941"/>
                    <a:pt x="20103" y="16941"/>
                  </a:cubicBezTo>
                  <a:cubicBezTo>
                    <a:pt x="19001" y="16941"/>
                    <a:pt x="17901" y="16813"/>
                    <a:pt x="16834" y="16548"/>
                  </a:cubicBezTo>
                  <a:cubicBezTo>
                    <a:pt x="16818" y="16542"/>
                    <a:pt x="16802" y="16539"/>
                    <a:pt x="16786" y="16539"/>
                  </a:cubicBezTo>
                  <a:cubicBezTo>
                    <a:pt x="16744" y="16539"/>
                    <a:pt x="16701" y="16557"/>
                    <a:pt x="16669" y="16581"/>
                  </a:cubicBezTo>
                  <a:cubicBezTo>
                    <a:pt x="16615" y="16625"/>
                    <a:pt x="16582" y="16680"/>
                    <a:pt x="16582" y="16745"/>
                  </a:cubicBezTo>
                  <a:cubicBezTo>
                    <a:pt x="16499" y="24503"/>
                    <a:pt x="10153" y="30644"/>
                    <a:pt x="2536" y="30644"/>
                  </a:cubicBezTo>
                  <a:cubicBezTo>
                    <a:pt x="2132" y="30644"/>
                    <a:pt x="1724" y="30627"/>
                    <a:pt x="1313" y="30592"/>
                  </a:cubicBezTo>
                  <a:cubicBezTo>
                    <a:pt x="3195" y="29706"/>
                    <a:pt x="4113" y="27103"/>
                    <a:pt x="3884" y="24784"/>
                  </a:cubicBezTo>
                  <a:cubicBezTo>
                    <a:pt x="3763" y="23811"/>
                    <a:pt x="3577" y="22848"/>
                    <a:pt x="3337" y="21908"/>
                  </a:cubicBezTo>
                  <a:cubicBezTo>
                    <a:pt x="2998" y="20431"/>
                    <a:pt x="2648" y="18922"/>
                    <a:pt x="2801" y="17423"/>
                  </a:cubicBezTo>
                  <a:cubicBezTo>
                    <a:pt x="3074" y="14744"/>
                    <a:pt x="5065" y="12359"/>
                    <a:pt x="7646" y="11626"/>
                  </a:cubicBezTo>
                  <a:cubicBezTo>
                    <a:pt x="8229" y="11459"/>
                    <a:pt x="8831" y="11379"/>
                    <a:pt x="9431" y="11379"/>
                  </a:cubicBezTo>
                  <a:cubicBezTo>
                    <a:pt x="11501" y="11379"/>
                    <a:pt x="13563" y="12333"/>
                    <a:pt x="14843" y="13978"/>
                  </a:cubicBezTo>
                  <a:cubicBezTo>
                    <a:pt x="14888" y="14038"/>
                    <a:pt x="14944" y="14062"/>
                    <a:pt x="15000" y="14062"/>
                  </a:cubicBezTo>
                  <a:cubicBezTo>
                    <a:pt x="15149" y="14062"/>
                    <a:pt x="15290" y="13886"/>
                    <a:pt x="15171" y="13726"/>
                  </a:cubicBezTo>
                  <a:cubicBezTo>
                    <a:pt x="14482" y="12851"/>
                    <a:pt x="13596" y="12151"/>
                    <a:pt x="12590" y="11681"/>
                  </a:cubicBezTo>
                  <a:cubicBezTo>
                    <a:pt x="12601" y="11648"/>
                    <a:pt x="12612" y="11616"/>
                    <a:pt x="12601" y="11594"/>
                  </a:cubicBezTo>
                  <a:cubicBezTo>
                    <a:pt x="12216" y="7287"/>
                    <a:pt x="15624" y="3693"/>
                    <a:pt x="19798" y="3693"/>
                  </a:cubicBezTo>
                  <a:cubicBezTo>
                    <a:pt x="20129" y="3693"/>
                    <a:pt x="20465" y="3716"/>
                    <a:pt x="20804" y="3763"/>
                  </a:cubicBezTo>
                  <a:cubicBezTo>
                    <a:pt x="21887" y="3905"/>
                    <a:pt x="22937" y="4298"/>
                    <a:pt x="23954" y="4681"/>
                  </a:cubicBezTo>
                  <a:cubicBezTo>
                    <a:pt x="25168" y="5130"/>
                    <a:pt x="26426" y="5600"/>
                    <a:pt x="27749" y="5666"/>
                  </a:cubicBezTo>
                  <a:cubicBezTo>
                    <a:pt x="27845" y="5670"/>
                    <a:pt x="27942" y="5673"/>
                    <a:pt x="28038" y="5673"/>
                  </a:cubicBezTo>
                  <a:cubicBezTo>
                    <a:pt x="30747" y="5673"/>
                    <a:pt x="33360" y="3760"/>
                    <a:pt x="34279" y="1225"/>
                  </a:cubicBezTo>
                  <a:close/>
                  <a:moveTo>
                    <a:pt x="34322" y="0"/>
                  </a:moveTo>
                  <a:cubicBezTo>
                    <a:pt x="34224" y="0"/>
                    <a:pt x="34136" y="77"/>
                    <a:pt x="34126" y="175"/>
                  </a:cubicBezTo>
                  <a:cubicBezTo>
                    <a:pt x="33637" y="2989"/>
                    <a:pt x="30881" y="5256"/>
                    <a:pt x="28029" y="5256"/>
                  </a:cubicBezTo>
                  <a:cubicBezTo>
                    <a:pt x="27943" y="5256"/>
                    <a:pt x="27857" y="5254"/>
                    <a:pt x="27771" y="5250"/>
                  </a:cubicBezTo>
                  <a:cubicBezTo>
                    <a:pt x="26502" y="5184"/>
                    <a:pt x="25277" y="4725"/>
                    <a:pt x="24096" y="4288"/>
                  </a:cubicBezTo>
                  <a:cubicBezTo>
                    <a:pt x="23046" y="3894"/>
                    <a:pt x="21974" y="3500"/>
                    <a:pt x="20859" y="3347"/>
                  </a:cubicBezTo>
                  <a:cubicBezTo>
                    <a:pt x="20500" y="3297"/>
                    <a:pt x="20145" y="3273"/>
                    <a:pt x="19795" y="3273"/>
                  </a:cubicBezTo>
                  <a:cubicBezTo>
                    <a:pt x="15434" y="3273"/>
                    <a:pt x="11851" y="7000"/>
                    <a:pt x="12185" y="11495"/>
                  </a:cubicBezTo>
                  <a:cubicBezTo>
                    <a:pt x="11314" y="11140"/>
                    <a:pt x="10389" y="10960"/>
                    <a:pt x="9460" y="10960"/>
                  </a:cubicBezTo>
                  <a:cubicBezTo>
                    <a:pt x="8815" y="10960"/>
                    <a:pt x="8169" y="11047"/>
                    <a:pt x="7537" y="11222"/>
                  </a:cubicBezTo>
                  <a:cubicBezTo>
                    <a:pt x="4791" y="12009"/>
                    <a:pt x="2670" y="14536"/>
                    <a:pt x="2385" y="17379"/>
                  </a:cubicBezTo>
                  <a:cubicBezTo>
                    <a:pt x="2221" y="18944"/>
                    <a:pt x="2582" y="20486"/>
                    <a:pt x="2932" y="21995"/>
                  </a:cubicBezTo>
                  <a:cubicBezTo>
                    <a:pt x="3162" y="22925"/>
                    <a:pt x="3348" y="23865"/>
                    <a:pt x="3468" y="24817"/>
                  </a:cubicBezTo>
                  <a:cubicBezTo>
                    <a:pt x="3720" y="27322"/>
                    <a:pt x="2560" y="30187"/>
                    <a:pt x="274" y="30471"/>
                  </a:cubicBezTo>
                  <a:cubicBezTo>
                    <a:pt x="1" y="30471"/>
                    <a:pt x="1" y="30876"/>
                    <a:pt x="274" y="30876"/>
                  </a:cubicBezTo>
                  <a:cubicBezTo>
                    <a:pt x="996" y="30996"/>
                    <a:pt x="1729" y="31051"/>
                    <a:pt x="2462" y="31051"/>
                  </a:cubicBezTo>
                  <a:lnTo>
                    <a:pt x="2451" y="31051"/>
                  </a:lnTo>
                  <a:cubicBezTo>
                    <a:pt x="2471" y="31051"/>
                    <a:pt x="2492" y="31051"/>
                    <a:pt x="2513" y="31051"/>
                  </a:cubicBezTo>
                  <a:cubicBezTo>
                    <a:pt x="10338" y="31051"/>
                    <a:pt x="16758" y="24829"/>
                    <a:pt x="16987" y="16997"/>
                  </a:cubicBezTo>
                  <a:cubicBezTo>
                    <a:pt x="18010" y="17232"/>
                    <a:pt x="19060" y="17346"/>
                    <a:pt x="20112" y="17346"/>
                  </a:cubicBezTo>
                  <a:cubicBezTo>
                    <a:pt x="23807" y="17346"/>
                    <a:pt x="27528" y="15938"/>
                    <a:pt x="30210" y="13409"/>
                  </a:cubicBezTo>
                  <a:cubicBezTo>
                    <a:pt x="33721" y="10106"/>
                    <a:pt x="35416" y="4911"/>
                    <a:pt x="34530" y="164"/>
                  </a:cubicBezTo>
                  <a:cubicBezTo>
                    <a:pt x="34508" y="66"/>
                    <a:pt x="34421" y="0"/>
                    <a:pt x="3432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 name="Google Shape;263;p16">
              <a:extLst>
                <a:ext uri="{FF2B5EF4-FFF2-40B4-BE49-F238E27FC236}">
                  <a16:creationId xmlns:a16="http://schemas.microsoft.com/office/drawing/2014/main" id="{B0F89789-BC58-0973-2293-7C994A949FB7}"/>
                </a:ext>
              </a:extLst>
            </p:cNvPr>
            <p:cNvSpPr/>
            <p:nvPr/>
          </p:nvSpPr>
          <p:spPr>
            <a:xfrm>
              <a:off x="1894990" y="3858097"/>
              <a:ext cx="913300" cy="701500"/>
            </a:xfrm>
            <a:custGeom>
              <a:avLst/>
              <a:gdLst/>
              <a:ahLst/>
              <a:cxnLst/>
              <a:rect l="l" t="t" r="r" b="b"/>
              <a:pathLst>
                <a:path w="36532" h="28060" extrusionOk="0">
                  <a:moveTo>
                    <a:pt x="12907" y="683"/>
                  </a:moveTo>
                  <a:lnTo>
                    <a:pt x="13563" y="9444"/>
                  </a:lnTo>
                  <a:cubicBezTo>
                    <a:pt x="13572" y="9562"/>
                    <a:pt x="13665" y="9641"/>
                    <a:pt x="13767" y="9641"/>
                  </a:cubicBezTo>
                  <a:cubicBezTo>
                    <a:pt x="13797" y="9641"/>
                    <a:pt x="13828" y="9634"/>
                    <a:pt x="13859" y="9619"/>
                  </a:cubicBezTo>
                  <a:lnTo>
                    <a:pt x="27202" y="2510"/>
                  </a:lnTo>
                  <a:lnTo>
                    <a:pt x="23199" y="15339"/>
                  </a:lnTo>
                  <a:cubicBezTo>
                    <a:pt x="23177" y="15405"/>
                    <a:pt x="23188" y="15481"/>
                    <a:pt x="23243" y="15536"/>
                  </a:cubicBezTo>
                  <a:cubicBezTo>
                    <a:pt x="23279" y="15582"/>
                    <a:pt x="23339" y="15604"/>
                    <a:pt x="23402" y="15604"/>
                  </a:cubicBezTo>
                  <a:cubicBezTo>
                    <a:pt x="23414" y="15604"/>
                    <a:pt x="23427" y="15603"/>
                    <a:pt x="23440" y="15602"/>
                  </a:cubicBezTo>
                  <a:lnTo>
                    <a:pt x="35788" y="13020"/>
                  </a:lnTo>
                  <a:lnTo>
                    <a:pt x="26371" y="24428"/>
                  </a:lnTo>
                  <a:cubicBezTo>
                    <a:pt x="25671" y="25270"/>
                    <a:pt x="24960" y="26134"/>
                    <a:pt x="24041" y="26703"/>
                  </a:cubicBezTo>
                  <a:cubicBezTo>
                    <a:pt x="22873" y="27438"/>
                    <a:pt x="21530" y="27651"/>
                    <a:pt x="20044" y="27651"/>
                  </a:cubicBezTo>
                  <a:cubicBezTo>
                    <a:pt x="19277" y="27651"/>
                    <a:pt x="18471" y="27594"/>
                    <a:pt x="17632" y="27523"/>
                  </a:cubicBezTo>
                  <a:cubicBezTo>
                    <a:pt x="13345" y="27151"/>
                    <a:pt x="7996" y="26692"/>
                    <a:pt x="4037" y="23859"/>
                  </a:cubicBezTo>
                  <a:lnTo>
                    <a:pt x="3698" y="23619"/>
                  </a:lnTo>
                  <a:cubicBezTo>
                    <a:pt x="2440" y="22722"/>
                    <a:pt x="1237" y="21880"/>
                    <a:pt x="406" y="20600"/>
                  </a:cubicBezTo>
                  <a:lnTo>
                    <a:pt x="504" y="1624"/>
                  </a:lnTo>
                  <a:lnTo>
                    <a:pt x="4332" y="9280"/>
                  </a:lnTo>
                  <a:cubicBezTo>
                    <a:pt x="4370" y="9349"/>
                    <a:pt x="4440" y="9386"/>
                    <a:pt x="4512" y="9386"/>
                  </a:cubicBezTo>
                  <a:cubicBezTo>
                    <a:pt x="4565" y="9386"/>
                    <a:pt x="4618" y="9365"/>
                    <a:pt x="4660" y="9324"/>
                  </a:cubicBezTo>
                  <a:lnTo>
                    <a:pt x="12907" y="683"/>
                  </a:lnTo>
                  <a:close/>
                  <a:moveTo>
                    <a:pt x="13064" y="1"/>
                  </a:moveTo>
                  <a:cubicBezTo>
                    <a:pt x="13009" y="1"/>
                    <a:pt x="12956" y="25"/>
                    <a:pt x="12918" y="71"/>
                  </a:cubicBezTo>
                  <a:lnTo>
                    <a:pt x="4573" y="8831"/>
                  </a:lnTo>
                  <a:lnTo>
                    <a:pt x="482" y="672"/>
                  </a:lnTo>
                  <a:cubicBezTo>
                    <a:pt x="454" y="607"/>
                    <a:pt x="379" y="558"/>
                    <a:pt x="297" y="558"/>
                  </a:cubicBezTo>
                  <a:cubicBezTo>
                    <a:pt x="282" y="558"/>
                    <a:pt x="267" y="559"/>
                    <a:pt x="252" y="563"/>
                  </a:cubicBezTo>
                  <a:cubicBezTo>
                    <a:pt x="165" y="596"/>
                    <a:pt x="99" y="672"/>
                    <a:pt x="99" y="771"/>
                  </a:cubicBezTo>
                  <a:lnTo>
                    <a:pt x="1" y="20655"/>
                  </a:lnTo>
                  <a:cubicBezTo>
                    <a:pt x="1" y="20698"/>
                    <a:pt x="12" y="20731"/>
                    <a:pt x="34" y="20764"/>
                  </a:cubicBezTo>
                  <a:cubicBezTo>
                    <a:pt x="909" y="22142"/>
                    <a:pt x="2145" y="23017"/>
                    <a:pt x="3457" y="23958"/>
                  </a:cubicBezTo>
                  <a:lnTo>
                    <a:pt x="3796" y="24187"/>
                  </a:lnTo>
                  <a:cubicBezTo>
                    <a:pt x="7854" y="27086"/>
                    <a:pt x="13257" y="27556"/>
                    <a:pt x="17599" y="27928"/>
                  </a:cubicBezTo>
                  <a:cubicBezTo>
                    <a:pt x="18321" y="27994"/>
                    <a:pt x="19141" y="28059"/>
                    <a:pt x="19994" y="28059"/>
                  </a:cubicBezTo>
                  <a:cubicBezTo>
                    <a:pt x="21449" y="28059"/>
                    <a:pt x="22980" y="27862"/>
                    <a:pt x="24260" y="27053"/>
                  </a:cubicBezTo>
                  <a:cubicBezTo>
                    <a:pt x="25233" y="26440"/>
                    <a:pt x="25966" y="25555"/>
                    <a:pt x="26677" y="24690"/>
                  </a:cubicBezTo>
                  <a:lnTo>
                    <a:pt x="36466" y="12834"/>
                  </a:lnTo>
                  <a:cubicBezTo>
                    <a:pt x="36521" y="12769"/>
                    <a:pt x="36532" y="12670"/>
                    <a:pt x="36488" y="12605"/>
                  </a:cubicBezTo>
                  <a:cubicBezTo>
                    <a:pt x="36452" y="12542"/>
                    <a:pt x="36386" y="12501"/>
                    <a:pt x="36315" y="12501"/>
                  </a:cubicBezTo>
                  <a:cubicBezTo>
                    <a:pt x="36300" y="12501"/>
                    <a:pt x="36285" y="12502"/>
                    <a:pt x="36269" y="12506"/>
                  </a:cubicBezTo>
                  <a:lnTo>
                    <a:pt x="23691" y="15120"/>
                  </a:lnTo>
                  <a:lnTo>
                    <a:pt x="27738" y="2149"/>
                  </a:lnTo>
                  <a:cubicBezTo>
                    <a:pt x="27782" y="2009"/>
                    <a:pt x="27672" y="1883"/>
                    <a:pt x="27547" y="1883"/>
                  </a:cubicBezTo>
                  <a:cubicBezTo>
                    <a:pt x="27516" y="1883"/>
                    <a:pt x="27484" y="1891"/>
                    <a:pt x="27454" y="1908"/>
                  </a:cubicBezTo>
                  <a:lnTo>
                    <a:pt x="13946" y="9116"/>
                  </a:lnTo>
                  <a:lnTo>
                    <a:pt x="13279" y="191"/>
                  </a:lnTo>
                  <a:cubicBezTo>
                    <a:pt x="13268" y="114"/>
                    <a:pt x="13213" y="38"/>
                    <a:pt x="13137" y="16"/>
                  </a:cubicBezTo>
                  <a:cubicBezTo>
                    <a:pt x="13113" y="6"/>
                    <a:pt x="13088" y="1"/>
                    <a:pt x="13064"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 name="Google Shape;264;p16">
              <a:extLst>
                <a:ext uri="{FF2B5EF4-FFF2-40B4-BE49-F238E27FC236}">
                  <a16:creationId xmlns:a16="http://schemas.microsoft.com/office/drawing/2014/main" id="{864E1D80-4395-2466-0D3A-F587D228AC9C}"/>
                </a:ext>
              </a:extLst>
            </p:cNvPr>
            <p:cNvSpPr/>
            <p:nvPr/>
          </p:nvSpPr>
          <p:spPr>
            <a:xfrm>
              <a:off x="1453929" y="1112590"/>
              <a:ext cx="859975" cy="676000"/>
            </a:xfrm>
            <a:custGeom>
              <a:avLst/>
              <a:gdLst/>
              <a:ahLst/>
              <a:cxnLst/>
              <a:rect l="l" t="t" r="r" b="b"/>
              <a:pathLst>
                <a:path w="34399" h="27040" extrusionOk="0">
                  <a:moveTo>
                    <a:pt x="23100" y="723"/>
                  </a:moveTo>
                  <a:lnTo>
                    <a:pt x="24205" y="12667"/>
                  </a:lnTo>
                  <a:cubicBezTo>
                    <a:pt x="24205" y="12743"/>
                    <a:pt x="24260" y="12809"/>
                    <a:pt x="24325" y="12842"/>
                  </a:cubicBezTo>
                  <a:cubicBezTo>
                    <a:pt x="24353" y="12851"/>
                    <a:pt x="24382" y="12856"/>
                    <a:pt x="24410" y="12856"/>
                  </a:cubicBezTo>
                  <a:cubicBezTo>
                    <a:pt x="24451" y="12856"/>
                    <a:pt x="24490" y="12845"/>
                    <a:pt x="24522" y="12820"/>
                  </a:cubicBezTo>
                  <a:lnTo>
                    <a:pt x="33808" y="6465"/>
                  </a:lnTo>
                  <a:lnTo>
                    <a:pt x="29969" y="19098"/>
                  </a:lnTo>
                  <a:cubicBezTo>
                    <a:pt x="29685" y="20028"/>
                    <a:pt x="29389" y="20979"/>
                    <a:pt x="28832" y="21778"/>
                  </a:cubicBezTo>
                  <a:cubicBezTo>
                    <a:pt x="27749" y="23298"/>
                    <a:pt x="25922" y="23976"/>
                    <a:pt x="23822" y="24643"/>
                  </a:cubicBezTo>
                  <a:cubicBezTo>
                    <a:pt x="20983" y="25553"/>
                    <a:pt x="17619" y="26625"/>
                    <a:pt x="14279" y="26625"/>
                  </a:cubicBezTo>
                  <a:cubicBezTo>
                    <a:pt x="13282" y="26625"/>
                    <a:pt x="12288" y="26529"/>
                    <a:pt x="11310" y="26306"/>
                  </a:cubicBezTo>
                  <a:lnTo>
                    <a:pt x="10949" y="26229"/>
                  </a:lnTo>
                  <a:cubicBezTo>
                    <a:pt x="9604" y="25923"/>
                    <a:pt x="8324" y="25638"/>
                    <a:pt x="7197" y="24873"/>
                  </a:cubicBezTo>
                  <a:lnTo>
                    <a:pt x="766" y="9232"/>
                  </a:lnTo>
                  <a:lnTo>
                    <a:pt x="6508" y="14176"/>
                  </a:lnTo>
                  <a:cubicBezTo>
                    <a:pt x="6549" y="14213"/>
                    <a:pt x="6598" y="14230"/>
                    <a:pt x="6644" y="14230"/>
                  </a:cubicBezTo>
                  <a:cubicBezTo>
                    <a:pt x="6723" y="14230"/>
                    <a:pt x="6798" y="14182"/>
                    <a:pt x="6826" y="14100"/>
                  </a:cubicBezTo>
                  <a:lnTo>
                    <a:pt x="10654" y="4147"/>
                  </a:lnTo>
                  <a:lnTo>
                    <a:pt x="14208" y="11135"/>
                  </a:lnTo>
                  <a:cubicBezTo>
                    <a:pt x="14241" y="11201"/>
                    <a:pt x="14296" y="11234"/>
                    <a:pt x="14361" y="11245"/>
                  </a:cubicBezTo>
                  <a:cubicBezTo>
                    <a:pt x="14371" y="11246"/>
                    <a:pt x="14381" y="11247"/>
                    <a:pt x="14390" y="11247"/>
                  </a:cubicBezTo>
                  <a:cubicBezTo>
                    <a:pt x="14455" y="11247"/>
                    <a:pt x="14509" y="11216"/>
                    <a:pt x="14547" y="11168"/>
                  </a:cubicBezTo>
                  <a:lnTo>
                    <a:pt x="23100" y="723"/>
                  </a:lnTo>
                  <a:close/>
                  <a:moveTo>
                    <a:pt x="23252" y="1"/>
                  </a:moveTo>
                  <a:cubicBezTo>
                    <a:pt x="23194" y="1"/>
                    <a:pt x="23134" y="25"/>
                    <a:pt x="23089" y="78"/>
                  </a:cubicBezTo>
                  <a:lnTo>
                    <a:pt x="14427" y="10676"/>
                  </a:lnTo>
                  <a:lnTo>
                    <a:pt x="10807" y="3556"/>
                  </a:lnTo>
                  <a:cubicBezTo>
                    <a:pt x="10774" y="3479"/>
                    <a:pt x="10697" y="3436"/>
                    <a:pt x="10621" y="3436"/>
                  </a:cubicBezTo>
                  <a:cubicBezTo>
                    <a:pt x="10533" y="3447"/>
                    <a:pt x="10468" y="3501"/>
                    <a:pt x="10435" y="3578"/>
                  </a:cubicBezTo>
                  <a:lnTo>
                    <a:pt x="6552" y="13684"/>
                  </a:lnTo>
                  <a:lnTo>
                    <a:pt x="394" y="8368"/>
                  </a:lnTo>
                  <a:cubicBezTo>
                    <a:pt x="353" y="8332"/>
                    <a:pt x="305" y="8317"/>
                    <a:pt x="259" y="8317"/>
                  </a:cubicBezTo>
                  <a:cubicBezTo>
                    <a:pt x="124" y="8317"/>
                    <a:pt x="1" y="8451"/>
                    <a:pt x="66" y="8598"/>
                  </a:cubicBezTo>
                  <a:lnTo>
                    <a:pt x="6847" y="25081"/>
                  </a:lnTo>
                  <a:cubicBezTo>
                    <a:pt x="6869" y="25124"/>
                    <a:pt x="6891" y="25157"/>
                    <a:pt x="6924" y="25179"/>
                  </a:cubicBezTo>
                  <a:cubicBezTo>
                    <a:pt x="8127" y="26010"/>
                    <a:pt x="9461" y="26317"/>
                    <a:pt x="10872" y="26634"/>
                  </a:cubicBezTo>
                  <a:lnTo>
                    <a:pt x="11233" y="26710"/>
                  </a:lnTo>
                  <a:cubicBezTo>
                    <a:pt x="12183" y="26930"/>
                    <a:pt x="13153" y="27039"/>
                    <a:pt x="14134" y="27039"/>
                  </a:cubicBezTo>
                  <a:cubicBezTo>
                    <a:pt x="14180" y="27039"/>
                    <a:pt x="14227" y="27039"/>
                    <a:pt x="14274" y="27038"/>
                  </a:cubicBezTo>
                  <a:cubicBezTo>
                    <a:pt x="17675" y="27038"/>
                    <a:pt x="21077" y="25967"/>
                    <a:pt x="23953" y="25037"/>
                  </a:cubicBezTo>
                  <a:cubicBezTo>
                    <a:pt x="25627" y="24501"/>
                    <a:pt x="27924" y="23768"/>
                    <a:pt x="29171" y="22007"/>
                  </a:cubicBezTo>
                  <a:cubicBezTo>
                    <a:pt x="29772" y="21165"/>
                    <a:pt x="30067" y="20170"/>
                    <a:pt x="30363" y="19218"/>
                  </a:cubicBezTo>
                  <a:lnTo>
                    <a:pt x="34377" y="6028"/>
                  </a:lnTo>
                  <a:cubicBezTo>
                    <a:pt x="34399" y="5940"/>
                    <a:pt x="34366" y="5853"/>
                    <a:pt x="34300" y="5798"/>
                  </a:cubicBezTo>
                  <a:cubicBezTo>
                    <a:pt x="34262" y="5771"/>
                    <a:pt x="34221" y="5757"/>
                    <a:pt x="34180" y="5757"/>
                  </a:cubicBezTo>
                  <a:cubicBezTo>
                    <a:pt x="34139" y="5757"/>
                    <a:pt x="34098" y="5771"/>
                    <a:pt x="34060" y="5798"/>
                  </a:cubicBezTo>
                  <a:lnTo>
                    <a:pt x="24577" y="12284"/>
                  </a:lnTo>
                  <a:lnTo>
                    <a:pt x="23461" y="187"/>
                  </a:lnTo>
                  <a:cubicBezTo>
                    <a:pt x="23448" y="70"/>
                    <a:pt x="23352" y="1"/>
                    <a:pt x="2325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 name="Google Shape;265;p16">
              <a:extLst>
                <a:ext uri="{FF2B5EF4-FFF2-40B4-BE49-F238E27FC236}">
                  <a16:creationId xmlns:a16="http://schemas.microsoft.com/office/drawing/2014/main" id="{6E2033D4-6A28-95D1-BC8D-AC06A0B2F6ED}"/>
                </a:ext>
              </a:extLst>
            </p:cNvPr>
            <p:cNvSpPr/>
            <p:nvPr/>
          </p:nvSpPr>
          <p:spPr>
            <a:xfrm>
              <a:off x="4782716" y="708032"/>
              <a:ext cx="1014050" cy="806600"/>
            </a:xfrm>
            <a:custGeom>
              <a:avLst/>
              <a:gdLst/>
              <a:ahLst/>
              <a:cxnLst/>
              <a:rect l="l" t="t" r="r" b="b"/>
              <a:pathLst>
                <a:path w="40562" h="32264" extrusionOk="0">
                  <a:moveTo>
                    <a:pt x="2866" y="1081"/>
                  </a:moveTo>
                  <a:lnTo>
                    <a:pt x="6104" y="9907"/>
                  </a:lnTo>
                  <a:cubicBezTo>
                    <a:pt x="6132" y="9992"/>
                    <a:pt x="6215" y="10040"/>
                    <a:pt x="6300" y="10040"/>
                  </a:cubicBezTo>
                  <a:cubicBezTo>
                    <a:pt x="6346" y="10040"/>
                    <a:pt x="6393" y="10026"/>
                    <a:pt x="6432" y="9995"/>
                  </a:cubicBezTo>
                  <a:lnTo>
                    <a:pt x="16450" y="1617"/>
                  </a:lnTo>
                  <a:lnTo>
                    <a:pt x="16078" y="11242"/>
                  </a:lnTo>
                  <a:cubicBezTo>
                    <a:pt x="16078" y="11358"/>
                    <a:pt x="16174" y="11453"/>
                    <a:pt x="16281" y="11453"/>
                  </a:cubicBezTo>
                  <a:cubicBezTo>
                    <a:pt x="16304" y="11453"/>
                    <a:pt x="16328" y="11448"/>
                    <a:pt x="16352" y="11438"/>
                  </a:cubicBezTo>
                  <a:lnTo>
                    <a:pt x="31719" y="5368"/>
                  </a:lnTo>
                  <a:lnTo>
                    <a:pt x="25780" y="18810"/>
                  </a:lnTo>
                  <a:cubicBezTo>
                    <a:pt x="25758" y="18876"/>
                    <a:pt x="25758" y="18952"/>
                    <a:pt x="25802" y="19018"/>
                  </a:cubicBezTo>
                  <a:cubicBezTo>
                    <a:pt x="25840" y="19066"/>
                    <a:pt x="25903" y="19097"/>
                    <a:pt x="25962" y="19097"/>
                  </a:cubicBezTo>
                  <a:cubicBezTo>
                    <a:pt x="25971" y="19097"/>
                    <a:pt x="25979" y="19096"/>
                    <a:pt x="25988" y="19095"/>
                  </a:cubicBezTo>
                  <a:lnTo>
                    <a:pt x="39725" y="17826"/>
                  </a:lnTo>
                  <a:lnTo>
                    <a:pt x="28088" y="29059"/>
                  </a:lnTo>
                  <a:cubicBezTo>
                    <a:pt x="27235" y="29879"/>
                    <a:pt x="26360" y="30721"/>
                    <a:pt x="25288" y="31235"/>
                  </a:cubicBezTo>
                  <a:cubicBezTo>
                    <a:pt x="24345" y="31691"/>
                    <a:pt x="23340" y="31863"/>
                    <a:pt x="22273" y="31863"/>
                  </a:cubicBezTo>
                  <a:cubicBezTo>
                    <a:pt x="21013" y="31863"/>
                    <a:pt x="19666" y="31624"/>
                    <a:pt x="18233" y="31333"/>
                  </a:cubicBezTo>
                  <a:cubicBezTo>
                    <a:pt x="13629" y="30404"/>
                    <a:pt x="7897" y="29244"/>
                    <a:pt x="3949" y="25690"/>
                  </a:cubicBezTo>
                  <a:lnTo>
                    <a:pt x="3621" y="25395"/>
                  </a:lnTo>
                  <a:cubicBezTo>
                    <a:pt x="2352" y="24257"/>
                    <a:pt x="1160" y="23196"/>
                    <a:pt x="416" y="21698"/>
                  </a:cubicBezTo>
                  <a:lnTo>
                    <a:pt x="2866" y="1081"/>
                  </a:lnTo>
                  <a:close/>
                  <a:moveTo>
                    <a:pt x="2764" y="1"/>
                  </a:moveTo>
                  <a:cubicBezTo>
                    <a:pt x="2668" y="1"/>
                    <a:pt x="2572" y="65"/>
                    <a:pt x="2560" y="184"/>
                  </a:cubicBezTo>
                  <a:lnTo>
                    <a:pt x="1" y="21709"/>
                  </a:lnTo>
                  <a:cubicBezTo>
                    <a:pt x="1" y="21752"/>
                    <a:pt x="11" y="21785"/>
                    <a:pt x="22" y="21818"/>
                  </a:cubicBezTo>
                  <a:cubicBezTo>
                    <a:pt x="799" y="23415"/>
                    <a:pt x="2035" y="24520"/>
                    <a:pt x="3347" y="25690"/>
                  </a:cubicBezTo>
                  <a:lnTo>
                    <a:pt x="3676" y="25996"/>
                  </a:lnTo>
                  <a:cubicBezTo>
                    <a:pt x="7711" y="29616"/>
                    <a:pt x="13508" y="30787"/>
                    <a:pt x="18157" y="31738"/>
                  </a:cubicBezTo>
                  <a:cubicBezTo>
                    <a:pt x="19338" y="31979"/>
                    <a:pt x="20782" y="32263"/>
                    <a:pt x="22236" y="32263"/>
                  </a:cubicBezTo>
                  <a:cubicBezTo>
                    <a:pt x="23330" y="32263"/>
                    <a:pt x="24446" y="32088"/>
                    <a:pt x="25463" y="31596"/>
                  </a:cubicBezTo>
                  <a:cubicBezTo>
                    <a:pt x="26589" y="31060"/>
                    <a:pt x="27497" y="30185"/>
                    <a:pt x="28361" y="29343"/>
                  </a:cubicBezTo>
                  <a:lnTo>
                    <a:pt x="40425" y="17706"/>
                  </a:lnTo>
                  <a:cubicBezTo>
                    <a:pt x="40561" y="17580"/>
                    <a:pt x="40467" y="17354"/>
                    <a:pt x="40286" y="17354"/>
                  </a:cubicBezTo>
                  <a:cubicBezTo>
                    <a:pt x="40278" y="17354"/>
                    <a:pt x="40269" y="17355"/>
                    <a:pt x="40261" y="17356"/>
                  </a:cubicBezTo>
                  <a:lnTo>
                    <a:pt x="26294" y="18646"/>
                  </a:lnTo>
                  <a:lnTo>
                    <a:pt x="26294" y="18646"/>
                  </a:lnTo>
                  <a:lnTo>
                    <a:pt x="32288" y="5062"/>
                  </a:lnTo>
                  <a:cubicBezTo>
                    <a:pt x="32321" y="4985"/>
                    <a:pt x="32310" y="4898"/>
                    <a:pt x="32244" y="4843"/>
                  </a:cubicBezTo>
                  <a:cubicBezTo>
                    <a:pt x="32206" y="4798"/>
                    <a:pt x="32153" y="4773"/>
                    <a:pt x="32098" y="4773"/>
                  </a:cubicBezTo>
                  <a:cubicBezTo>
                    <a:pt x="32074" y="4773"/>
                    <a:pt x="32049" y="4778"/>
                    <a:pt x="32025" y="4789"/>
                  </a:cubicBezTo>
                  <a:lnTo>
                    <a:pt x="16494" y="10946"/>
                  </a:lnTo>
                  <a:lnTo>
                    <a:pt x="16866" y="1179"/>
                  </a:lnTo>
                  <a:cubicBezTo>
                    <a:pt x="16866" y="1055"/>
                    <a:pt x="16761" y="969"/>
                    <a:pt x="16653" y="969"/>
                  </a:cubicBezTo>
                  <a:cubicBezTo>
                    <a:pt x="16609" y="969"/>
                    <a:pt x="16565" y="983"/>
                    <a:pt x="16527" y="1015"/>
                  </a:cubicBezTo>
                  <a:lnTo>
                    <a:pt x="6377" y="9492"/>
                  </a:lnTo>
                  <a:lnTo>
                    <a:pt x="2954" y="140"/>
                  </a:lnTo>
                  <a:cubicBezTo>
                    <a:pt x="2924" y="46"/>
                    <a:pt x="2844" y="1"/>
                    <a:pt x="2764"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4" name="Google Shape;266;p16">
              <a:extLst>
                <a:ext uri="{FF2B5EF4-FFF2-40B4-BE49-F238E27FC236}">
                  <a16:creationId xmlns:a16="http://schemas.microsoft.com/office/drawing/2014/main" id="{66397AF3-CB34-08E0-57E2-42A4437EE632}"/>
                </a:ext>
              </a:extLst>
            </p:cNvPr>
            <p:cNvSpPr/>
            <p:nvPr/>
          </p:nvSpPr>
          <p:spPr>
            <a:xfrm>
              <a:off x="6069650" y="964402"/>
              <a:ext cx="1095950" cy="714300"/>
            </a:xfrm>
            <a:custGeom>
              <a:avLst/>
              <a:gdLst/>
              <a:ahLst/>
              <a:cxnLst/>
              <a:rect l="l" t="t" r="r" b="b"/>
              <a:pathLst>
                <a:path w="43838" h="28572" extrusionOk="0">
                  <a:moveTo>
                    <a:pt x="43313" y="1206"/>
                  </a:moveTo>
                  <a:lnTo>
                    <a:pt x="43313" y="1206"/>
                  </a:lnTo>
                  <a:cubicBezTo>
                    <a:pt x="43061" y="6128"/>
                    <a:pt x="40381" y="10940"/>
                    <a:pt x="36280" y="13675"/>
                  </a:cubicBezTo>
                  <a:cubicBezTo>
                    <a:pt x="33685" y="15413"/>
                    <a:pt x="30536" y="16305"/>
                    <a:pt x="27397" y="16305"/>
                  </a:cubicBezTo>
                  <a:cubicBezTo>
                    <a:pt x="25243" y="16305"/>
                    <a:pt x="23094" y="15885"/>
                    <a:pt x="21132" y="15031"/>
                  </a:cubicBezTo>
                  <a:cubicBezTo>
                    <a:pt x="21104" y="15014"/>
                    <a:pt x="21074" y="15006"/>
                    <a:pt x="21044" y="15006"/>
                  </a:cubicBezTo>
                  <a:cubicBezTo>
                    <a:pt x="21014" y="15006"/>
                    <a:pt x="20984" y="15014"/>
                    <a:pt x="20957" y="15031"/>
                  </a:cubicBezTo>
                  <a:cubicBezTo>
                    <a:pt x="20902" y="15064"/>
                    <a:pt x="20858" y="15118"/>
                    <a:pt x="20847" y="15173"/>
                  </a:cubicBezTo>
                  <a:cubicBezTo>
                    <a:pt x="19466" y="22867"/>
                    <a:pt x="12765" y="28173"/>
                    <a:pt x="5320" y="28173"/>
                  </a:cubicBezTo>
                  <a:cubicBezTo>
                    <a:pt x="3981" y="28173"/>
                    <a:pt x="2619" y="28002"/>
                    <a:pt x="1258" y="27642"/>
                  </a:cubicBezTo>
                  <a:cubicBezTo>
                    <a:pt x="3544" y="27062"/>
                    <a:pt x="5076" y="24317"/>
                    <a:pt x="5240" y="21703"/>
                  </a:cubicBezTo>
                  <a:cubicBezTo>
                    <a:pt x="5294" y="20598"/>
                    <a:pt x="5272" y="19504"/>
                    <a:pt x="5185" y="18421"/>
                  </a:cubicBezTo>
                  <a:cubicBezTo>
                    <a:pt x="5076" y="16726"/>
                    <a:pt x="4966" y="14976"/>
                    <a:pt x="5415" y="13347"/>
                  </a:cubicBezTo>
                  <a:cubicBezTo>
                    <a:pt x="6224" y="10426"/>
                    <a:pt x="8893" y="8151"/>
                    <a:pt x="11901" y="7823"/>
                  </a:cubicBezTo>
                  <a:cubicBezTo>
                    <a:pt x="12165" y="7793"/>
                    <a:pt x="12430" y="7779"/>
                    <a:pt x="12695" y="7779"/>
                  </a:cubicBezTo>
                  <a:cubicBezTo>
                    <a:pt x="15442" y="7779"/>
                    <a:pt x="18141" y="9348"/>
                    <a:pt x="19447" y="11782"/>
                  </a:cubicBezTo>
                  <a:cubicBezTo>
                    <a:pt x="19488" y="11860"/>
                    <a:pt x="19553" y="11893"/>
                    <a:pt x="19619" y="11893"/>
                  </a:cubicBezTo>
                  <a:cubicBezTo>
                    <a:pt x="19748" y="11893"/>
                    <a:pt x="19877" y="11767"/>
                    <a:pt x="19819" y="11607"/>
                  </a:cubicBezTo>
                  <a:cubicBezTo>
                    <a:pt x="18496" y="8348"/>
                    <a:pt x="19043" y="3886"/>
                    <a:pt x="20924" y="2617"/>
                  </a:cubicBezTo>
                  <a:cubicBezTo>
                    <a:pt x="22308" y="1702"/>
                    <a:pt x="23913" y="1228"/>
                    <a:pt x="25534" y="1228"/>
                  </a:cubicBezTo>
                  <a:cubicBezTo>
                    <a:pt x="26335" y="1228"/>
                    <a:pt x="27140" y="1343"/>
                    <a:pt x="27924" y="1578"/>
                  </a:cubicBezTo>
                  <a:cubicBezTo>
                    <a:pt x="29094" y="1939"/>
                    <a:pt x="30177" y="2573"/>
                    <a:pt x="31238" y="3186"/>
                  </a:cubicBezTo>
                  <a:cubicBezTo>
                    <a:pt x="32496" y="3908"/>
                    <a:pt x="33797" y="4662"/>
                    <a:pt x="35241" y="4979"/>
                  </a:cubicBezTo>
                  <a:cubicBezTo>
                    <a:pt x="35717" y="5085"/>
                    <a:pt x="36203" y="5136"/>
                    <a:pt x="36691" y="5136"/>
                  </a:cubicBezTo>
                  <a:cubicBezTo>
                    <a:pt x="37930" y="5136"/>
                    <a:pt x="39184" y="4803"/>
                    <a:pt x="40338" y="4159"/>
                  </a:cubicBezTo>
                  <a:cubicBezTo>
                    <a:pt x="41596" y="3481"/>
                    <a:pt x="42624" y="2453"/>
                    <a:pt x="43313" y="1206"/>
                  </a:cubicBezTo>
                  <a:close/>
                  <a:moveTo>
                    <a:pt x="43539" y="0"/>
                  </a:moveTo>
                  <a:cubicBezTo>
                    <a:pt x="43459" y="0"/>
                    <a:pt x="43379" y="43"/>
                    <a:pt x="43346" y="134"/>
                  </a:cubicBezTo>
                  <a:cubicBezTo>
                    <a:pt x="42390" y="2840"/>
                    <a:pt x="39519" y="4728"/>
                    <a:pt x="36666" y="4728"/>
                  </a:cubicBezTo>
                  <a:cubicBezTo>
                    <a:pt x="36221" y="4728"/>
                    <a:pt x="35776" y="4682"/>
                    <a:pt x="35339" y="4586"/>
                  </a:cubicBezTo>
                  <a:cubicBezTo>
                    <a:pt x="33950" y="4279"/>
                    <a:pt x="32682" y="3536"/>
                    <a:pt x="31446" y="2825"/>
                  </a:cubicBezTo>
                  <a:cubicBezTo>
                    <a:pt x="30374" y="2201"/>
                    <a:pt x="29258" y="1567"/>
                    <a:pt x="28055" y="1184"/>
                  </a:cubicBezTo>
                  <a:cubicBezTo>
                    <a:pt x="27224" y="929"/>
                    <a:pt x="26369" y="804"/>
                    <a:pt x="25520" y="804"/>
                  </a:cubicBezTo>
                  <a:cubicBezTo>
                    <a:pt x="23820" y="804"/>
                    <a:pt x="22138" y="1305"/>
                    <a:pt x="20694" y="2267"/>
                  </a:cubicBezTo>
                  <a:cubicBezTo>
                    <a:pt x="18758" y="3590"/>
                    <a:pt x="18288" y="7353"/>
                    <a:pt x="19010" y="10382"/>
                  </a:cubicBezTo>
                  <a:cubicBezTo>
                    <a:pt x="17482" y="8521"/>
                    <a:pt x="15112" y="7371"/>
                    <a:pt x="12701" y="7371"/>
                  </a:cubicBezTo>
                  <a:cubicBezTo>
                    <a:pt x="12419" y="7371"/>
                    <a:pt x="12138" y="7386"/>
                    <a:pt x="11857" y="7418"/>
                  </a:cubicBezTo>
                  <a:cubicBezTo>
                    <a:pt x="8685" y="7779"/>
                    <a:pt x="5874" y="10164"/>
                    <a:pt x="5021" y="13248"/>
                  </a:cubicBezTo>
                  <a:cubicBezTo>
                    <a:pt x="4562" y="14932"/>
                    <a:pt x="4671" y="16715"/>
                    <a:pt x="4769" y="18443"/>
                  </a:cubicBezTo>
                  <a:cubicBezTo>
                    <a:pt x="4835" y="19504"/>
                    <a:pt x="4912" y="20609"/>
                    <a:pt x="4835" y="21670"/>
                  </a:cubicBezTo>
                  <a:cubicBezTo>
                    <a:pt x="4653" y="24436"/>
                    <a:pt x="2915" y="27350"/>
                    <a:pt x="383" y="27350"/>
                  </a:cubicBezTo>
                  <a:cubicBezTo>
                    <a:pt x="333" y="27350"/>
                    <a:pt x="282" y="27349"/>
                    <a:pt x="230" y="27346"/>
                  </a:cubicBezTo>
                  <a:cubicBezTo>
                    <a:pt x="121" y="27346"/>
                    <a:pt x="33" y="27412"/>
                    <a:pt x="12" y="27510"/>
                  </a:cubicBezTo>
                  <a:cubicBezTo>
                    <a:pt x="1" y="27609"/>
                    <a:pt x="55" y="27707"/>
                    <a:pt x="154" y="27740"/>
                  </a:cubicBezTo>
                  <a:cubicBezTo>
                    <a:pt x="1764" y="28277"/>
                    <a:pt x="3458" y="28561"/>
                    <a:pt x="5155" y="28561"/>
                  </a:cubicBezTo>
                  <a:cubicBezTo>
                    <a:pt x="5187" y="28561"/>
                    <a:pt x="5219" y="28561"/>
                    <a:pt x="5251" y="28560"/>
                  </a:cubicBezTo>
                  <a:lnTo>
                    <a:pt x="5262" y="28571"/>
                  </a:lnTo>
                  <a:cubicBezTo>
                    <a:pt x="5292" y="28571"/>
                    <a:pt x="5323" y="28572"/>
                    <a:pt x="5354" y="28572"/>
                  </a:cubicBezTo>
                  <a:cubicBezTo>
                    <a:pt x="13080" y="28572"/>
                    <a:pt x="19727" y="23105"/>
                    <a:pt x="21208" y="15512"/>
                  </a:cubicBezTo>
                  <a:cubicBezTo>
                    <a:pt x="23160" y="16321"/>
                    <a:pt x="25279" y="16718"/>
                    <a:pt x="27401" y="16718"/>
                  </a:cubicBezTo>
                  <a:cubicBezTo>
                    <a:pt x="30620" y="16718"/>
                    <a:pt x="33847" y="15804"/>
                    <a:pt x="36510" y="14025"/>
                  </a:cubicBezTo>
                  <a:cubicBezTo>
                    <a:pt x="41005" y="11028"/>
                    <a:pt x="43838" y="5603"/>
                    <a:pt x="43750" y="200"/>
                  </a:cubicBezTo>
                  <a:cubicBezTo>
                    <a:pt x="43744" y="71"/>
                    <a:pt x="43641" y="0"/>
                    <a:pt x="4353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5" name="Google Shape;267;p16">
              <a:extLst>
                <a:ext uri="{FF2B5EF4-FFF2-40B4-BE49-F238E27FC236}">
                  <a16:creationId xmlns:a16="http://schemas.microsoft.com/office/drawing/2014/main" id="{5603E7C5-9B5C-FA86-CFB1-7E3229563F13}"/>
                </a:ext>
              </a:extLst>
            </p:cNvPr>
            <p:cNvSpPr/>
            <p:nvPr/>
          </p:nvSpPr>
          <p:spPr>
            <a:xfrm>
              <a:off x="256040" y="1853914"/>
              <a:ext cx="803100" cy="582825"/>
            </a:xfrm>
            <a:custGeom>
              <a:avLst/>
              <a:gdLst/>
              <a:ahLst/>
              <a:cxnLst/>
              <a:rect l="l" t="t" r="r" b="b"/>
              <a:pathLst>
                <a:path w="32123" h="23313" extrusionOk="0">
                  <a:moveTo>
                    <a:pt x="26315" y="486"/>
                  </a:moveTo>
                  <a:lnTo>
                    <a:pt x="30767" y="11018"/>
                  </a:lnTo>
                  <a:cubicBezTo>
                    <a:pt x="31172" y="11959"/>
                    <a:pt x="31576" y="12932"/>
                    <a:pt x="31642" y="13950"/>
                  </a:cubicBezTo>
                  <a:cubicBezTo>
                    <a:pt x="31686" y="14814"/>
                    <a:pt x="31434" y="15951"/>
                    <a:pt x="30570" y="16542"/>
                  </a:cubicBezTo>
                  <a:cubicBezTo>
                    <a:pt x="29990" y="16946"/>
                    <a:pt x="29247" y="17034"/>
                    <a:pt x="28601" y="17067"/>
                  </a:cubicBezTo>
                  <a:cubicBezTo>
                    <a:pt x="28375" y="17078"/>
                    <a:pt x="28149" y="17084"/>
                    <a:pt x="27924" y="17084"/>
                  </a:cubicBezTo>
                  <a:cubicBezTo>
                    <a:pt x="25171" y="17084"/>
                    <a:pt x="22479" y="16225"/>
                    <a:pt x="20234" y="14628"/>
                  </a:cubicBezTo>
                  <a:cubicBezTo>
                    <a:pt x="20195" y="14601"/>
                    <a:pt x="20153" y="14588"/>
                    <a:pt x="20112" y="14588"/>
                  </a:cubicBezTo>
                  <a:cubicBezTo>
                    <a:pt x="20004" y="14588"/>
                    <a:pt x="19906" y="14673"/>
                    <a:pt x="19906" y="14792"/>
                  </a:cubicBezTo>
                  <a:cubicBezTo>
                    <a:pt x="19873" y="16203"/>
                    <a:pt x="18911" y="17417"/>
                    <a:pt x="17544" y="17778"/>
                  </a:cubicBezTo>
                  <a:cubicBezTo>
                    <a:pt x="17272" y="17849"/>
                    <a:pt x="16998" y="17884"/>
                    <a:pt x="16727" y="17884"/>
                  </a:cubicBezTo>
                  <a:cubicBezTo>
                    <a:pt x="15632" y="17884"/>
                    <a:pt x="14589" y="17320"/>
                    <a:pt x="14011" y="16356"/>
                  </a:cubicBezTo>
                  <a:cubicBezTo>
                    <a:pt x="13966" y="16286"/>
                    <a:pt x="13896" y="16252"/>
                    <a:pt x="13828" y="16252"/>
                  </a:cubicBezTo>
                  <a:cubicBezTo>
                    <a:pt x="13747" y="16252"/>
                    <a:pt x="13669" y="16300"/>
                    <a:pt x="13639" y="16389"/>
                  </a:cubicBezTo>
                  <a:cubicBezTo>
                    <a:pt x="13037" y="18117"/>
                    <a:pt x="12337" y="20075"/>
                    <a:pt x="10970" y="21442"/>
                  </a:cubicBezTo>
                  <a:cubicBezTo>
                    <a:pt x="10137" y="22275"/>
                    <a:pt x="8866" y="22895"/>
                    <a:pt x="7630" y="22895"/>
                  </a:cubicBezTo>
                  <a:cubicBezTo>
                    <a:pt x="7033" y="22895"/>
                    <a:pt x="6444" y="22750"/>
                    <a:pt x="5917" y="22415"/>
                  </a:cubicBezTo>
                  <a:cubicBezTo>
                    <a:pt x="4823" y="21726"/>
                    <a:pt x="4288" y="20490"/>
                    <a:pt x="3752" y="19046"/>
                  </a:cubicBezTo>
                  <a:lnTo>
                    <a:pt x="1159" y="12134"/>
                  </a:lnTo>
                  <a:cubicBezTo>
                    <a:pt x="755" y="11062"/>
                    <a:pt x="252" y="9137"/>
                    <a:pt x="1422" y="8383"/>
                  </a:cubicBezTo>
                  <a:cubicBezTo>
                    <a:pt x="1680" y="8228"/>
                    <a:pt x="1977" y="8141"/>
                    <a:pt x="2277" y="8141"/>
                  </a:cubicBezTo>
                  <a:cubicBezTo>
                    <a:pt x="2294" y="8141"/>
                    <a:pt x="2312" y="8141"/>
                    <a:pt x="2330" y="8142"/>
                  </a:cubicBezTo>
                  <a:cubicBezTo>
                    <a:pt x="2920" y="8142"/>
                    <a:pt x="3577" y="8372"/>
                    <a:pt x="4222" y="8645"/>
                  </a:cubicBezTo>
                  <a:lnTo>
                    <a:pt x="12031" y="11959"/>
                  </a:lnTo>
                  <a:cubicBezTo>
                    <a:pt x="12058" y="11972"/>
                    <a:pt x="12086" y="11977"/>
                    <a:pt x="12113" y="11977"/>
                  </a:cubicBezTo>
                  <a:cubicBezTo>
                    <a:pt x="12226" y="11977"/>
                    <a:pt x="12324" y="11875"/>
                    <a:pt x="12316" y="11751"/>
                  </a:cubicBezTo>
                  <a:cubicBezTo>
                    <a:pt x="12075" y="9553"/>
                    <a:pt x="14711" y="8503"/>
                    <a:pt x="15236" y="8317"/>
                  </a:cubicBezTo>
                  <a:cubicBezTo>
                    <a:pt x="15647" y="8178"/>
                    <a:pt x="16071" y="8110"/>
                    <a:pt x="16493" y="8110"/>
                  </a:cubicBezTo>
                  <a:cubicBezTo>
                    <a:pt x="17464" y="8110"/>
                    <a:pt x="18419" y="8470"/>
                    <a:pt x="19151" y="9148"/>
                  </a:cubicBezTo>
                  <a:cubicBezTo>
                    <a:pt x="19189" y="9186"/>
                    <a:pt x="19236" y="9202"/>
                    <a:pt x="19287" y="9202"/>
                  </a:cubicBezTo>
                  <a:cubicBezTo>
                    <a:pt x="19311" y="9202"/>
                    <a:pt x="19335" y="9199"/>
                    <a:pt x="19359" y="9192"/>
                  </a:cubicBezTo>
                  <a:cubicBezTo>
                    <a:pt x="19425" y="9170"/>
                    <a:pt x="19480" y="9115"/>
                    <a:pt x="19490" y="9039"/>
                  </a:cubicBezTo>
                  <a:cubicBezTo>
                    <a:pt x="20212" y="5342"/>
                    <a:pt x="22881" y="2006"/>
                    <a:pt x="26315" y="486"/>
                  </a:cubicBezTo>
                  <a:close/>
                  <a:moveTo>
                    <a:pt x="26421" y="0"/>
                  </a:moveTo>
                  <a:cubicBezTo>
                    <a:pt x="26396" y="0"/>
                    <a:pt x="26372" y="5"/>
                    <a:pt x="26348" y="15"/>
                  </a:cubicBezTo>
                  <a:cubicBezTo>
                    <a:pt x="22717" y="1569"/>
                    <a:pt x="20048" y="4762"/>
                    <a:pt x="19162" y="8612"/>
                  </a:cubicBezTo>
                  <a:cubicBezTo>
                    <a:pt x="18391" y="8010"/>
                    <a:pt x="17446" y="7698"/>
                    <a:pt x="16491" y="7698"/>
                  </a:cubicBezTo>
                  <a:cubicBezTo>
                    <a:pt x="16025" y="7698"/>
                    <a:pt x="15557" y="7772"/>
                    <a:pt x="15105" y="7923"/>
                  </a:cubicBezTo>
                  <a:cubicBezTo>
                    <a:pt x="13519" y="8481"/>
                    <a:pt x="11900" y="9695"/>
                    <a:pt x="11889" y="11456"/>
                  </a:cubicBezTo>
                  <a:lnTo>
                    <a:pt x="4386" y="8262"/>
                  </a:lnTo>
                  <a:cubicBezTo>
                    <a:pt x="3700" y="7970"/>
                    <a:pt x="2997" y="7724"/>
                    <a:pt x="2339" y="7724"/>
                  </a:cubicBezTo>
                  <a:cubicBezTo>
                    <a:pt x="1939" y="7724"/>
                    <a:pt x="1555" y="7816"/>
                    <a:pt x="1203" y="8043"/>
                  </a:cubicBezTo>
                  <a:cubicBezTo>
                    <a:pt x="153" y="8711"/>
                    <a:pt x="0" y="10220"/>
                    <a:pt x="777" y="12276"/>
                  </a:cubicBezTo>
                  <a:lnTo>
                    <a:pt x="3380" y="19189"/>
                  </a:lnTo>
                  <a:cubicBezTo>
                    <a:pt x="3806" y="20359"/>
                    <a:pt x="4408" y="21945"/>
                    <a:pt x="5698" y="22765"/>
                  </a:cubicBezTo>
                  <a:cubicBezTo>
                    <a:pt x="6263" y="23117"/>
                    <a:pt x="6910" y="23312"/>
                    <a:pt x="7570" y="23312"/>
                  </a:cubicBezTo>
                  <a:cubicBezTo>
                    <a:pt x="7588" y="23312"/>
                    <a:pt x="7606" y="23312"/>
                    <a:pt x="7623" y="23312"/>
                  </a:cubicBezTo>
                  <a:cubicBezTo>
                    <a:pt x="8980" y="23312"/>
                    <a:pt x="10358" y="22645"/>
                    <a:pt x="11266" y="21737"/>
                  </a:cubicBezTo>
                  <a:cubicBezTo>
                    <a:pt x="12611" y="20403"/>
                    <a:pt x="13311" y="18576"/>
                    <a:pt x="13891" y="16903"/>
                  </a:cubicBezTo>
                  <a:cubicBezTo>
                    <a:pt x="14577" y="17772"/>
                    <a:pt x="15685" y="18289"/>
                    <a:pt x="16797" y="18289"/>
                  </a:cubicBezTo>
                  <a:cubicBezTo>
                    <a:pt x="17085" y="18289"/>
                    <a:pt x="17372" y="18254"/>
                    <a:pt x="17653" y="18182"/>
                  </a:cubicBezTo>
                  <a:cubicBezTo>
                    <a:pt x="19009" y="17821"/>
                    <a:pt x="20092" y="16564"/>
                    <a:pt x="20289" y="15175"/>
                  </a:cubicBezTo>
                  <a:cubicBezTo>
                    <a:pt x="22543" y="16694"/>
                    <a:pt x="25205" y="17501"/>
                    <a:pt x="27916" y="17501"/>
                  </a:cubicBezTo>
                  <a:cubicBezTo>
                    <a:pt x="28151" y="17501"/>
                    <a:pt x="28387" y="17495"/>
                    <a:pt x="28623" y="17482"/>
                  </a:cubicBezTo>
                  <a:cubicBezTo>
                    <a:pt x="29334" y="17450"/>
                    <a:pt x="30143" y="17351"/>
                    <a:pt x="30811" y="16892"/>
                  </a:cubicBezTo>
                  <a:cubicBezTo>
                    <a:pt x="31642" y="16312"/>
                    <a:pt x="32123" y="15175"/>
                    <a:pt x="32047" y="13939"/>
                  </a:cubicBezTo>
                  <a:cubicBezTo>
                    <a:pt x="31992" y="12845"/>
                    <a:pt x="31543" y="11795"/>
                    <a:pt x="31150" y="10876"/>
                  </a:cubicBezTo>
                  <a:lnTo>
                    <a:pt x="26622" y="125"/>
                  </a:lnTo>
                  <a:cubicBezTo>
                    <a:pt x="26580" y="50"/>
                    <a:pt x="26500" y="0"/>
                    <a:pt x="2642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 name="Google Shape;268;p16">
              <a:extLst>
                <a:ext uri="{FF2B5EF4-FFF2-40B4-BE49-F238E27FC236}">
                  <a16:creationId xmlns:a16="http://schemas.microsoft.com/office/drawing/2014/main" id="{CE8A8227-A09A-31C5-1A9A-247EDBFA4D66}"/>
                </a:ext>
              </a:extLst>
            </p:cNvPr>
            <p:cNvSpPr/>
            <p:nvPr/>
          </p:nvSpPr>
          <p:spPr>
            <a:xfrm>
              <a:off x="6392054" y="3847996"/>
              <a:ext cx="1109900" cy="1066050"/>
            </a:xfrm>
            <a:custGeom>
              <a:avLst/>
              <a:gdLst/>
              <a:ahLst/>
              <a:cxnLst/>
              <a:rect l="l" t="t" r="r" b="b"/>
              <a:pathLst>
                <a:path w="44396" h="42642" extrusionOk="0">
                  <a:moveTo>
                    <a:pt x="12626" y="410"/>
                  </a:moveTo>
                  <a:cubicBezTo>
                    <a:pt x="12892" y="410"/>
                    <a:pt x="13161" y="458"/>
                    <a:pt x="13431" y="565"/>
                  </a:cubicBezTo>
                  <a:cubicBezTo>
                    <a:pt x="14711" y="1069"/>
                    <a:pt x="15203" y="2589"/>
                    <a:pt x="15553" y="4153"/>
                  </a:cubicBezTo>
                  <a:cubicBezTo>
                    <a:pt x="16002" y="6165"/>
                    <a:pt x="16658" y="8243"/>
                    <a:pt x="17292" y="10256"/>
                  </a:cubicBezTo>
                  <a:cubicBezTo>
                    <a:pt x="17927" y="12257"/>
                    <a:pt x="18572" y="14325"/>
                    <a:pt x="19020" y="16315"/>
                  </a:cubicBezTo>
                  <a:cubicBezTo>
                    <a:pt x="19031" y="16381"/>
                    <a:pt x="19075" y="16425"/>
                    <a:pt x="19130" y="16457"/>
                  </a:cubicBezTo>
                  <a:cubicBezTo>
                    <a:pt x="19157" y="16474"/>
                    <a:pt x="19187" y="16482"/>
                    <a:pt x="19219" y="16482"/>
                  </a:cubicBezTo>
                  <a:cubicBezTo>
                    <a:pt x="19250" y="16482"/>
                    <a:pt x="19283" y="16474"/>
                    <a:pt x="19316" y="16457"/>
                  </a:cubicBezTo>
                  <a:cubicBezTo>
                    <a:pt x="20182" y="15999"/>
                    <a:pt x="21081" y="15790"/>
                    <a:pt x="21953" y="15790"/>
                  </a:cubicBezTo>
                  <a:cubicBezTo>
                    <a:pt x="25182" y="15790"/>
                    <a:pt x="28053" y="18642"/>
                    <a:pt x="27562" y="22232"/>
                  </a:cubicBezTo>
                  <a:cubicBezTo>
                    <a:pt x="27545" y="22365"/>
                    <a:pt x="27649" y="22469"/>
                    <a:pt x="27765" y="22469"/>
                  </a:cubicBezTo>
                  <a:cubicBezTo>
                    <a:pt x="27792" y="22469"/>
                    <a:pt x="27820" y="22463"/>
                    <a:pt x="27847" y="22451"/>
                  </a:cubicBezTo>
                  <a:cubicBezTo>
                    <a:pt x="30053" y="21442"/>
                    <a:pt x="32502" y="20943"/>
                    <a:pt x="34957" y="20943"/>
                  </a:cubicBezTo>
                  <a:cubicBezTo>
                    <a:pt x="38087" y="20943"/>
                    <a:pt x="41226" y="21754"/>
                    <a:pt x="43881" y="23348"/>
                  </a:cubicBezTo>
                  <a:lnTo>
                    <a:pt x="35142" y="37588"/>
                  </a:lnTo>
                  <a:cubicBezTo>
                    <a:pt x="34366" y="38857"/>
                    <a:pt x="33567" y="40169"/>
                    <a:pt x="32397" y="41110"/>
                  </a:cubicBezTo>
                  <a:cubicBezTo>
                    <a:pt x="31648" y="41711"/>
                    <a:pt x="30564" y="42238"/>
                    <a:pt x="29449" y="42238"/>
                  </a:cubicBezTo>
                  <a:cubicBezTo>
                    <a:pt x="29083" y="42238"/>
                    <a:pt x="28713" y="42181"/>
                    <a:pt x="28350" y="42051"/>
                  </a:cubicBezTo>
                  <a:cubicBezTo>
                    <a:pt x="27355" y="41690"/>
                    <a:pt x="26611" y="40880"/>
                    <a:pt x="26020" y="40137"/>
                  </a:cubicBezTo>
                  <a:cubicBezTo>
                    <a:pt x="23308" y="36724"/>
                    <a:pt x="21831" y="32491"/>
                    <a:pt x="21820" y="28127"/>
                  </a:cubicBezTo>
                  <a:cubicBezTo>
                    <a:pt x="21820" y="28051"/>
                    <a:pt x="21777" y="27985"/>
                    <a:pt x="21711" y="27952"/>
                  </a:cubicBezTo>
                  <a:cubicBezTo>
                    <a:pt x="21678" y="27931"/>
                    <a:pt x="21645" y="27920"/>
                    <a:pt x="21613" y="27920"/>
                  </a:cubicBezTo>
                  <a:cubicBezTo>
                    <a:pt x="21569" y="27920"/>
                    <a:pt x="21536" y="27931"/>
                    <a:pt x="21503" y="27952"/>
                  </a:cubicBezTo>
                  <a:cubicBezTo>
                    <a:pt x="20735" y="28470"/>
                    <a:pt x="19810" y="28724"/>
                    <a:pt x="18883" y="28724"/>
                  </a:cubicBezTo>
                  <a:cubicBezTo>
                    <a:pt x="17792" y="28724"/>
                    <a:pt x="16699" y="28371"/>
                    <a:pt x="15859" y="27679"/>
                  </a:cubicBezTo>
                  <a:cubicBezTo>
                    <a:pt x="14317" y="26399"/>
                    <a:pt x="13749" y="24048"/>
                    <a:pt x="14536" y="22199"/>
                  </a:cubicBezTo>
                  <a:cubicBezTo>
                    <a:pt x="14594" y="22055"/>
                    <a:pt x="14482" y="21918"/>
                    <a:pt x="14349" y="21918"/>
                  </a:cubicBezTo>
                  <a:cubicBezTo>
                    <a:pt x="14331" y="21918"/>
                    <a:pt x="14313" y="21921"/>
                    <a:pt x="14295" y="21926"/>
                  </a:cubicBezTo>
                  <a:cubicBezTo>
                    <a:pt x="12250" y="22520"/>
                    <a:pt x="9988" y="23178"/>
                    <a:pt x="7733" y="23178"/>
                  </a:cubicBezTo>
                  <a:cubicBezTo>
                    <a:pt x="7166" y="23178"/>
                    <a:pt x="6600" y="23136"/>
                    <a:pt x="6038" y="23042"/>
                  </a:cubicBezTo>
                  <a:cubicBezTo>
                    <a:pt x="3489" y="22615"/>
                    <a:pt x="689" y="20635"/>
                    <a:pt x="536" y="17803"/>
                  </a:cubicBezTo>
                  <a:cubicBezTo>
                    <a:pt x="427" y="15910"/>
                    <a:pt x="1455" y="14215"/>
                    <a:pt x="2702" y="12356"/>
                  </a:cubicBezTo>
                  <a:lnTo>
                    <a:pt x="8674" y="3453"/>
                  </a:lnTo>
                  <a:cubicBezTo>
                    <a:pt x="9492" y="2239"/>
                    <a:pt x="10991" y="410"/>
                    <a:pt x="12626" y="410"/>
                  </a:cubicBezTo>
                  <a:close/>
                  <a:moveTo>
                    <a:pt x="12638" y="0"/>
                  </a:moveTo>
                  <a:cubicBezTo>
                    <a:pt x="11253" y="0"/>
                    <a:pt x="9754" y="1112"/>
                    <a:pt x="8335" y="3223"/>
                  </a:cubicBezTo>
                  <a:lnTo>
                    <a:pt x="2363" y="12126"/>
                  </a:lnTo>
                  <a:cubicBezTo>
                    <a:pt x="1367" y="13614"/>
                    <a:pt x="0" y="15648"/>
                    <a:pt x="121" y="17835"/>
                  </a:cubicBezTo>
                  <a:cubicBezTo>
                    <a:pt x="296" y="20876"/>
                    <a:pt x="3271" y="22998"/>
                    <a:pt x="5972" y="23457"/>
                  </a:cubicBezTo>
                  <a:cubicBezTo>
                    <a:pt x="6555" y="23555"/>
                    <a:pt x="7140" y="23598"/>
                    <a:pt x="7725" y="23598"/>
                  </a:cubicBezTo>
                  <a:cubicBezTo>
                    <a:pt x="9893" y="23598"/>
                    <a:pt x="12047" y="23009"/>
                    <a:pt x="14011" y="22440"/>
                  </a:cubicBezTo>
                  <a:lnTo>
                    <a:pt x="14011" y="22440"/>
                  </a:lnTo>
                  <a:cubicBezTo>
                    <a:pt x="13377" y="24376"/>
                    <a:pt x="14011" y="26695"/>
                    <a:pt x="15597" y="28007"/>
                  </a:cubicBezTo>
                  <a:cubicBezTo>
                    <a:pt x="16512" y="28759"/>
                    <a:pt x="17700" y="29141"/>
                    <a:pt x="18885" y="29141"/>
                  </a:cubicBezTo>
                  <a:cubicBezTo>
                    <a:pt x="19768" y="29141"/>
                    <a:pt x="20650" y="28929"/>
                    <a:pt x="21416" y="28499"/>
                  </a:cubicBezTo>
                  <a:cubicBezTo>
                    <a:pt x="21503" y="32820"/>
                    <a:pt x="23013" y="36998"/>
                    <a:pt x="25703" y="40388"/>
                  </a:cubicBezTo>
                  <a:cubicBezTo>
                    <a:pt x="26327" y="41187"/>
                    <a:pt x="27125" y="42040"/>
                    <a:pt x="28197" y="42434"/>
                  </a:cubicBezTo>
                  <a:cubicBezTo>
                    <a:pt x="28602" y="42576"/>
                    <a:pt x="29017" y="42641"/>
                    <a:pt x="29444" y="42641"/>
                  </a:cubicBezTo>
                  <a:cubicBezTo>
                    <a:pt x="30669" y="42641"/>
                    <a:pt x="31839" y="42073"/>
                    <a:pt x="32648" y="41427"/>
                  </a:cubicBezTo>
                  <a:cubicBezTo>
                    <a:pt x="33873" y="40443"/>
                    <a:pt x="34737" y="39032"/>
                    <a:pt x="35492" y="37807"/>
                  </a:cubicBezTo>
                  <a:lnTo>
                    <a:pt x="44340" y="23381"/>
                  </a:lnTo>
                  <a:cubicBezTo>
                    <a:pt x="44395" y="23282"/>
                    <a:pt x="44373" y="23162"/>
                    <a:pt x="44275" y="23107"/>
                  </a:cubicBezTo>
                  <a:cubicBezTo>
                    <a:pt x="41435" y="21391"/>
                    <a:pt x="38221" y="20519"/>
                    <a:pt x="34991" y="20519"/>
                  </a:cubicBezTo>
                  <a:cubicBezTo>
                    <a:pt x="32622" y="20519"/>
                    <a:pt x="30244" y="20988"/>
                    <a:pt x="28000" y="21937"/>
                  </a:cubicBezTo>
                  <a:cubicBezTo>
                    <a:pt x="28287" y="18234"/>
                    <a:pt x="25306" y="15385"/>
                    <a:pt x="21953" y="15385"/>
                  </a:cubicBezTo>
                  <a:cubicBezTo>
                    <a:pt x="21097" y="15385"/>
                    <a:pt x="20216" y="15571"/>
                    <a:pt x="19359" y="15976"/>
                  </a:cubicBezTo>
                  <a:cubicBezTo>
                    <a:pt x="18911" y="14040"/>
                    <a:pt x="18288" y="12061"/>
                    <a:pt x="17675" y="10136"/>
                  </a:cubicBezTo>
                  <a:cubicBezTo>
                    <a:pt x="17052" y="8123"/>
                    <a:pt x="16395" y="6056"/>
                    <a:pt x="15958" y="4065"/>
                  </a:cubicBezTo>
                  <a:cubicBezTo>
                    <a:pt x="15586" y="2392"/>
                    <a:pt x="15039" y="762"/>
                    <a:pt x="13585" y="183"/>
                  </a:cubicBezTo>
                  <a:cubicBezTo>
                    <a:pt x="13277" y="61"/>
                    <a:pt x="12960" y="0"/>
                    <a:pt x="1263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 name="Google Shape;269;p16">
              <a:extLst>
                <a:ext uri="{FF2B5EF4-FFF2-40B4-BE49-F238E27FC236}">
                  <a16:creationId xmlns:a16="http://schemas.microsoft.com/office/drawing/2014/main" id="{C46ACB6C-45D5-834A-FD2C-7120CE71D32D}"/>
                </a:ext>
              </a:extLst>
            </p:cNvPr>
            <p:cNvSpPr/>
            <p:nvPr/>
          </p:nvSpPr>
          <p:spPr>
            <a:xfrm>
              <a:off x="4593100" y="3993150"/>
              <a:ext cx="1016375" cy="927975"/>
            </a:xfrm>
            <a:custGeom>
              <a:avLst/>
              <a:gdLst/>
              <a:ahLst/>
              <a:cxnLst/>
              <a:rect l="l" t="t" r="r" b="b"/>
              <a:pathLst>
                <a:path w="40655" h="37119" extrusionOk="0">
                  <a:moveTo>
                    <a:pt x="24030" y="741"/>
                  </a:moveTo>
                  <a:lnTo>
                    <a:pt x="30516" y="14587"/>
                  </a:lnTo>
                  <a:cubicBezTo>
                    <a:pt x="30549" y="14653"/>
                    <a:pt x="30614" y="14697"/>
                    <a:pt x="30680" y="14697"/>
                  </a:cubicBezTo>
                  <a:cubicBezTo>
                    <a:pt x="30690" y="14698"/>
                    <a:pt x="30700" y="14699"/>
                    <a:pt x="30709" y="14699"/>
                  </a:cubicBezTo>
                  <a:cubicBezTo>
                    <a:pt x="30773" y="14699"/>
                    <a:pt x="30828" y="14668"/>
                    <a:pt x="30866" y="14620"/>
                  </a:cubicBezTo>
                  <a:lnTo>
                    <a:pt x="39266" y="2972"/>
                  </a:lnTo>
                  <a:lnTo>
                    <a:pt x="40119" y="19782"/>
                  </a:lnTo>
                  <a:cubicBezTo>
                    <a:pt x="40185" y="21007"/>
                    <a:pt x="40239" y="22276"/>
                    <a:pt x="39911" y="23468"/>
                  </a:cubicBezTo>
                  <a:cubicBezTo>
                    <a:pt x="39277" y="25754"/>
                    <a:pt x="37396" y="27351"/>
                    <a:pt x="35164" y="29057"/>
                  </a:cubicBezTo>
                  <a:cubicBezTo>
                    <a:pt x="31293" y="32032"/>
                    <a:pt x="26469" y="35729"/>
                    <a:pt x="20989" y="36396"/>
                  </a:cubicBezTo>
                  <a:lnTo>
                    <a:pt x="20530" y="36462"/>
                  </a:lnTo>
                  <a:cubicBezTo>
                    <a:pt x="19545" y="36585"/>
                    <a:pt x="18591" y="36701"/>
                    <a:pt x="17647" y="36701"/>
                  </a:cubicBezTo>
                  <a:cubicBezTo>
                    <a:pt x="16914" y="36701"/>
                    <a:pt x="16187" y="36631"/>
                    <a:pt x="15455" y="36440"/>
                  </a:cubicBezTo>
                  <a:lnTo>
                    <a:pt x="952" y="20428"/>
                  </a:lnTo>
                  <a:lnTo>
                    <a:pt x="952" y="20428"/>
                  </a:lnTo>
                  <a:lnTo>
                    <a:pt x="10107" y="23939"/>
                  </a:lnTo>
                  <a:cubicBezTo>
                    <a:pt x="10126" y="23946"/>
                    <a:pt x="10148" y="23950"/>
                    <a:pt x="10171" y="23950"/>
                  </a:cubicBezTo>
                  <a:cubicBezTo>
                    <a:pt x="10213" y="23950"/>
                    <a:pt x="10257" y="23938"/>
                    <a:pt x="10293" y="23917"/>
                  </a:cubicBezTo>
                  <a:cubicBezTo>
                    <a:pt x="10347" y="23873"/>
                    <a:pt x="10380" y="23818"/>
                    <a:pt x="10380" y="23753"/>
                  </a:cubicBezTo>
                  <a:lnTo>
                    <a:pt x="10665" y="10168"/>
                  </a:lnTo>
                  <a:lnTo>
                    <a:pt x="17960" y="17037"/>
                  </a:lnTo>
                  <a:cubicBezTo>
                    <a:pt x="18000" y="17069"/>
                    <a:pt x="18052" y="17089"/>
                    <a:pt x="18102" y="17089"/>
                  </a:cubicBezTo>
                  <a:cubicBezTo>
                    <a:pt x="18121" y="17089"/>
                    <a:pt x="18139" y="17087"/>
                    <a:pt x="18157" y="17081"/>
                  </a:cubicBezTo>
                  <a:cubicBezTo>
                    <a:pt x="18222" y="17070"/>
                    <a:pt x="18277" y="17015"/>
                    <a:pt x="18299" y="16950"/>
                  </a:cubicBezTo>
                  <a:lnTo>
                    <a:pt x="24030" y="741"/>
                  </a:lnTo>
                  <a:close/>
                  <a:moveTo>
                    <a:pt x="24010" y="1"/>
                  </a:moveTo>
                  <a:cubicBezTo>
                    <a:pt x="23928" y="1"/>
                    <a:pt x="23846" y="47"/>
                    <a:pt x="23811" y="139"/>
                  </a:cubicBezTo>
                  <a:lnTo>
                    <a:pt x="18015" y="16523"/>
                  </a:lnTo>
                  <a:lnTo>
                    <a:pt x="10610" y="9545"/>
                  </a:lnTo>
                  <a:cubicBezTo>
                    <a:pt x="10568" y="9507"/>
                    <a:pt x="10518" y="9489"/>
                    <a:pt x="10470" y="9489"/>
                  </a:cubicBezTo>
                  <a:cubicBezTo>
                    <a:pt x="10367" y="9489"/>
                    <a:pt x="10271" y="9568"/>
                    <a:pt x="10271" y="9687"/>
                  </a:cubicBezTo>
                  <a:lnTo>
                    <a:pt x="9986" y="23446"/>
                  </a:lnTo>
                  <a:lnTo>
                    <a:pt x="296" y="19739"/>
                  </a:lnTo>
                  <a:cubicBezTo>
                    <a:pt x="270" y="19729"/>
                    <a:pt x="244" y="19724"/>
                    <a:pt x="218" y="19724"/>
                  </a:cubicBezTo>
                  <a:cubicBezTo>
                    <a:pt x="155" y="19724"/>
                    <a:pt x="94" y="19753"/>
                    <a:pt x="55" y="19815"/>
                  </a:cubicBezTo>
                  <a:cubicBezTo>
                    <a:pt x="1" y="19892"/>
                    <a:pt x="12" y="19990"/>
                    <a:pt x="77" y="20067"/>
                  </a:cubicBezTo>
                  <a:lnTo>
                    <a:pt x="15193" y="36768"/>
                  </a:lnTo>
                  <a:cubicBezTo>
                    <a:pt x="15215" y="36790"/>
                    <a:pt x="15258" y="36812"/>
                    <a:pt x="15291" y="36823"/>
                  </a:cubicBezTo>
                  <a:cubicBezTo>
                    <a:pt x="16046" y="37020"/>
                    <a:pt x="16833" y="37118"/>
                    <a:pt x="17621" y="37118"/>
                  </a:cubicBezTo>
                  <a:cubicBezTo>
                    <a:pt x="18605" y="37096"/>
                    <a:pt x="19600" y="37009"/>
                    <a:pt x="20585" y="36867"/>
                  </a:cubicBezTo>
                  <a:lnTo>
                    <a:pt x="21044" y="36812"/>
                  </a:lnTo>
                  <a:cubicBezTo>
                    <a:pt x="26633" y="36123"/>
                    <a:pt x="31511" y="32393"/>
                    <a:pt x="35427" y="29385"/>
                  </a:cubicBezTo>
                  <a:cubicBezTo>
                    <a:pt x="37177" y="28040"/>
                    <a:pt x="39594" y="26192"/>
                    <a:pt x="40316" y="23578"/>
                  </a:cubicBezTo>
                  <a:cubicBezTo>
                    <a:pt x="40655" y="22320"/>
                    <a:pt x="40589" y="21018"/>
                    <a:pt x="40535" y="19761"/>
                  </a:cubicBezTo>
                  <a:lnTo>
                    <a:pt x="39649" y="2370"/>
                  </a:lnTo>
                  <a:cubicBezTo>
                    <a:pt x="39642" y="2248"/>
                    <a:pt x="39542" y="2176"/>
                    <a:pt x="39441" y="2176"/>
                  </a:cubicBezTo>
                  <a:cubicBezTo>
                    <a:pt x="39380" y="2176"/>
                    <a:pt x="39318" y="2203"/>
                    <a:pt x="39277" y="2261"/>
                  </a:cubicBezTo>
                  <a:lnTo>
                    <a:pt x="30746" y="14095"/>
                  </a:lnTo>
                  <a:lnTo>
                    <a:pt x="24194" y="117"/>
                  </a:lnTo>
                  <a:cubicBezTo>
                    <a:pt x="24158" y="39"/>
                    <a:pt x="24084" y="1"/>
                    <a:pt x="2401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8" name="Google Shape;270;p16">
              <a:extLst>
                <a:ext uri="{FF2B5EF4-FFF2-40B4-BE49-F238E27FC236}">
                  <a16:creationId xmlns:a16="http://schemas.microsoft.com/office/drawing/2014/main" id="{B50F5CE3-FE9B-BC51-858A-330AB299E2BB}"/>
                </a:ext>
              </a:extLst>
            </p:cNvPr>
            <p:cNvSpPr/>
            <p:nvPr/>
          </p:nvSpPr>
          <p:spPr>
            <a:xfrm>
              <a:off x="300725" y="3996200"/>
              <a:ext cx="1070250" cy="769625"/>
            </a:xfrm>
            <a:custGeom>
              <a:avLst/>
              <a:gdLst/>
              <a:ahLst/>
              <a:cxnLst/>
              <a:rect l="l" t="t" r="r" b="b"/>
              <a:pathLst>
                <a:path w="42810" h="30785" extrusionOk="0">
                  <a:moveTo>
                    <a:pt x="35405" y="476"/>
                  </a:moveTo>
                  <a:lnTo>
                    <a:pt x="41224" y="14750"/>
                  </a:lnTo>
                  <a:cubicBezTo>
                    <a:pt x="41738" y="16018"/>
                    <a:pt x="42274" y="17331"/>
                    <a:pt x="42339" y="18720"/>
                  </a:cubicBezTo>
                  <a:cubicBezTo>
                    <a:pt x="42394" y="19890"/>
                    <a:pt x="42033" y="21432"/>
                    <a:pt x="40830" y="22231"/>
                  </a:cubicBezTo>
                  <a:cubicBezTo>
                    <a:pt x="40042" y="22778"/>
                    <a:pt x="39036" y="22887"/>
                    <a:pt x="38150" y="22920"/>
                  </a:cubicBezTo>
                  <a:cubicBezTo>
                    <a:pt x="37924" y="22928"/>
                    <a:pt x="37699" y="22933"/>
                    <a:pt x="37474" y="22933"/>
                  </a:cubicBezTo>
                  <a:cubicBezTo>
                    <a:pt x="33693" y="22933"/>
                    <a:pt x="29994" y="21725"/>
                    <a:pt x="26928" y="19485"/>
                  </a:cubicBezTo>
                  <a:cubicBezTo>
                    <a:pt x="26892" y="19458"/>
                    <a:pt x="26852" y="19446"/>
                    <a:pt x="26812" y="19446"/>
                  </a:cubicBezTo>
                  <a:cubicBezTo>
                    <a:pt x="26708" y="19446"/>
                    <a:pt x="26608" y="19531"/>
                    <a:pt x="26600" y="19649"/>
                  </a:cubicBezTo>
                  <a:cubicBezTo>
                    <a:pt x="26535" y="21498"/>
                    <a:pt x="25124" y="23226"/>
                    <a:pt x="23330" y="23685"/>
                  </a:cubicBezTo>
                  <a:cubicBezTo>
                    <a:pt x="23008" y="23768"/>
                    <a:pt x="22677" y="23807"/>
                    <a:pt x="22346" y="23807"/>
                  </a:cubicBezTo>
                  <a:cubicBezTo>
                    <a:pt x="20833" y="23807"/>
                    <a:pt x="19311" y="22985"/>
                    <a:pt x="18540" y="21684"/>
                  </a:cubicBezTo>
                  <a:cubicBezTo>
                    <a:pt x="18500" y="21614"/>
                    <a:pt x="18432" y="21580"/>
                    <a:pt x="18365" y="21580"/>
                  </a:cubicBezTo>
                  <a:cubicBezTo>
                    <a:pt x="18286" y="21580"/>
                    <a:pt x="18208" y="21628"/>
                    <a:pt x="18179" y="21717"/>
                  </a:cubicBezTo>
                  <a:cubicBezTo>
                    <a:pt x="17336" y="24024"/>
                    <a:pt x="16385" y="26638"/>
                    <a:pt x="14504" y="28465"/>
                  </a:cubicBezTo>
                  <a:cubicBezTo>
                    <a:pt x="13369" y="29563"/>
                    <a:pt x="11664" y="30371"/>
                    <a:pt x="10005" y="30371"/>
                  </a:cubicBezTo>
                  <a:cubicBezTo>
                    <a:pt x="9169" y="30371"/>
                    <a:pt x="8346" y="30166"/>
                    <a:pt x="7613" y="29690"/>
                  </a:cubicBezTo>
                  <a:cubicBezTo>
                    <a:pt x="6147" y="28738"/>
                    <a:pt x="5447" y="27054"/>
                    <a:pt x="4747" y="25107"/>
                  </a:cubicBezTo>
                  <a:lnTo>
                    <a:pt x="1379" y="15789"/>
                  </a:lnTo>
                  <a:cubicBezTo>
                    <a:pt x="843" y="14323"/>
                    <a:pt x="198" y="11709"/>
                    <a:pt x="1816" y="10692"/>
                  </a:cubicBezTo>
                  <a:cubicBezTo>
                    <a:pt x="2171" y="10473"/>
                    <a:pt x="2576" y="10363"/>
                    <a:pt x="2993" y="10363"/>
                  </a:cubicBezTo>
                  <a:cubicBezTo>
                    <a:pt x="3012" y="10363"/>
                    <a:pt x="3032" y="10363"/>
                    <a:pt x="3052" y="10364"/>
                  </a:cubicBezTo>
                  <a:cubicBezTo>
                    <a:pt x="3862" y="10364"/>
                    <a:pt x="4758" y="10692"/>
                    <a:pt x="5633" y="11075"/>
                  </a:cubicBezTo>
                  <a:cubicBezTo>
                    <a:pt x="7383" y="11840"/>
                    <a:pt x="9297" y="12496"/>
                    <a:pt x="11135" y="13120"/>
                  </a:cubicBezTo>
                  <a:cubicBezTo>
                    <a:pt x="12961" y="13743"/>
                    <a:pt x="14865" y="14389"/>
                    <a:pt x="16593" y="15143"/>
                  </a:cubicBezTo>
                  <a:cubicBezTo>
                    <a:pt x="16619" y="15155"/>
                    <a:pt x="16647" y="15161"/>
                    <a:pt x="16675" y="15161"/>
                  </a:cubicBezTo>
                  <a:cubicBezTo>
                    <a:pt x="16770" y="15161"/>
                    <a:pt x="16860" y="15092"/>
                    <a:pt x="16877" y="14990"/>
                  </a:cubicBezTo>
                  <a:cubicBezTo>
                    <a:pt x="17286" y="12232"/>
                    <a:pt x="19630" y="10540"/>
                    <a:pt x="22056" y="10540"/>
                  </a:cubicBezTo>
                  <a:cubicBezTo>
                    <a:pt x="23323" y="10540"/>
                    <a:pt x="24612" y="11002"/>
                    <a:pt x="25660" y="12015"/>
                  </a:cubicBezTo>
                  <a:cubicBezTo>
                    <a:pt x="25697" y="12053"/>
                    <a:pt x="25745" y="12070"/>
                    <a:pt x="25796" y="12070"/>
                  </a:cubicBezTo>
                  <a:cubicBezTo>
                    <a:pt x="25819" y="12070"/>
                    <a:pt x="25843" y="12066"/>
                    <a:pt x="25868" y="12059"/>
                  </a:cubicBezTo>
                  <a:cubicBezTo>
                    <a:pt x="25933" y="12037"/>
                    <a:pt x="25988" y="11982"/>
                    <a:pt x="25999" y="11906"/>
                  </a:cubicBezTo>
                  <a:cubicBezTo>
                    <a:pt x="27027" y="6918"/>
                    <a:pt x="30713" y="2456"/>
                    <a:pt x="35405" y="476"/>
                  </a:cubicBezTo>
                  <a:close/>
                  <a:moveTo>
                    <a:pt x="35519" y="0"/>
                  </a:moveTo>
                  <a:cubicBezTo>
                    <a:pt x="35491" y="0"/>
                    <a:pt x="35463" y="6"/>
                    <a:pt x="35438" y="17"/>
                  </a:cubicBezTo>
                  <a:cubicBezTo>
                    <a:pt x="30538" y="2051"/>
                    <a:pt x="26907" y="6317"/>
                    <a:pt x="25671" y="11479"/>
                  </a:cubicBezTo>
                  <a:cubicBezTo>
                    <a:pt x="24585" y="10554"/>
                    <a:pt x="23303" y="10129"/>
                    <a:pt x="22045" y="10129"/>
                  </a:cubicBezTo>
                  <a:cubicBezTo>
                    <a:pt x="19511" y="10129"/>
                    <a:pt x="17071" y="11849"/>
                    <a:pt x="16516" y="14662"/>
                  </a:cubicBezTo>
                  <a:cubicBezTo>
                    <a:pt x="14832" y="13940"/>
                    <a:pt x="13016" y="13328"/>
                    <a:pt x="11255" y="12726"/>
                  </a:cubicBezTo>
                  <a:cubicBezTo>
                    <a:pt x="9429" y="12103"/>
                    <a:pt x="7526" y="11457"/>
                    <a:pt x="5797" y="10703"/>
                  </a:cubicBezTo>
                  <a:cubicBezTo>
                    <a:pt x="4873" y="10293"/>
                    <a:pt x="3927" y="9949"/>
                    <a:pt x="3046" y="9949"/>
                  </a:cubicBezTo>
                  <a:cubicBezTo>
                    <a:pt x="2540" y="9949"/>
                    <a:pt x="2055" y="10063"/>
                    <a:pt x="1608" y="10342"/>
                  </a:cubicBezTo>
                  <a:cubicBezTo>
                    <a:pt x="219" y="11206"/>
                    <a:pt x="1" y="13196"/>
                    <a:pt x="996" y="15931"/>
                  </a:cubicBezTo>
                  <a:lnTo>
                    <a:pt x="4354" y="25238"/>
                  </a:lnTo>
                  <a:cubicBezTo>
                    <a:pt x="4922" y="26802"/>
                    <a:pt x="5688" y="28924"/>
                    <a:pt x="7383" y="30040"/>
                  </a:cubicBezTo>
                  <a:cubicBezTo>
                    <a:pt x="8144" y="30522"/>
                    <a:pt x="9031" y="30784"/>
                    <a:pt x="9942" y="30784"/>
                  </a:cubicBezTo>
                  <a:cubicBezTo>
                    <a:pt x="9960" y="30784"/>
                    <a:pt x="9979" y="30784"/>
                    <a:pt x="9997" y="30784"/>
                  </a:cubicBezTo>
                  <a:cubicBezTo>
                    <a:pt x="11769" y="30784"/>
                    <a:pt x="13585" y="29920"/>
                    <a:pt x="14788" y="28749"/>
                  </a:cubicBezTo>
                  <a:cubicBezTo>
                    <a:pt x="16625" y="26956"/>
                    <a:pt x="17599" y="24484"/>
                    <a:pt x="18419" y="22231"/>
                  </a:cubicBezTo>
                  <a:cubicBezTo>
                    <a:pt x="19312" y="23459"/>
                    <a:pt x="20826" y="24209"/>
                    <a:pt x="22350" y="24209"/>
                  </a:cubicBezTo>
                  <a:cubicBezTo>
                    <a:pt x="22712" y="24209"/>
                    <a:pt x="23074" y="24167"/>
                    <a:pt x="23429" y="24079"/>
                  </a:cubicBezTo>
                  <a:cubicBezTo>
                    <a:pt x="25277" y="23609"/>
                    <a:pt x="26743" y="21903"/>
                    <a:pt x="26983" y="20032"/>
                  </a:cubicBezTo>
                  <a:cubicBezTo>
                    <a:pt x="30062" y="22184"/>
                    <a:pt x="33722" y="23338"/>
                    <a:pt x="37471" y="23338"/>
                  </a:cubicBezTo>
                  <a:cubicBezTo>
                    <a:pt x="37705" y="23338"/>
                    <a:pt x="37938" y="23333"/>
                    <a:pt x="38172" y="23324"/>
                  </a:cubicBezTo>
                  <a:cubicBezTo>
                    <a:pt x="39102" y="23281"/>
                    <a:pt x="40185" y="23171"/>
                    <a:pt x="41060" y="22570"/>
                  </a:cubicBezTo>
                  <a:cubicBezTo>
                    <a:pt x="42405" y="21673"/>
                    <a:pt x="42810" y="19978"/>
                    <a:pt x="42755" y="18698"/>
                  </a:cubicBezTo>
                  <a:cubicBezTo>
                    <a:pt x="42689" y="17243"/>
                    <a:pt x="42110" y="15832"/>
                    <a:pt x="41606" y="14596"/>
                  </a:cubicBezTo>
                  <a:lnTo>
                    <a:pt x="35711" y="126"/>
                  </a:lnTo>
                  <a:cubicBezTo>
                    <a:pt x="35679" y="45"/>
                    <a:pt x="35598" y="0"/>
                    <a:pt x="3551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9" name="Google Shape;271;p16">
              <a:extLst>
                <a:ext uri="{FF2B5EF4-FFF2-40B4-BE49-F238E27FC236}">
                  <a16:creationId xmlns:a16="http://schemas.microsoft.com/office/drawing/2014/main" id="{6316D0DD-80ED-9126-BA0C-E7BBFD8BA0DE}"/>
                </a:ext>
              </a:extLst>
            </p:cNvPr>
            <p:cNvSpPr/>
            <p:nvPr/>
          </p:nvSpPr>
          <p:spPr>
            <a:xfrm>
              <a:off x="-31697" y="2936077"/>
              <a:ext cx="1188900" cy="699000"/>
            </a:xfrm>
            <a:custGeom>
              <a:avLst/>
              <a:gdLst/>
              <a:ahLst/>
              <a:cxnLst/>
              <a:rect l="l" t="t" r="r" b="b"/>
              <a:pathLst>
                <a:path w="47556" h="27960" extrusionOk="0">
                  <a:moveTo>
                    <a:pt x="17290" y="400"/>
                  </a:moveTo>
                  <a:cubicBezTo>
                    <a:pt x="19487" y="400"/>
                    <a:pt x="21684" y="1342"/>
                    <a:pt x="23132" y="3022"/>
                  </a:cubicBezTo>
                  <a:cubicBezTo>
                    <a:pt x="25003" y="5177"/>
                    <a:pt x="25473" y="8382"/>
                    <a:pt x="24368" y="10996"/>
                  </a:cubicBezTo>
                  <a:cubicBezTo>
                    <a:pt x="24281" y="11160"/>
                    <a:pt x="24204" y="11324"/>
                    <a:pt x="24128" y="11499"/>
                  </a:cubicBezTo>
                  <a:cubicBezTo>
                    <a:pt x="24069" y="11652"/>
                    <a:pt x="24196" y="11777"/>
                    <a:pt x="24327" y="11777"/>
                  </a:cubicBezTo>
                  <a:cubicBezTo>
                    <a:pt x="24391" y="11777"/>
                    <a:pt x="24456" y="11746"/>
                    <a:pt x="24499" y="11674"/>
                  </a:cubicBezTo>
                  <a:cubicBezTo>
                    <a:pt x="24587" y="11510"/>
                    <a:pt x="24664" y="11346"/>
                    <a:pt x="24729" y="11171"/>
                  </a:cubicBezTo>
                  <a:cubicBezTo>
                    <a:pt x="26202" y="8282"/>
                    <a:pt x="28740" y="7210"/>
                    <a:pt x="30779" y="7210"/>
                  </a:cubicBezTo>
                  <a:cubicBezTo>
                    <a:pt x="31434" y="7210"/>
                    <a:pt x="32038" y="7321"/>
                    <a:pt x="32538" y="7518"/>
                  </a:cubicBezTo>
                  <a:cubicBezTo>
                    <a:pt x="34835" y="8447"/>
                    <a:pt x="36596" y="10350"/>
                    <a:pt x="37351" y="12713"/>
                  </a:cubicBezTo>
                  <a:cubicBezTo>
                    <a:pt x="37712" y="13872"/>
                    <a:pt x="37810" y="15130"/>
                    <a:pt x="37898" y="16355"/>
                  </a:cubicBezTo>
                  <a:cubicBezTo>
                    <a:pt x="38018" y="17799"/>
                    <a:pt x="38127" y="19297"/>
                    <a:pt x="38685" y="20675"/>
                  </a:cubicBezTo>
                  <a:cubicBezTo>
                    <a:pt x="39320" y="22272"/>
                    <a:pt x="40588" y="23606"/>
                    <a:pt x="42240" y="24427"/>
                  </a:cubicBezTo>
                  <a:cubicBezTo>
                    <a:pt x="43290" y="24961"/>
                    <a:pt x="44452" y="25240"/>
                    <a:pt x="45627" y="25240"/>
                  </a:cubicBezTo>
                  <a:cubicBezTo>
                    <a:pt x="45872" y="25240"/>
                    <a:pt x="46118" y="25228"/>
                    <a:pt x="46363" y="25203"/>
                  </a:cubicBezTo>
                  <a:lnTo>
                    <a:pt x="46363" y="25203"/>
                  </a:lnTo>
                  <a:cubicBezTo>
                    <a:pt x="43843" y="26748"/>
                    <a:pt x="40865" y="27548"/>
                    <a:pt x="37900" y="27548"/>
                  </a:cubicBezTo>
                  <a:cubicBezTo>
                    <a:pt x="35910" y="27548"/>
                    <a:pt x="33926" y="27188"/>
                    <a:pt x="32090" y="26450"/>
                  </a:cubicBezTo>
                  <a:cubicBezTo>
                    <a:pt x="27201" y="24492"/>
                    <a:pt x="23395" y="19888"/>
                    <a:pt x="22400" y="14714"/>
                  </a:cubicBezTo>
                  <a:cubicBezTo>
                    <a:pt x="22389" y="14649"/>
                    <a:pt x="22356" y="14605"/>
                    <a:pt x="22301" y="14572"/>
                  </a:cubicBezTo>
                  <a:cubicBezTo>
                    <a:pt x="22268" y="14561"/>
                    <a:pt x="22235" y="14550"/>
                    <a:pt x="22203" y="14550"/>
                  </a:cubicBezTo>
                  <a:cubicBezTo>
                    <a:pt x="22170" y="14550"/>
                    <a:pt x="22148" y="14561"/>
                    <a:pt x="22115" y="14572"/>
                  </a:cubicBezTo>
                  <a:cubicBezTo>
                    <a:pt x="20054" y="15487"/>
                    <a:pt x="17847" y="15944"/>
                    <a:pt x="15641" y="15944"/>
                  </a:cubicBezTo>
                  <a:cubicBezTo>
                    <a:pt x="13363" y="15944"/>
                    <a:pt x="11085" y="15457"/>
                    <a:pt x="8968" y="14485"/>
                  </a:cubicBezTo>
                  <a:cubicBezTo>
                    <a:pt x="5140" y="12680"/>
                    <a:pt x="2187" y="9432"/>
                    <a:pt x="743" y="5450"/>
                  </a:cubicBezTo>
                  <a:lnTo>
                    <a:pt x="743" y="5450"/>
                  </a:lnTo>
                  <a:cubicBezTo>
                    <a:pt x="1573" y="6183"/>
                    <a:pt x="2701" y="6508"/>
                    <a:pt x="3897" y="6508"/>
                  </a:cubicBezTo>
                  <a:cubicBezTo>
                    <a:pt x="5256" y="6508"/>
                    <a:pt x="6704" y="6089"/>
                    <a:pt x="7907" y="5374"/>
                  </a:cubicBezTo>
                  <a:cubicBezTo>
                    <a:pt x="8837" y="4794"/>
                    <a:pt x="9734" y="4160"/>
                    <a:pt x="10587" y="3460"/>
                  </a:cubicBezTo>
                  <a:cubicBezTo>
                    <a:pt x="11921" y="2421"/>
                    <a:pt x="13300" y="1338"/>
                    <a:pt x="14907" y="791"/>
                  </a:cubicBezTo>
                  <a:cubicBezTo>
                    <a:pt x="15677" y="527"/>
                    <a:pt x="16484" y="400"/>
                    <a:pt x="17290" y="400"/>
                  </a:cubicBezTo>
                  <a:close/>
                  <a:moveTo>
                    <a:pt x="17281" y="0"/>
                  </a:moveTo>
                  <a:cubicBezTo>
                    <a:pt x="16433" y="0"/>
                    <a:pt x="15585" y="133"/>
                    <a:pt x="14776" y="408"/>
                  </a:cubicBezTo>
                  <a:cubicBezTo>
                    <a:pt x="13103" y="988"/>
                    <a:pt x="11703" y="2082"/>
                    <a:pt x="10336" y="3154"/>
                  </a:cubicBezTo>
                  <a:cubicBezTo>
                    <a:pt x="9493" y="3799"/>
                    <a:pt x="8629" y="4477"/>
                    <a:pt x="7711" y="5024"/>
                  </a:cubicBezTo>
                  <a:cubicBezTo>
                    <a:pt x="6559" y="5706"/>
                    <a:pt x="5176" y="6107"/>
                    <a:pt x="3891" y="6107"/>
                  </a:cubicBezTo>
                  <a:cubicBezTo>
                    <a:pt x="2455" y="6107"/>
                    <a:pt x="1143" y="5605"/>
                    <a:pt x="415" y="4433"/>
                  </a:cubicBezTo>
                  <a:cubicBezTo>
                    <a:pt x="371" y="4363"/>
                    <a:pt x="306" y="4332"/>
                    <a:pt x="242" y="4332"/>
                  </a:cubicBezTo>
                  <a:cubicBezTo>
                    <a:pt x="119" y="4332"/>
                    <a:pt x="0" y="4446"/>
                    <a:pt x="43" y="4597"/>
                  </a:cubicBezTo>
                  <a:cubicBezTo>
                    <a:pt x="1356" y="9114"/>
                    <a:pt x="4539" y="12844"/>
                    <a:pt x="8793" y="14857"/>
                  </a:cubicBezTo>
                  <a:cubicBezTo>
                    <a:pt x="10970" y="15854"/>
                    <a:pt x="13312" y="16355"/>
                    <a:pt x="15653" y="16355"/>
                  </a:cubicBezTo>
                  <a:cubicBezTo>
                    <a:pt x="17829" y="16355"/>
                    <a:pt x="20005" y="15923"/>
                    <a:pt x="22050" y="15053"/>
                  </a:cubicBezTo>
                  <a:cubicBezTo>
                    <a:pt x="23143" y="20249"/>
                    <a:pt x="27004" y="24864"/>
                    <a:pt x="31937" y="26844"/>
                  </a:cubicBezTo>
                  <a:cubicBezTo>
                    <a:pt x="33803" y="27577"/>
                    <a:pt x="35796" y="27960"/>
                    <a:pt x="37813" y="27960"/>
                  </a:cubicBezTo>
                  <a:cubicBezTo>
                    <a:pt x="37841" y="27960"/>
                    <a:pt x="37869" y="27960"/>
                    <a:pt x="37898" y="27959"/>
                  </a:cubicBezTo>
                  <a:cubicBezTo>
                    <a:pt x="41288" y="27959"/>
                    <a:pt x="44690" y="26953"/>
                    <a:pt x="47446" y="24985"/>
                  </a:cubicBezTo>
                  <a:cubicBezTo>
                    <a:pt x="47523" y="24930"/>
                    <a:pt x="47555" y="24820"/>
                    <a:pt x="47512" y="24733"/>
                  </a:cubicBezTo>
                  <a:cubicBezTo>
                    <a:pt x="47477" y="24663"/>
                    <a:pt x="47407" y="24614"/>
                    <a:pt x="47330" y="24614"/>
                  </a:cubicBezTo>
                  <a:cubicBezTo>
                    <a:pt x="47310" y="24614"/>
                    <a:pt x="47291" y="24617"/>
                    <a:pt x="47271" y="24624"/>
                  </a:cubicBezTo>
                  <a:cubicBezTo>
                    <a:pt x="46745" y="24764"/>
                    <a:pt x="46204" y="24830"/>
                    <a:pt x="45662" y="24830"/>
                  </a:cubicBezTo>
                  <a:cubicBezTo>
                    <a:pt x="42902" y="24830"/>
                    <a:pt x="40110" y="23102"/>
                    <a:pt x="39068" y="20533"/>
                  </a:cubicBezTo>
                  <a:cubicBezTo>
                    <a:pt x="38543" y="19210"/>
                    <a:pt x="38423" y="17744"/>
                    <a:pt x="38313" y="16322"/>
                  </a:cubicBezTo>
                  <a:cubicBezTo>
                    <a:pt x="38226" y="15086"/>
                    <a:pt x="38127" y="13807"/>
                    <a:pt x="37756" y="12593"/>
                  </a:cubicBezTo>
                  <a:cubicBezTo>
                    <a:pt x="36968" y="10110"/>
                    <a:pt x="35109" y="8108"/>
                    <a:pt x="32692" y="7146"/>
                  </a:cubicBezTo>
                  <a:cubicBezTo>
                    <a:pt x="32149" y="6931"/>
                    <a:pt x="31494" y="6810"/>
                    <a:pt x="30785" y="6810"/>
                  </a:cubicBezTo>
                  <a:cubicBezTo>
                    <a:pt x="28965" y="6810"/>
                    <a:pt x="26785" y="7607"/>
                    <a:pt x="25210" y="9661"/>
                  </a:cubicBezTo>
                  <a:cubicBezTo>
                    <a:pt x="25692" y="7255"/>
                    <a:pt x="25068" y="4630"/>
                    <a:pt x="23449" y="2760"/>
                  </a:cubicBezTo>
                  <a:cubicBezTo>
                    <a:pt x="21920" y="990"/>
                    <a:pt x="19599" y="0"/>
                    <a:pt x="1728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0" name="Google Shape;272;p16">
              <a:extLst>
                <a:ext uri="{FF2B5EF4-FFF2-40B4-BE49-F238E27FC236}">
                  <a16:creationId xmlns:a16="http://schemas.microsoft.com/office/drawing/2014/main" id="{58C468E7-63BA-9592-38D9-B29A3981E96E}"/>
                </a:ext>
              </a:extLst>
            </p:cNvPr>
            <p:cNvSpPr/>
            <p:nvPr/>
          </p:nvSpPr>
          <p:spPr>
            <a:xfrm>
              <a:off x="237575" y="883675"/>
              <a:ext cx="1096225" cy="714125"/>
            </a:xfrm>
            <a:custGeom>
              <a:avLst/>
              <a:gdLst/>
              <a:ahLst/>
              <a:cxnLst/>
              <a:rect l="l" t="t" r="r" b="b"/>
              <a:pathLst>
                <a:path w="43849" h="28565" extrusionOk="0">
                  <a:moveTo>
                    <a:pt x="43323" y="1199"/>
                  </a:moveTo>
                  <a:cubicBezTo>
                    <a:pt x="43072" y="6121"/>
                    <a:pt x="40392" y="10934"/>
                    <a:pt x="36290" y="13668"/>
                  </a:cubicBezTo>
                  <a:cubicBezTo>
                    <a:pt x="33696" y="15407"/>
                    <a:pt x="30547" y="16299"/>
                    <a:pt x="27408" y="16299"/>
                  </a:cubicBezTo>
                  <a:cubicBezTo>
                    <a:pt x="25254" y="16299"/>
                    <a:pt x="23105" y="15879"/>
                    <a:pt x="21142" y="15024"/>
                  </a:cubicBezTo>
                  <a:cubicBezTo>
                    <a:pt x="21115" y="15012"/>
                    <a:pt x="21087" y="15006"/>
                    <a:pt x="21060" y="15006"/>
                  </a:cubicBezTo>
                  <a:cubicBezTo>
                    <a:pt x="20964" y="15006"/>
                    <a:pt x="20875" y="15075"/>
                    <a:pt x="20858" y="15177"/>
                  </a:cubicBezTo>
                  <a:cubicBezTo>
                    <a:pt x="20026" y="19684"/>
                    <a:pt x="17292" y="23610"/>
                    <a:pt x="13366" y="25973"/>
                  </a:cubicBezTo>
                  <a:cubicBezTo>
                    <a:pt x="10893" y="27416"/>
                    <a:pt x="8105" y="28158"/>
                    <a:pt x="5290" y="28158"/>
                  </a:cubicBezTo>
                  <a:cubicBezTo>
                    <a:pt x="3945" y="28158"/>
                    <a:pt x="2594" y="27989"/>
                    <a:pt x="1269" y="27646"/>
                  </a:cubicBezTo>
                  <a:cubicBezTo>
                    <a:pt x="3555" y="27066"/>
                    <a:pt x="5086" y="24321"/>
                    <a:pt x="5261" y="21696"/>
                  </a:cubicBezTo>
                  <a:cubicBezTo>
                    <a:pt x="5338" y="20602"/>
                    <a:pt x="5261" y="19498"/>
                    <a:pt x="5195" y="18415"/>
                  </a:cubicBezTo>
                  <a:cubicBezTo>
                    <a:pt x="5097" y="16730"/>
                    <a:pt x="4988" y="14981"/>
                    <a:pt x="5436" y="13351"/>
                  </a:cubicBezTo>
                  <a:cubicBezTo>
                    <a:pt x="6245" y="10431"/>
                    <a:pt x="8914" y="8156"/>
                    <a:pt x="11922" y="7817"/>
                  </a:cubicBezTo>
                  <a:cubicBezTo>
                    <a:pt x="12186" y="7787"/>
                    <a:pt x="12452" y="7772"/>
                    <a:pt x="12716" y="7772"/>
                  </a:cubicBezTo>
                  <a:cubicBezTo>
                    <a:pt x="15461" y="7772"/>
                    <a:pt x="18151" y="9342"/>
                    <a:pt x="19458" y="11776"/>
                  </a:cubicBezTo>
                  <a:cubicBezTo>
                    <a:pt x="19501" y="11848"/>
                    <a:pt x="19567" y="11879"/>
                    <a:pt x="19633" y="11879"/>
                  </a:cubicBezTo>
                  <a:cubicBezTo>
                    <a:pt x="19766" y="11879"/>
                    <a:pt x="19895" y="11754"/>
                    <a:pt x="19830" y="11601"/>
                  </a:cubicBezTo>
                  <a:cubicBezTo>
                    <a:pt x="17784" y="6909"/>
                    <a:pt x="19151" y="3824"/>
                    <a:pt x="20945" y="2610"/>
                  </a:cubicBezTo>
                  <a:cubicBezTo>
                    <a:pt x="22317" y="1698"/>
                    <a:pt x="23918" y="1224"/>
                    <a:pt x="25533" y="1224"/>
                  </a:cubicBezTo>
                  <a:cubicBezTo>
                    <a:pt x="26339" y="1224"/>
                    <a:pt x="27148" y="1342"/>
                    <a:pt x="27934" y="1582"/>
                  </a:cubicBezTo>
                  <a:cubicBezTo>
                    <a:pt x="29104" y="1943"/>
                    <a:pt x="30187" y="2567"/>
                    <a:pt x="31248" y="3179"/>
                  </a:cubicBezTo>
                  <a:cubicBezTo>
                    <a:pt x="32506" y="3912"/>
                    <a:pt x="33808" y="4656"/>
                    <a:pt x="35262" y="4984"/>
                  </a:cubicBezTo>
                  <a:cubicBezTo>
                    <a:pt x="35734" y="5085"/>
                    <a:pt x="36215" y="5136"/>
                    <a:pt x="36700" y="5136"/>
                  </a:cubicBezTo>
                  <a:cubicBezTo>
                    <a:pt x="37938" y="5136"/>
                    <a:pt x="39196" y="4808"/>
                    <a:pt x="40359" y="4163"/>
                  </a:cubicBezTo>
                  <a:cubicBezTo>
                    <a:pt x="41606" y="3474"/>
                    <a:pt x="42634" y="2446"/>
                    <a:pt x="43323" y="1199"/>
                  </a:cubicBezTo>
                  <a:close/>
                  <a:moveTo>
                    <a:pt x="43546" y="0"/>
                  </a:moveTo>
                  <a:cubicBezTo>
                    <a:pt x="43468" y="0"/>
                    <a:pt x="43389" y="44"/>
                    <a:pt x="43356" y="139"/>
                  </a:cubicBezTo>
                  <a:cubicBezTo>
                    <a:pt x="42400" y="2844"/>
                    <a:pt x="39530" y="4732"/>
                    <a:pt x="36677" y="4732"/>
                  </a:cubicBezTo>
                  <a:cubicBezTo>
                    <a:pt x="36231" y="4732"/>
                    <a:pt x="35787" y="4686"/>
                    <a:pt x="35350" y="4590"/>
                  </a:cubicBezTo>
                  <a:cubicBezTo>
                    <a:pt x="33961" y="4284"/>
                    <a:pt x="32681" y="3540"/>
                    <a:pt x="31456" y="2829"/>
                  </a:cubicBezTo>
                  <a:cubicBezTo>
                    <a:pt x="30384" y="2206"/>
                    <a:pt x="29269" y="1571"/>
                    <a:pt x="28065" y="1189"/>
                  </a:cubicBezTo>
                  <a:cubicBezTo>
                    <a:pt x="27234" y="933"/>
                    <a:pt x="26380" y="808"/>
                    <a:pt x="25530" y="808"/>
                  </a:cubicBezTo>
                  <a:cubicBezTo>
                    <a:pt x="23830" y="808"/>
                    <a:pt x="22148" y="1309"/>
                    <a:pt x="20705" y="2271"/>
                  </a:cubicBezTo>
                  <a:cubicBezTo>
                    <a:pt x="19567" y="3048"/>
                    <a:pt x="18780" y="4317"/>
                    <a:pt x="18506" y="5848"/>
                  </a:cubicBezTo>
                  <a:cubicBezTo>
                    <a:pt x="18266" y="7149"/>
                    <a:pt x="18397" y="8648"/>
                    <a:pt x="18878" y="10223"/>
                  </a:cubicBezTo>
                  <a:cubicBezTo>
                    <a:pt x="17354" y="8455"/>
                    <a:pt x="15054" y="7376"/>
                    <a:pt x="12709" y="7376"/>
                  </a:cubicBezTo>
                  <a:cubicBezTo>
                    <a:pt x="12429" y="7376"/>
                    <a:pt x="12148" y="7391"/>
                    <a:pt x="11867" y="7423"/>
                  </a:cubicBezTo>
                  <a:cubicBezTo>
                    <a:pt x="8695" y="7773"/>
                    <a:pt x="5884" y="10168"/>
                    <a:pt x="5031" y="13241"/>
                  </a:cubicBezTo>
                  <a:cubicBezTo>
                    <a:pt x="4561" y="14937"/>
                    <a:pt x="4670" y="16720"/>
                    <a:pt x="4780" y="18437"/>
                  </a:cubicBezTo>
                  <a:cubicBezTo>
                    <a:pt x="4845" y="19509"/>
                    <a:pt x="4911" y="20613"/>
                    <a:pt x="4845" y="21674"/>
                  </a:cubicBezTo>
                  <a:cubicBezTo>
                    <a:pt x="4663" y="24445"/>
                    <a:pt x="2909" y="27354"/>
                    <a:pt x="380" y="27354"/>
                  </a:cubicBezTo>
                  <a:cubicBezTo>
                    <a:pt x="334" y="27354"/>
                    <a:pt x="288" y="27353"/>
                    <a:pt x="241" y="27351"/>
                  </a:cubicBezTo>
                  <a:cubicBezTo>
                    <a:pt x="234" y="27350"/>
                    <a:pt x="227" y="27350"/>
                    <a:pt x="220" y="27350"/>
                  </a:cubicBezTo>
                  <a:cubicBezTo>
                    <a:pt x="120" y="27350"/>
                    <a:pt x="42" y="27423"/>
                    <a:pt x="22" y="27515"/>
                  </a:cubicBezTo>
                  <a:cubicBezTo>
                    <a:pt x="0" y="27613"/>
                    <a:pt x="66" y="27712"/>
                    <a:pt x="164" y="27744"/>
                  </a:cubicBezTo>
                  <a:cubicBezTo>
                    <a:pt x="1774" y="28281"/>
                    <a:pt x="3469" y="28565"/>
                    <a:pt x="5165" y="28565"/>
                  </a:cubicBezTo>
                  <a:cubicBezTo>
                    <a:pt x="5197" y="28565"/>
                    <a:pt x="5229" y="28565"/>
                    <a:pt x="5261" y="28565"/>
                  </a:cubicBezTo>
                  <a:cubicBezTo>
                    <a:pt x="5281" y="28565"/>
                    <a:pt x="5302" y="28565"/>
                    <a:pt x="5322" y="28565"/>
                  </a:cubicBezTo>
                  <a:cubicBezTo>
                    <a:pt x="8221" y="28565"/>
                    <a:pt x="11064" y="27789"/>
                    <a:pt x="13573" y="26333"/>
                  </a:cubicBezTo>
                  <a:cubicBezTo>
                    <a:pt x="17522" y="23960"/>
                    <a:pt x="20300" y="20034"/>
                    <a:pt x="21219" y="15516"/>
                  </a:cubicBezTo>
                  <a:cubicBezTo>
                    <a:pt x="23167" y="16323"/>
                    <a:pt x="25282" y="16719"/>
                    <a:pt x="27401" y="16719"/>
                  </a:cubicBezTo>
                  <a:cubicBezTo>
                    <a:pt x="30623" y="16719"/>
                    <a:pt x="33854" y="15804"/>
                    <a:pt x="36520" y="14029"/>
                  </a:cubicBezTo>
                  <a:cubicBezTo>
                    <a:pt x="41015" y="11032"/>
                    <a:pt x="43848" y="5607"/>
                    <a:pt x="43750" y="204"/>
                  </a:cubicBezTo>
                  <a:cubicBezTo>
                    <a:pt x="43750" y="74"/>
                    <a:pt x="43648" y="0"/>
                    <a:pt x="4354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 name="Google Shape;273;p16">
              <a:extLst>
                <a:ext uri="{FF2B5EF4-FFF2-40B4-BE49-F238E27FC236}">
                  <a16:creationId xmlns:a16="http://schemas.microsoft.com/office/drawing/2014/main" id="{722F38F5-1E61-E190-3972-308EB428B811}"/>
                </a:ext>
              </a:extLst>
            </p:cNvPr>
            <p:cNvSpPr/>
            <p:nvPr/>
          </p:nvSpPr>
          <p:spPr>
            <a:xfrm>
              <a:off x="6480875" y="2056875"/>
              <a:ext cx="899650" cy="810825"/>
            </a:xfrm>
            <a:custGeom>
              <a:avLst/>
              <a:gdLst/>
              <a:ahLst/>
              <a:cxnLst/>
              <a:rect l="l" t="t" r="r" b="b"/>
              <a:pathLst>
                <a:path w="35986" h="32433" extrusionOk="0">
                  <a:moveTo>
                    <a:pt x="22281" y="744"/>
                  </a:moveTo>
                  <a:lnTo>
                    <a:pt x="27235" y="13246"/>
                  </a:lnTo>
                  <a:cubicBezTo>
                    <a:pt x="27267" y="13328"/>
                    <a:pt x="27347" y="13374"/>
                    <a:pt x="27428" y="13374"/>
                  </a:cubicBezTo>
                  <a:cubicBezTo>
                    <a:pt x="27486" y="13374"/>
                    <a:pt x="27544" y="13351"/>
                    <a:pt x="27585" y="13300"/>
                  </a:cubicBezTo>
                  <a:lnTo>
                    <a:pt x="35559" y="3533"/>
                  </a:lnTo>
                  <a:lnTo>
                    <a:pt x="35417" y="18321"/>
                  </a:lnTo>
                  <a:cubicBezTo>
                    <a:pt x="35406" y="19403"/>
                    <a:pt x="35395" y="20519"/>
                    <a:pt x="35034" y="21558"/>
                  </a:cubicBezTo>
                  <a:cubicBezTo>
                    <a:pt x="34356" y="23527"/>
                    <a:pt x="32617" y="24839"/>
                    <a:pt x="30560" y="26217"/>
                  </a:cubicBezTo>
                  <a:cubicBezTo>
                    <a:pt x="26995" y="28623"/>
                    <a:pt x="22543" y="31620"/>
                    <a:pt x="17687" y="31916"/>
                  </a:cubicBezTo>
                  <a:lnTo>
                    <a:pt x="17282" y="31938"/>
                  </a:lnTo>
                  <a:cubicBezTo>
                    <a:pt x="16641" y="31983"/>
                    <a:pt x="16017" y="32024"/>
                    <a:pt x="15403" y="32024"/>
                  </a:cubicBezTo>
                  <a:cubicBezTo>
                    <a:pt x="14528" y="32024"/>
                    <a:pt x="13674" y="31940"/>
                    <a:pt x="12820" y="31664"/>
                  </a:cubicBezTo>
                  <a:lnTo>
                    <a:pt x="964" y="16844"/>
                  </a:lnTo>
                  <a:lnTo>
                    <a:pt x="964" y="16844"/>
                  </a:lnTo>
                  <a:lnTo>
                    <a:pt x="8751" y="20388"/>
                  </a:lnTo>
                  <a:cubicBezTo>
                    <a:pt x="8778" y="20399"/>
                    <a:pt x="8806" y="20404"/>
                    <a:pt x="8832" y="20404"/>
                  </a:cubicBezTo>
                  <a:cubicBezTo>
                    <a:pt x="8935" y="20404"/>
                    <a:pt x="9027" y="20326"/>
                    <a:pt x="9036" y="20213"/>
                  </a:cubicBezTo>
                  <a:lnTo>
                    <a:pt x="10009" y="8324"/>
                  </a:lnTo>
                  <a:lnTo>
                    <a:pt x="16046" y="14722"/>
                  </a:lnTo>
                  <a:cubicBezTo>
                    <a:pt x="16087" y="14767"/>
                    <a:pt x="16140" y="14788"/>
                    <a:pt x="16193" y="14788"/>
                  </a:cubicBezTo>
                  <a:cubicBezTo>
                    <a:pt x="16268" y="14788"/>
                    <a:pt x="16342" y="14745"/>
                    <a:pt x="16375" y="14667"/>
                  </a:cubicBezTo>
                  <a:lnTo>
                    <a:pt x="22281" y="744"/>
                  </a:lnTo>
                  <a:close/>
                  <a:moveTo>
                    <a:pt x="22292" y="0"/>
                  </a:moveTo>
                  <a:cubicBezTo>
                    <a:pt x="22215" y="0"/>
                    <a:pt x="22139" y="44"/>
                    <a:pt x="22106" y="132"/>
                  </a:cubicBezTo>
                  <a:lnTo>
                    <a:pt x="16134" y="14219"/>
                  </a:lnTo>
                  <a:lnTo>
                    <a:pt x="9998" y="7700"/>
                  </a:lnTo>
                  <a:cubicBezTo>
                    <a:pt x="9956" y="7655"/>
                    <a:pt x="9903" y="7634"/>
                    <a:pt x="9850" y="7634"/>
                  </a:cubicBezTo>
                  <a:cubicBezTo>
                    <a:pt x="9751" y="7634"/>
                    <a:pt x="9655" y="7707"/>
                    <a:pt x="9648" y="7821"/>
                  </a:cubicBezTo>
                  <a:lnTo>
                    <a:pt x="8664" y="19895"/>
                  </a:lnTo>
                  <a:lnTo>
                    <a:pt x="362" y="16122"/>
                  </a:lnTo>
                  <a:cubicBezTo>
                    <a:pt x="332" y="16109"/>
                    <a:pt x="303" y="16103"/>
                    <a:pt x="275" y="16103"/>
                  </a:cubicBezTo>
                  <a:cubicBezTo>
                    <a:pt x="117" y="16103"/>
                    <a:pt x="1" y="16291"/>
                    <a:pt x="122" y="16439"/>
                  </a:cubicBezTo>
                  <a:lnTo>
                    <a:pt x="12547" y="31970"/>
                  </a:lnTo>
                  <a:cubicBezTo>
                    <a:pt x="12568" y="31992"/>
                    <a:pt x="12601" y="32014"/>
                    <a:pt x="12634" y="32036"/>
                  </a:cubicBezTo>
                  <a:cubicBezTo>
                    <a:pt x="13467" y="32300"/>
                    <a:pt x="14337" y="32432"/>
                    <a:pt x="15211" y="32432"/>
                  </a:cubicBezTo>
                  <a:cubicBezTo>
                    <a:pt x="15278" y="32432"/>
                    <a:pt x="15345" y="32431"/>
                    <a:pt x="15412" y="32430"/>
                  </a:cubicBezTo>
                  <a:cubicBezTo>
                    <a:pt x="16036" y="32430"/>
                    <a:pt x="16670" y="32397"/>
                    <a:pt x="17304" y="32353"/>
                  </a:cubicBezTo>
                  <a:lnTo>
                    <a:pt x="17720" y="32331"/>
                  </a:lnTo>
                  <a:cubicBezTo>
                    <a:pt x="22685" y="32025"/>
                    <a:pt x="27181" y="28995"/>
                    <a:pt x="30790" y="26556"/>
                  </a:cubicBezTo>
                  <a:cubicBezTo>
                    <a:pt x="32420" y="25463"/>
                    <a:pt x="34651" y="23953"/>
                    <a:pt x="35428" y="21689"/>
                  </a:cubicBezTo>
                  <a:cubicBezTo>
                    <a:pt x="35799" y="20595"/>
                    <a:pt x="35810" y="19447"/>
                    <a:pt x="35832" y="18331"/>
                  </a:cubicBezTo>
                  <a:lnTo>
                    <a:pt x="35985" y="2954"/>
                  </a:lnTo>
                  <a:cubicBezTo>
                    <a:pt x="35985" y="2866"/>
                    <a:pt x="35931" y="2789"/>
                    <a:pt x="35843" y="2757"/>
                  </a:cubicBezTo>
                  <a:cubicBezTo>
                    <a:pt x="35824" y="2751"/>
                    <a:pt x="35804" y="2748"/>
                    <a:pt x="35784" y="2748"/>
                  </a:cubicBezTo>
                  <a:cubicBezTo>
                    <a:pt x="35725" y="2748"/>
                    <a:pt x="35665" y="2773"/>
                    <a:pt x="35624" y="2822"/>
                  </a:cubicBezTo>
                  <a:lnTo>
                    <a:pt x="27487" y="12764"/>
                  </a:lnTo>
                  <a:lnTo>
                    <a:pt x="22478" y="132"/>
                  </a:lnTo>
                  <a:cubicBezTo>
                    <a:pt x="22445" y="44"/>
                    <a:pt x="22368" y="0"/>
                    <a:pt x="2229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grpSp>
        <p:nvGrpSpPr>
          <p:cNvPr id="4" name="Group 3">
            <a:extLst>
              <a:ext uri="{FF2B5EF4-FFF2-40B4-BE49-F238E27FC236}">
                <a16:creationId xmlns:a16="http://schemas.microsoft.com/office/drawing/2014/main" id="{5C75F7D0-9496-C60B-70B8-88BB60D9AD47}"/>
              </a:ext>
            </a:extLst>
          </p:cNvPr>
          <p:cNvGrpSpPr/>
          <p:nvPr/>
        </p:nvGrpSpPr>
        <p:grpSpPr>
          <a:xfrm>
            <a:off x="5203837" y="1982307"/>
            <a:ext cx="6135926" cy="2893386"/>
            <a:chOff x="1397200" y="2270601"/>
            <a:chExt cx="9761262" cy="2893386"/>
          </a:xfrm>
        </p:grpSpPr>
        <p:sp>
          <p:nvSpPr>
            <p:cNvPr id="5" name="Google Shape;644;p39">
              <a:extLst>
                <a:ext uri="{FF2B5EF4-FFF2-40B4-BE49-F238E27FC236}">
                  <a16:creationId xmlns:a16="http://schemas.microsoft.com/office/drawing/2014/main" id="{2768B0A9-84DB-BAF4-D950-8E545B08BDFF}"/>
                </a:ext>
              </a:extLst>
            </p:cNvPr>
            <p:cNvSpPr/>
            <p:nvPr/>
          </p:nvSpPr>
          <p:spPr>
            <a:xfrm>
              <a:off x="1397200" y="2270601"/>
              <a:ext cx="9761262" cy="2893386"/>
            </a:xfrm>
            <a:prstGeom prst="roundRect">
              <a:avLst>
                <a:gd name="adj" fmla="val 11450"/>
              </a:avLst>
            </a:prstGeom>
            <a:solidFill>
              <a:schemeClr val="accent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 name="TextBox 5">
              <a:extLst>
                <a:ext uri="{FF2B5EF4-FFF2-40B4-BE49-F238E27FC236}">
                  <a16:creationId xmlns:a16="http://schemas.microsoft.com/office/drawing/2014/main" id="{C6053FFC-2217-1E28-0A59-8BFE3F470031}"/>
                </a:ext>
              </a:extLst>
            </p:cNvPr>
            <p:cNvSpPr txBox="1"/>
            <p:nvPr/>
          </p:nvSpPr>
          <p:spPr>
            <a:xfrm>
              <a:off x="1702905" y="2609010"/>
              <a:ext cx="9149854" cy="2216569"/>
            </a:xfrm>
            <a:prstGeom prst="rect">
              <a:avLst/>
            </a:prstGeom>
            <a:noFill/>
          </p:spPr>
          <p:txBody>
            <a:bodyPr wrap="square" rtlCol="0">
              <a:spAutoFit/>
            </a:bodyPr>
            <a:lstStyle/>
            <a:p>
              <a:pPr algn="ctr">
                <a:lnSpc>
                  <a:spcPct val="150000"/>
                </a:lnSpc>
                <a:spcBef>
                  <a:spcPts val="1200"/>
                </a:spcBef>
              </a:pPr>
              <a:r>
                <a:rPr lang="en-US" sz="3200">
                  <a:latin typeface="Leelawadee UI" panose="020B0502040204020203" pitchFamily="34" charset="-34"/>
                  <a:cs typeface="Leelawadee UI" panose="020B0502040204020203" pitchFamily="34" charset="-34"/>
                </a:rPr>
                <a:t>“A father’s words are like a thermostat that sets the temperature in the house.”</a:t>
              </a:r>
            </a:p>
          </p:txBody>
        </p:sp>
      </p:grpSp>
      <p:pic>
        <p:nvPicPr>
          <p:cNvPr id="2" name="Google Shape;1337;p55">
            <a:extLst>
              <a:ext uri="{FF2B5EF4-FFF2-40B4-BE49-F238E27FC236}">
                <a16:creationId xmlns:a16="http://schemas.microsoft.com/office/drawing/2014/main" id="{525EC1C9-DC54-A0D4-8383-88E9866CCFB1}"/>
              </a:ext>
            </a:extLst>
          </p:cNvPr>
          <p:cNvPicPr preferRelativeResize="0"/>
          <p:nvPr/>
        </p:nvPicPr>
        <p:blipFill>
          <a:blip r:embed="rId2">
            <a:alphaModFix/>
          </a:blip>
          <a:srcRect r="12518"/>
          <a:stretch>
            <a:fillRect/>
          </a:stretch>
        </p:blipFill>
        <p:spPr>
          <a:xfrm>
            <a:off x="378434" y="1320251"/>
            <a:ext cx="4037584" cy="5663014"/>
          </a:xfrm>
          <a:prstGeom prst="rect">
            <a:avLst/>
          </a:prstGeom>
          <a:noFill/>
          <a:ln>
            <a:noFill/>
          </a:ln>
        </p:spPr>
      </p:pic>
    </p:spTree>
    <p:extLst>
      <p:ext uri="{BB962C8B-B14F-4D97-AF65-F5344CB8AC3E}">
        <p14:creationId xmlns:p14="http://schemas.microsoft.com/office/powerpoint/2010/main" val="38362122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BCC5C14-B228-04E0-CD22-85FAF5B873D5}"/>
              </a:ext>
            </a:extLst>
          </p:cNvPr>
          <p:cNvGrpSpPr/>
          <p:nvPr/>
        </p:nvGrpSpPr>
        <p:grpSpPr>
          <a:xfrm>
            <a:off x="5834103" y="2283245"/>
            <a:ext cx="5075428" cy="2291510"/>
            <a:chOff x="1739858" y="2074090"/>
            <a:chExt cx="5075428" cy="2291510"/>
          </a:xfrm>
        </p:grpSpPr>
        <p:sp>
          <p:nvSpPr>
            <p:cNvPr id="3" name="TextBox 2">
              <a:extLst>
                <a:ext uri="{FF2B5EF4-FFF2-40B4-BE49-F238E27FC236}">
                  <a16:creationId xmlns:a16="http://schemas.microsoft.com/office/drawing/2014/main" id="{830FD945-6586-662A-78D6-11AB9CC3937D}"/>
                </a:ext>
              </a:extLst>
            </p:cNvPr>
            <p:cNvSpPr txBox="1"/>
            <p:nvPr/>
          </p:nvSpPr>
          <p:spPr>
            <a:xfrm>
              <a:off x="1739858" y="3349937"/>
              <a:ext cx="5075428" cy="1015663"/>
            </a:xfrm>
            <a:prstGeom prst="rect">
              <a:avLst/>
            </a:prstGeom>
            <a:noFill/>
          </p:spPr>
          <p:txBody>
            <a:bodyPr wrap="none" rtlCol="0">
              <a:spAutoFit/>
            </a:bodyPr>
            <a:lstStyle/>
            <a:p>
              <a:r>
                <a:rPr lang="en-US" sz="6000">
                  <a:solidFill>
                    <a:schemeClr val="accent2"/>
                  </a:solidFill>
                  <a:latin typeface="Hello Father" panose="02000600000000000000" pitchFamily="2" charset="0"/>
                </a:rPr>
                <a:t>Gifts Ideas</a:t>
              </a:r>
            </a:p>
          </p:txBody>
        </p:sp>
        <p:sp>
          <p:nvSpPr>
            <p:cNvPr id="4" name="TextBox 3">
              <a:extLst>
                <a:ext uri="{FF2B5EF4-FFF2-40B4-BE49-F238E27FC236}">
                  <a16:creationId xmlns:a16="http://schemas.microsoft.com/office/drawing/2014/main" id="{2A888F26-2DE7-CA63-4054-2E3D417EBFCA}"/>
                </a:ext>
              </a:extLst>
            </p:cNvPr>
            <p:cNvSpPr txBox="1"/>
            <p:nvPr/>
          </p:nvSpPr>
          <p:spPr>
            <a:xfrm>
              <a:off x="1739858" y="2074090"/>
              <a:ext cx="1181734" cy="1015663"/>
            </a:xfrm>
            <a:prstGeom prst="rect">
              <a:avLst/>
            </a:prstGeom>
            <a:noFill/>
          </p:spPr>
          <p:txBody>
            <a:bodyPr wrap="none" rtlCol="0">
              <a:spAutoFit/>
            </a:bodyPr>
            <a:lstStyle/>
            <a:p>
              <a:r>
                <a:rPr lang="en-US" sz="6000" b="1">
                  <a:solidFill>
                    <a:schemeClr val="accent2"/>
                  </a:solidFill>
                  <a:latin typeface="Hello Father" panose="02000600000000000000" pitchFamily="2" charset="0"/>
                </a:rPr>
                <a:t>03</a:t>
              </a:r>
            </a:p>
          </p:txBody>
        </p:sp>
      </p:grpSp>
      <p:pic>
        <p:nvPicPr>
          <p:cNvPr id="10" name="Google Shape;2532;p68">
            <a:extLst>
              <a:ext uri="{FF2B5EF4-FFF2-40B4-BE49-F238E27FC236}">
                <a16:creationId xmlns:a16="http://schemas.microsoft.com/office/drawing/2014/main" id="{C64FB4A6-0F4E-EE45-5A8C-DCA58D3F0CA7}"/>
              </a:ext>
            </a:extLst>
          </p:cNvPr>
          <p:cNvPicPr preferRelativeResize="0"/>
          <p:nvPr/>
        </p:nvPicPr>
        <p:blipFill>
          <a:blip r:embed="rId2">
            <a:alphaModFix/>
          </a:blip>
          <a:stretch>
            <a:fillRect/>
          </a:stretch>
        </p:blipFill>
        <p:spPr>
          <a:xfrm>
            <a:off x="318500" y="1538706"/>
            <a:ext cx="4943588" cy="5319294"/>
          </a:xfrm>
          <a:prstGeom prst="rect">
            <a:avLst/>
          </a:prstGeom>
          <a:noFill/>
          <a:ln>
            <a:noFill/>
          </a:ln>
        </p:spPr>
      </p:pic>
    </p:spTree>
    <p:extLst>
      <p:ext uri="{BB962C8B-B14F-4D97-AF65-F5344CB8AC3E}">
        <p14:creationId xmlns:p14="http://schemas.microsoft.com/office/powerpoint/2010/main" val="199929809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Google Shape;661;p41">
            <a:extLst>
              <a:ext uri="{FF2B5EF4-FFF2-40B4-BE49-F238E27FC236}">
                <a16:creationId xmlns:a16="http://schemas.microsoft.com/office/drawing/2014/main" id="{AAB18877-ECB0-36D0-D99B-E01B95B85F43}"/>
              </a:ext>
            </a:extLst>
          </p:cNvPr>
          <p:cNvSpPr/>
          <p:nvPr/>
        </p:nvSpPr>
        <p:spPr>
          <a:xfrm>
            <a:off x="494431" y="1922749"/>
            <a:ext cx="11087504" cy="4522431"/>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7" name="TextBox 16">
            <a:extLst>
              <a:ext uri="{FF2B5EF4-FFF2-40B4-BE49-F238E27FC236}">
                <a16:creationId xmlns:a16="http://schemas.microsoft.com/office/drawing/2014/main" id="{ED7FED30-086C-9757-824C-E34A9139074D}"/>
              </a:ext>
            </a:extLst>
          </p:cNvPr>
          <p:cNvSpPr txBox="1"/>
          <p:nvPr/>
        </p:nvSpPr>
        <p:spPr>
          <a:xfrm>
            <a:off x="1049988" y="652895"/>
            <a:ext cx="10092025" cy="861774"/>
          </a:xfrm>
          <a:prstGeom prst="rect">
            <a:avLst/>
          </a:prstGeom>
          <a:noFill/>
        </p:spPr>
        <p:txBody>
          <a:bodyPr wrap="square" rtlCol="0">
            <a:spAutoFit/>
          </a:bodyPr>
          <a:lstStyle/>
          <a:p>
            <a:pPr algn="ctr">
              <a:spcBef>
                <a:spcPts val="1200"/>
              </a:spcBef>
            </a:pPr>
            <a:r>
              <a:rPr lang="en-US" sz="5000" b="1">
                <a:solidFill>
                  <a:schemeClr val="accent2"/>
                </a:solidFill>
                <a:latin typeface="Hello Father" panose="02000600000000000000" pitchFamily="2" charset="0"/>
              </a:rPr>
              <a:t>Recipe for father's day</a:t>
            </a:r>
          </a:p>
        </p:txBody>
      </p:sp>
      <p:grpSp>
        <p:nvGrpSpPr>
          <p:cNvPr id="65" name="Group 64">
            <a:extLst>
              <a:ext uri="{FF2B5EF4-FFF2-40B4-BE49-F238E27FC236}">
                <a16:creationId xmlns:a16="http://schemas.microsoft.com/office/drawing/2014/main" id="{3A0BFDA9-4A78-C9A3-4A7C-D10B5AA3D482}"/>
              </a:ext>
            </a:extLst>
          </p:cNvPr>
          <p:cNvGrpSpPr/>
          <p:nvPr/>
        </p:nvGrpSpPr>
        <p:grpSpPr>
          <a:xfrm>
            <a:off x="1945367" y="2652399"/>
            <a:ext cx="8185633" cy="3063130"/>
            <a:chOff x="1939199" y="2619790"/>
            <a:chExt cx="8185633" cy="3063130"/>
          </a:xfrm>
        </p:grpSpPr>
        <p:grpSp>
          <p:nvGrpSpPr>
            <p:cNvPr id="20" name="Google Shape;2080;p67">
              <a:extLst>
                <a:ext uri="{FF2B5EF4-FFF2-40B4-BE49-F238E27FC236}">
                  <a16:creationId xmlns:a16="http://schemas.microsoft.com/office/drawing/2014/main" id="{B2F0A764-F995-CF86-389D-970D2233CD47}"/>
                </a:ext>
              </a:extLst>
            </p:cNvPr>
            <p:cNvGrpSpPr/>
            <p:nvPr/>
          </p:nvGrpSpPr>
          <p:grpSpPr>
            <a:xfrm>
              <a:off x="8067032" y="2622799"/>
              <a:ext cx="2057800" cy="2151862"/>
              <a:chOff x="5631139" y="2064731"/>
              <a:chExt cx="350773" cy="366808"/>
            </a:xfrm>
          </p:grpSpPr>
          <p:sp>
            <p:nvSpPr>
              <p:cNvPr id="21" name="Google Shape;2081;p67">
                <a:extLst>
                  <a:ext uri="{FF2B5EF4-FFF2-40B4-BE49-F238E27FC236}">
                    <a16:creationId xmlns:a16="http://schemas.microsoft.com/office/drawing/2014/main" id="{CF1132C4-AFFF-9049-6675-9E30B6EB1576}"/>
                  </a:ext>
                </a:extLst>
              </p:cNvPr>
              <p:cNvSpPr/>
              <p:nvPr/>
            </p:nvSpPr>
            <p:spPr>
              <a:xfrm>
                <a:off x="5685561" y="2283283"/>
                <a:ext cx="242037" cy="148257"/>
              </a:xfrm>
              <a:custGeom>
                <a:avLst/>
                <a:gdLst/>
                <a:ahLst/>
                <a:cxnLst/>
                <a:rect l="l" t="t" r="r" b="b"/>
                <a:pathLst>
                  <a:path w="8966" h="5492" extrusionOk="0">
                    <a:moveTo>
                      <a:pt x="1" y="1"/>
                    </a:moveTo>
                    <a:lnTo>
                      <a:pt x="1148" y="4654"/>
                    </a:lnTo>
                    <a:cubicBezTo>
                      <a:pt x="1272" y="5119"/>
                      <a:pt x="1707" y="5460"/>
                      <a:pt x="2234" y="5491"/>
                    </a:cubicBezTo>
                    <a:lnTo>
                      <a:pt x="6732" y="5491"/>
                    </a:lnTo>
                    <a:cubicBezTo>
                      <a:pt x="7228" y="5460"/>
                      <a:pt x="7662" y="5119"/>
                      <a:pt x="7786" y="4654"/>
                    </a:cubicBezTo>
                    <a:lnTo>
                      <a:pt x="8965" y="1"/>
                    </a:lnTo>
                    <a:close/>
                  </a:path>
                </a:pathLst>
              </a:custGeom>
              <a:solidFill>
                <a:srgbClr val="EDFB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 name="Google Shape;2082;p67">
                <a:extLst>
                  <a:ext uri="{FF2B5EF4-FFF2-40B4-BE49-F238E27FC236}">
                    <a16:creationId xmlns:a16="http://schemas.microsoft.com/office/drawing/2014/main" id="{100CD48D-E776-92B8-18EF-598D42696D81}"/>
                  </a:ext>
                </a:extLst>
              </p:cNvPr>
              <p:cNvSpPr/>
              <p:nvPr/>
            </p:nvSpPr>
            <p:spPr>
              <a:xfrm>
                <a:off x="5838812" y="2283283"/>
                <a:ext cx="89623" cy="148257"/>
              </a:xfrm>
              <a:custGeom>
                <a:avLst/>
                <a:gdLst/>
                <a:ahLst/>
                <a:cxnLst/>
                <a:rect l="l" t="t" r="r" b="b"/>
                <a:pathLst>
                  <a:path w="3320" h="5492" extrusionOk="0">
                    <a:moveTo>
                      <a:pt x="2202" y="1"/>
                    </a:moveTo>
                    <a:lnTo>
                      <a:pt x="1024" y="4654"/>
                    </a:lnTo>
                    <a:cubicBezTo>
                      <a:pt x="900" y="5119"/>
                      <a:pt x="465" y="5460"/>
                      <a:pt x="0" y="5491"/>
                    </a:cubicBezTo>
                    <a:lnTo>
                      <a:pt x="1086" y="5491"/>
                    </a:lnTo>
                    <a:cubicBezTo>
                      <a:pt x="1582" y="5460"/>
                      <a:pt x="2016" y="5119"/>
                      <a:pt x="2140" y="4654"/>
                    </a:cubicBezTo>
                    <a:lnTo>
                      <a:pt x="3319" y="1"/>
                    </a:lnTo>
                    <a:close/>
                  </a:path>
                </a:pathLst>
              </a:custGeom>
              <a:solidFill>
                <a:srgbClr val="DEF8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 name="Google Shape;2083;p67">
                <a:extLst>
                  <a:ext uri="{FF2B5EF4-FFF2-40B4-BE49-F238E27FC236}">
                    <a16:creationId xmlns:a16="http://schemas.microsoft.com/office/drawing/2014/main" id="{1762D6C5-79A9-B67E-6AC9-532ED9CEF872}"/>
                  </a:ext>
                </a:extLst>
              </p:cNvPr>
              <p:cNvSpPr/>
              <p:nvPr/>
            </p:nvSpPr>
            <p:spPr>
              <a:xfrm>
                <a:off x="5631139" y="2181620"/>
                <a:ext cx="350773" cy="147663"/>
              </a:xfrm>
              <a:custGeom>
                <a:avLst/>
                <a:gdLst/>
                <a:ahLst/>
                <a:cxnLst/>
                <a:rect l="l" t="t" r="r" b="b"/>
                <a:pathLst>
                  <a:path w="12994" h="5470" extrusionOk="0">
                    <a:moveTo>
                      <a:pt x="3114" y="1"/>
                    </a:moveTo>
                    <a:cubicBezTo>
                      <a:pt x="3069" y="1"/>
                      <a:pt x="3024" y="4"/>
                      <a:pt x="2978" y="14"/>
                    </a:cubicBezTo>
                    <a:cubicBezTo>
                      <a:pt x="1272" y="14"/>
                      <a:pt x="0" y="1627"/>
                      <a:pt x="435" y="3302"/>
                    </a:cubicBezTo>
                    <a:cubicBezTo>
                      <a:pt x="755" y="4513"/>
                      <a:pt x="1850" y="5287"/>
                      <a:pt x="3013" y="5287"/>
                    </a:cubicBezTo>
                    <a:cubicBezTo>
                      <a:pt x="3427" y="5287"/>
                      <a:pt x="3850" y="5189"/>
                      <a:pt x="4250" y="4977"/>
                    </a:cubicBezTo>
                    <a:cubicBezTo>
                      <a:pt x="4405" y="5132"/>
                      <a:pt x="4591" y="5287"/>
                      <a:pt x="4808" y="5380"/>
                    </a:cubicBezTo>
                    <a:cubicBezTo>
                      <a:pt x="4972" y="5440"/>
                      <a:pt x="5143" y="5469"/>
                      <a:pt x="5314" y="5469"/>
                    </a:cubicBezTo>
                    <a:cubicBezTo>
                      <a:pt x="5758" y="5469"/>
                      <a:pt x="6201" y="5273"/>
                      <a:pt x="6514" y="4915"/>
                    </a:cubicBezTo>
                    <a:cubicBezTo>
                      <a:pt x="6812" y="5254"/>
                      <a:pt x="7240" y="5434"/>
                      <a:pt x="7680" y="5434"/>
                    </a:cubicBezTo>
                    <a:cubicBezTo>
                      <a:pt x="7882" y="5434"/>
                      <a:pt x="8087" y="5396"/>
                      <a:pt x="8282" y="5318"/>
                    </a:cubicBezTo>
                    <a:cubicBezTo>
                      <a:pt x="8469" y="5225"/>
                      <a:pt x="8624" y="5132"/>
                      <a:pt x="8779" y="4977"/>
                    </a:cubicBezTo>
                    <a:cubicBezTo>
                      <a:pt x="9177" y="5188"/>
                      <a:pt x="9599" y="5286"/>
                      <a:pt x="10012" y="5286"/>
                    </a:cubicBezTo>
                    <a:cubicBezTo>
                      <a:pt x="11174" y="5286"/>
                      <a:pt x="12266" y="4506"/>
                      <a:pt x="12563" y="3271"/>
                    </a:cubicBezTo>
                    <a:cubicBezTo>
                      <a:pt x="12993" y="1611"/>
                      <a:pt x="11750" y="13"/>
                      <a:pt x="10068" y="13"/>
                    </a:cubicBezTo>
                    <a:cubicBezTo>
                      <a:pt x="10052" y="13"/>
                      <a:pt x="10036" y="13"/>
                      <a:pt x="10020" y="14"/>
                    </a:cubicBezTo>
                    <a:cubicBezTo>
                      <a:pt x="9965" y="4"/>
                      <a:pt x="9913" y="1"/>
                      <a:pt x="9863" y="1"/>
                    </a:cubicBezTo>
                    <a:cubicBezTo>
                      <a:pt x="9743" y="1"/>
                      <a:pt x="9633" y="23"/>
                      <a:pt x="9523" y="45"/>
                    </a:cubicBezTo>
                    <a:lnTo>
                      <a:pt x="3443" y="45"/>
                    </a:lnTo>
                    <a:cubicBezTo>
                      <a:pt x="3334" y="23"/>
                      <a:pt x="3224" y="1"/>
                      <a:pt x="3114" y="1"/>
                    </a:cubicBezTo>
                    <a:close/>
                  </a:path>
                </a:pathLst>
              </a:custGeom>
              <a:solidFill>
                <a:srgbClr val="E39446"/>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4" name="Google Shape;2084;p67">
                <a:extLst>
                  <a:ext uri="{FF2B5EF4-FFF2-40B4-BE49-F238E27FC236}">
                    <a16:creationId xmlns:a16="http://schemas.microsoft.com/office/drawing/2014/main" id="{B46E2A4F-79AF-5A30-63C9-AC29AB30C211}"/>
                  </a:ext>
                </a:extLst>
              </p:cNvPr>
              <p:cNvSpPr/>
              <p:nvPr/>
            </p:nvSpPr>
            <p:spPr>
              <a:xfrm>
                <a:off x="5696440" y="2322642"/>
                <a:ext cx="29344" cy="1296"/>
              </a:xfrm>
              <a:custGeom>
                <a:avLst/>
                <a:gdLst/>
                <a:ahLst/>
                <a:cxnLst/>
                <a:rect l="l" t="t" r="r" b="b"/>
                <a:pathLst>
                  <a:path w="1087" h="48" extrusionOk="0">
                    <a:moveTo>
                      <a:pt x="1" y="1"/>
                    </a:moveTo>
                    <a:cubicBezTo>
                      <a:pt x="187" y="32"/>
                      <a:pt x="365" y="47"/>
                      <a:pt x="544" y="47"/>
                    </a:cubicBezTo>
                    <a:cubicBezTo>
                      <a:pt x="722" y="47"/>
                      <a:pt x="900" y="32"/>
                      <a:pt x="1087" y="1"/>
                    </a:cubicBezTo>
                    <a:close/>
                  </a:path>
                </a:pathLst>
              </a:custGeom>
              <a:solidFill>
                <a:srgbClr val="DB8A39"/>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5" name="Google Shape;2085;p67">
                <a:extLst>
                  <a:ext uri="{FF2B5EF4-FFF2-40B4-BE49-F238E27FC236}">
                    <a16:creationId xmlns:a16="http://schemas.microsoft.com/office/drawing/2014/main" id="{81E3A551-3782-B160-65F3-0E51B8512042}"/>
                  </a:ext>
                </a:extLst>
              </p:cNvPr>
              <p:cNvSpPr/>
              <p:nvPr/>
            </p:nvSpPr>
            <p:spPr>
              <a:xfrm>
                <a:off x="5859733" y="2181620"/>
                <a:ext cx="113082" cy="142723"/>
              </a:xfrm>
              <a:custGeom>
                <a:avLst/>
                <a:gdLst/>
                <a:ahLst/>
                <a:cxnLst/>
                <a:rect l="l" t="t" r="r" b="b"/>
                <a:pathLst>
                  <a:path w="4189" h="5287" extrusionOk="0">
                    <a:moveTo>
                      <a:pt x="330" y="1"/>
                    </a:moveTo>
                    <a:cubicBezTo>
                      <a:pt x="220" y="1"/>
                      <a:pt x="110" y="23"/>
                      <a:pt x="1" y="45"/>
                    </a:cubicBezTo>
                    <a:lnTo>
                      <a:pt x="906" y="45"/>
                    </a:lnTo>
                    <a:cubicBezTo>
                      <a:pt x="766" y="24"/>
                      <a:pt x="619" y="14"/>
                      <a:pt x="466" y="14"/>
                    </a:cubicBezTo>
                    <a:cubicBezTo>
                      <a:pt x="420" y="4"/>
                      <a:pt x="375" y="1"/>
                      <a:pt x="330" y="1"/>
                    </a:cubicBezTo>
                    <a:close/>
                    <a:moveTo>
                      <a:pt x="1415" y="1"/>
                    </a:moveTo>
                    <a:cubicBezTo>
                      <a:pt x="1306" y="1"/>
                      <a:pt x="1196" y="23"/>
                      <a:pt x="1086" y="45"/>
                    </a:cubicBezTo>
                    <a:lnTo>
                      <a:pt x="906" y="45"/>
                    </a:lnTo>
                    <a:cubicBezTo>
                      <a:pt x="3667" y="445"/>
                      <a:pt x="3947" y="4605"/>
                      <a:pt x="1024" y="5225"/>
                    </a:cubicBezTo>
                    <a:cubicBezTo>
                      <a:pt x="1179" y="5256"/>
                      <a:pt x="1365" y="5287"/>
                      <a:pt x="1552" y="5287"/>
                    </a:cubicBezTo>
                    <a:cubicBezTo>
                      <a:pt x="3009" y="5287"/>
                      <a:pt x="4188" y="4108"/>
                      <a:pt x="4188" y="2650"/>
                    </a:cubicBezTo>
                    <a:cubicBezTo>
                      <a:pt x="4188" y="1211"/>
                      <a:pt x="3039" y="13"/>
                      <a:pt x="1606" y="13"/>
                    </a:cubicBezTo>
                    <a:cubicBezTo>
                      <a:pt x="1588" y="13"/>
                      <a:pt x="1570" y="13"/>
                      <a:pt x="1552" y="14"/>
                    </a:cubicBezTo>
                    <a:cubicBezTo>
                      <a:pt x="1506" y="4"/>
                      <a:pt x="1461" y="1"/>
                      <a:pt x="1415" y="1"/>
                    </a:cubicBezTo>
                    <a:close/>
                  </a:path>
                </a:pathLst>
              </a:custGeom>
              <a:solidFill>
                <a:srgbClr val="DB8A39"/>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 name="Google Shape;2086;p67">
                <a:extLst>
                  <a:ext uri="{FF2B5EF4-FFF2-40B4-BE49-F238E27FC236}">
                    <a16:creationId xmlns:a16="http://schemas.microsoft.com/office/drawing/2014/main" id="{5843BDC1-F318-9BC7-CEF4-F8AA724A0DBF}"/>
                  </a:ext>
                </a:extLst>
              </p:cNvPr>
              <p:cNvSpPr/>
              <p:nvPr/>
            </p:nvSpPr>
            <p:spPr>
              <a:xfrm>
                <a:off x="5660456" y="2210450"/>
                <a:ext cx="32637" cy="48591"/>
              </a:xfrm>
              <a:custGeom>
                <a:avLst/>
                <a:gdLst/>
                <a:ahLst/>
                <a:cxnLst/>
                <a:rect l="l" t="t" r="r" b="b"/>
                <a:pathLst>
                  <a:path w="1209" h="1800" extrusionOk="0">
                    <a:moveTo>
                      <a:pt x="917" y="0"/>
                    </a:moveTo>
                    <a:cubicBezTo>
                      <a:pt x="881" y="0"/>
                      <a:pt x="844" y="10"/>
                      <a:pt x="807" y="31"/>
                    </a:cubicBezTo>
                    <a:cubicBezTo>
                      <a:pt x="310" y="372"/>
                      <a:pt x="0" y="962"/>
                      <a:pt x="0" y="1582"/>
                    </a:cubicBezTo>
                    <a:cubicBezTo>
                      <a:pt x="0" y="1706"/>
                      <a:pt x="93" y="1799"/>
                      <a:pt x="217" y="1799"/>
                    </a:cubicBezTo>
                    <a:cubicBezTo>
                      <a:pt x="310" y="1799"/>
                      <a:pt x="403" y="1706"/>
                      <a:pt x="403" y="1582"/>
                    </a:cubicBezTo>
                    <a:cubicBezTo>
                      <a:pt x="403" y="1086"/>
                      <a:pt x="651" y="652"/>
                      <a:pt x="1055" y="372"/>
                    </a:cubicBezTo>
                    <a:cubicBezTo>
                      <a:pt x="1209" y="218"/>
                      <a:pt x="1086" y="0"/>
                      <a:pt x="917" y="0"/>
                    </a:cubicBezTo>
                    <a:close/>
                  </a:path>
                </a:pathLst>
              </a:custGeom>
              <a:solidFill>
                <a:srgbClr val="CF7A2A"/>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 name="Google Shape;2087;p67">
                <a:extLst>
                  <a:ext uri="{FF2B5EF4-FFF2-40B4-BE49-F238E27FC236}">
                    <a16:creationId xmlns:a16="http://schemas.microsoft.com/office/drawing/2014/main" id="{86D51BF3-BE50-85B0-424E-D0B452F032EF}"/>
                  </a:ext>
                </a:extLst>
              </p:cNvPr>
              <p:cNvSpPr/>
              <p:nvPr/>
            </p:nvSpPr>
            <p:spPr>
              <a:xfrm>
                <a:off x="5850527" y="2350284"/>
                <a:ext cx="20948" cy="54449"/>
              </a:xfrm>
              <a:custGeom>
                <a:avLst/>
                <a:gdLst/>
                <a:ahLst/>
                <a:cxnLst/>
                <a:rect l="l" t="t" r="r" b="b"/>
                <a:pathLst>
                  <a:path w="776" h="2017" extrusionOk="0">
                    <a:moveTo>
                      <a:pt x="590" y="0"/>
                    </a:moveTo>
                    <a:cubicBezTo>
                      <a:pt x="497" y="0"/>
                      <a:pt x="373" y="62"/>
                      <a:pt x="342" y="186"/>
                    </a:cubicBezTo>
                    <a:lnTo>
                      <a:pt x="31" y="1768"/>
                    </a:lnTo>
                    <a:cubicBezTo>
                      <a:pt x="0" y="1861"/>
                      <a:pt x="93" y="1986"/>
                      <a:pt x="187" y="2017"/>
                    </a:cubicBezTo>
                    <a:lnTo>
                      <a:pt x="249" y="2017"/>
                    </a:lnTo>
                    <a:cubicBezTo>
                      <a:pt x="342" y="2017"/>
                      <a:pt x="404" y="1924"/>
                      <a:pt x="435" y="1830"/>
                    </a:cubicBezTo>
                    <a:lnTo>
                      <a:pt x="745" y="249"/>
                    </a:lnTo>
                    <a:cubicBezTo>
                      <a:pt x="776" y="124"/>
                      <a:pt x="714" y="31"/>
                      <a:pt x="590" y="0"/>
                    </a:cubicBezTo>
                    <a:close/>
                  </a:path>
                </a:pathLst>
              </a:custGeom>
              <a:solidFill>
                <a:srgbClr val="D1F0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8" name="Google Shape;2088;p67">
                <a:extLst>
                  <a:ext uri="{FF2B5EF4-FFF2-40B4-BE49-F238E27FC236}">
                    <a16:creationId xmlns:a16="http://schemas.microsoft.com/office/drawing/2014/main" id="{E5A1809F-8725-6796-49BA-990ADDF8EEB1}"/>
                  </a:ext>
                </a:extLst>
              </p:cNvPr>
              <p:cNvSpPr/>
              <p:nvPr/>
            </p:nvSpPr>
            <p:spPr>
              <a:xfrm>
                <a:off x="5740820" y="2350284"/>
                <a:ext cx="20975" cy="54449"/>
              </a:xfrm>
              <a:custGeom>
                <a:avLst/>
                <a:gdLst/>
                <a:ahLst/>
                <a:cxnLst/>
                <a:rect l="l" t="t" r="r" b="b"/>
                <a:pathLst>
                  <a:path w="777" h="2017" extrusionOk="0">
                    <a:moveTo>
                      <a:pt x="187" y="0"/>
                    </a:moveTo>
                    <a:cubicBezTo>
                      <a:pt x="63" y="31"/>
                      <a:pt x="1" y="155"/>
                      <a:pt x="32" y="249"/>
                    </a:cubicBezTo>
                    <a:lnTo>
                      <a:pt x="342" y="1861"/>
                    </a:lnTo>
                    <a:cubicBezTo>
                      <a:pt x="342" y="1955"/>
                      <a:pt x="435" y="2017"/>
                      <a:pt x="528" y="2017"/>
                    </a:cubicBezTo>
                    <a:lnTo>
                      <a:pt x="590" y="2017"/>
                    </a:lnTo>
                    <a:cubicBezTo>
                      <a:pt x="683" y="1986"/>
                      <a:pt x="776" y="1893"/>
                      <a:pt x="745" y="1768"/>
                    </a:cubicBezTo>
                    <a:lnTo>
                      <a:pt x="435" y="186"/>
                    </a:lnTo>
                    <a:cubicBezTo>
                      <a:pt x="404" y="62"/>
                      <a:pt x="280" y="0"/>
                      <a:pt x="187" y="0"/>
                    </a:cubicBezTo>
                    <a:close/>
                  </a:path>
                </a:pathLst>
              </a:custGeom>
              <a:solidFill>
                <a:srgbClr val="D1F0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9" name="Google Shape;2089;p67">
                <a:extLst>
                  <a:ext uri="{FF2B5EF4-FFF2-40B4-BE49-F238E27FC236}">
                    <a16:creationId xmlns:a16="http://schemas.microsoft.com/office/drawing/2014/main" id="{3BE3487A-E959-72DB-0D9B-BE77DF9167F0}"/>
                  </a:ext>
                </a:extLst>
              </p:cNvPr>
              <p:cNvSpPr/>
              <p:nvPr/>
            </p:nvSpPr>
            <p:spPr>
              <a:xfrm>
                <a:off x="5801127" y="2344427"/>
                <a:ext cx="11743" cy="60091"/>
              </a:xfrm>
              <a:custGeom>
                <a:avLst/>
                <a:gdLst/>
                <a:ahLst/>
                <a:cxnLst/>
                <a:rect l="l" t="t" r="r" b="b"/>
                <a:pathLst>
                  <a:path w="435" h="2226" extrusionOk="0">
                    <a:moveTo>
                      <a:pt x="217" y="0"/>
                    </a:moveTo>
                    <a:cubicBezTo>
                      <a:pt x="93" y="0"/>
                      <a:pt x="0" y="93"/>
                      <a:pt x="0" y="217"/>
                    </a:cubicBezTo>
                    <a:lnTo>
                      <a:pt x="0" y="2016"/>
                    </a:lnTo>
                    <a:cubicBezTo>
                      <a:pt x="0" y="2156"/>
                      <a:pt x="109" y="2226"/>
                      <a:pt x="217" y="2226"/>
                    </a:cubicBezTo>
                    <a:cubicBezTo>
                      <a:pt x="326" y="2226"/>
                      <a:pt x="435" y="2156"/>
                      <a:pt x="435" y="2016"/>
                    </a:cubicBezTo>
                    <a:lnTo>
                      <a:pt x="435" y="217"/>
                    </a:lnTo>
                    <a:cubicBezTo>
                      <a:pt x="435" y="93"/>
                      <a:pt x="341" y="0"/>
                      <a:pt x="217" y="0"/>
                    </a:cubicBezTo>
                    <a:close/>
                  </a:path>
                </a:pathLst>
              </a:custGeom>
              <a:solidFill>
                <a:srgbClr val="D1F0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0" name="Google Shape;2090;p67">
                <a:extLst>
                  <a:ext uri="{FF2B5EF4-FFF2-40B4-BE49-F238E27FC236}">
                    <a16:creationId xmlns:a16="http://schemas.microsoft.com/office/drawing/2014/main" id="{8CB3F7AA-DE9D-8983-ED45-1013815925BD}"/>
                  </a:ext>
                </a:extLst>
              </p:cNvPr>
              <p:cNvSpPr/>
              <p:nvPr/>
            </p:nvSpPr>
            <p:spPr>
              <a:xfrm>
                <a:off x="5702001" y="2118343"/>
                <a:ext cx="209130" cy="79662"/>
              </a:xfrm>
              <a:custGeom>
                <a:avLst/>
                <a:gdLst/>
                <a:ahLst/>
                <a:cxnLst/>
                <a:rect l="l" t="t" r="r" b="b"/>
                <a:pathLst>
                  <a:path w="7747" h="2951" extrusionOk="0">
                    <a:moveTo>
                      <a:pt x="2773" y="0"/>
                    </a:moveTo>
                    <a:cubicBezTo>
                      <a:pt x="2059" y="0"/>
                      <a:pt x="1501" y="558"/>
                      <a:pt x="1501" y="1241"/>
                    </a:cubicBezTo>
                    <a:lnTo>
                      <a:pt x="1191" y="1241"/>
                    </a:lnTo>
                    <a:cubicBezTo>
                      <a:pt x="1171" y="1240"/>
                      <a:pt x="1151" y="1239"/>
                      <a:pt x="1132" y="1239"/>
                    </a:cubicBezTo>
                    <a:cubicBezTo>
                      <a:pt x="10" y="1239"/>
                      <a:pt x="1" y="2950"/>
                      <a:pt x="1104" y="2950"/>
                    </a:cubicBezTo>
                    <a:cubicBezTo>
                      <a:pt x="1132" y="2950"/>
                      <a:pt x="1161" y="2949"/>
                      <a:pt x="1191" y="2947"/>
                    </a:cubicBezTo>
                    <a:lnTo>
                      <a:pt x="6526" y="2947"/>
                    </a:lnTo>
                    <a:cubicBezTo>
                      <a:pt x="6556" y="2949"/>
                      <a:pt x="6586" y="2950"/>
                      <a:pt x="6615" y="2950"/>
                    </a:cubicBezTo>
                    <a:cubicBezTo>
                      <a:pt x="7747" y="2950"/>
                      <a:pt x="7737" y="1239"/>
                      <a:pt x="6586" y="1239"/>
                    </a:cubicBezTo>
                    <a:cubicBezTo>
                      <a:pt x="6566" y="1239"/>
                      <a:pt x="6546" y="1240"/>
                      <a:pt x="6526" y="1241"/>
                    </a:cubicBezTo>
                    <a:lnTo>
                      <a:pt x="6247" y="1241"/>
                    </a:lnTo>
                    <a:cubicBezTo>
                      <a:pt x="6247" y="558"/>
                      <a:pt x="5689" y="0"/>
                      <a:pt x="4975" y="0"/>
                    </a:cubicBezTo>
                    <a:close/>
                  </a:path>
                </a:pathLst>
              </a:custGeom>
              <a:solidFill>
                <a:srgbClr val="FFE64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 name="Google Shape;2091;p67">
                <a:extLst>
                  <a:ext uri="{FF2B5EF4-FFF2-40B4-BE49-F238E27FC236}">
                    <a16:creationId xmlns:a16="http://schemas.microsoft.com/office/drawing/2014/main" id="{69D01D3A-D325-F701-CFC8-BC92260962AB}"/>
                  </a:ext>
                </a:extLst>
              </p:cNvPr>
              <p:cNvSpPr/>
              <p:nvPr/>
            </p:nvSpPr>
            <p:spPr>
              <a:xfrm>
                <a:off x="5806984" y="2118343"/>
                <a:ext cx="103337" cy="79662"/>
              </a:xfrm>
              <a:custGeom>
                <a:avLst/>
                <a:gdLst/>
                <a:ahLst/>
                <a:cxnLst/>
                <a:rect l="l" t="t" r="r" b="b"/>
                <a:pathLst>
                  <a:path w="3828" h="2951" extrusionOk="0">
                    <a:moveTo>
                      <a:pt x="1551" y="2947"/>
                    </a:moveTo>
                    <a:cubicBezTo>
                      <a:pt x="1581" y="2949"/>
                      <a:pt x="1610" y="2950"/>
                      <a:pt x="1638" y="2950"/>
                    </a:cubicBezTo>
                    <a:cubicBezTo>
                      <a:pt x="1666" y="2950"/>
                      <a:pt x="1694" y="2949"/>
                      <a:pt x="1721" y="2947"/>
                    </a:cubicBezTo>
                    <a:close/>
                    <a:moveTo>
                      <a:pt x="0" y="0"/>
                    </a:moveTo>
                    <a:cubicBezTo>
                      <a:pt x="683" y="0"/>
                      <a:pt x="1241" y="558"/>
                      <a:pt x="1272" y="1241"/>
                    </a:cubicBezTo>
                    <a:lnTo>
                      <a:pt x="1551" y="1241"/>
                    </a:lnTo>
                    <a:cubicBezTo>
                      <a:pt x="1571" y="1240"/>
                      <a:pt x="1591" y="1239"/>
                      <a:pt x="1610" y="1239"/>
                    </a:cubicBezTo>
                    <a:cubicBezTo>
                      <a:pt x="2703" y="1239"/>
                      <a:pt x="2740" y="2863"/>
                      <a:pt x="1721" y="2947"/>
                    </a:cubicBezTo>
                    <a:lnTo>
                      <a:pt x="2637" y="2947"/>
                    </a:lnTo>
                    <a:cubicBezTo>
                      <a:pt x="2667" y="2949"/>
                      <a:pt x="2695" y="2950"/>
                      <a:pt x="2723" y="2950"/>
                    </a:cubicBezTo>
                    <a:cubicBezTo>
                      <a:pt x="3827" y="2950"/>
                      <a:pt x="3818" y="1239"/>
                      <a:pt x="2696" y="1239"/>
                    </a:cubicBezTo>
                    <a:cubicBezTo>
                      <a:pt x="2676" y="1239"/>
                      <a:pt x="2657" y="1240"/>
                      <a:pt x="2637" y="1241"/>
                    </a:cubicBezTo>
                    <a:lnTo>
                      <a:pt x="2358" y="1241"/>
                    </a:lnTo>
                    <a:cubicBezTo>
                      <a:pt x="2358" y="558"/>
                      <a:pt x="1800" y="0"/>
                      <a:pt x="1086" y="0"/>
                    </a:cubicBezTo>
                    <a:close/>
                  </a:path>
                </a:pathLst>
              </a:custGeom>
              <a:solidFill>
                <a:srgbClr val="FFD900"/>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 name="Google Shape;2092;p67">
                <a:extLst>
                  <a:ext uri="{FF2B5EF4-FFF2-40B4-BE49-F238E27FC236}">
                    <a16:creationId xmlns:a16="http://schemas.microsoft.com/office/drawing/2014/main" id="{F3CA971D-6C9A-E6D5-CBD6-8EE4BEB76CCB}"/>
                  </a:ext>
                </a:extLst>
              </p:cNvPr>
              <p:cNvSpPr/>
              <p:nvPr/>
            </p:nvSpPr>
            <p:spPr>
              <a:xfrm>
                <a:off x="5760094" y="2064731"/>
                <a:ext cx="93808" cy="77071"/>
              </a:xfrm>
              <a:custGeom>
                <a:avLst/>
                <a:gdLst/>
                <a:ahLst/>
                <a:cxnLst/>
                <a:rect l="l" t="t" r="r" b="b"/>
                <a:pathLst>
                  <a:path w="3475" h="2855" extrusionOk="0">
                    <a:moveTo>
                      <a:pt x="962" y="1"/>
                    </a:moveTo>
                    <a:cubicBezTo>
                      <a:pt x="435" y="1"/>
                      <a:pt x="0" y="404"/>
                      <a:pt x="0" y="962"/>
                    </a:cubicBezTo>
                    <a:cubicBezTo>
                      <a:pt x="0" y="2203"/>
                      <a:pt x="1706" y="2855"/>
                      <a:pt x="1706" y="2855"/>
                    </a:cubicBezTo>
                    <a:cubicBezTo>
                      <a:pt x="1706" y="2855"/>
                      <a:pt x="3474" y="2234"/>
                      <a:pt x="3474" y="993"/>
                    </a:cubicBezTo>
                    <a:cubicBezTo>
                      <a:pt x="3474" y="397"/>
                      <a:pt x="2990" y="17"/>
                      <a:pt x="2496" y="17"/>
                    </a:cubicBezTo>
                    <a:cubicBezTo>
                      <a:pt x="2219" y="17"/>
                      <a:pt x="1938" y="137"/>
                      <a:pt x="1737" y="404"/>
                    </a:cubicBezTo>
                    <a:cubicBezTo>
                      <a:pt x="1551" y="156"/>
                      <a:pt x="1272" y="1"/>
                      <a:pt x="962" y="1"/>
                    </a:cubicBezTo>
                    <a:close/>
                  </a:path>
                </a:pathLst>
              </a:custGeom>
              <a:solidFill>
                <a:srgbClr val="FF9EE0"/>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4" name="Google Shape;2093;p67">
                <a:extLst>
                  <a:ext uri="{FF2B5EF4-FFF2-40B4-BE49-F238E27FC236}">
                    <a16:creationId xmlns:a16="http://schemas.microsoft.com/office/drawing/2014/main" id="{1A72A354-AB39-C4F9-B9E6-E8F2A184B750}"/>
                  </a:ext>
                </a:extLst>
              </p:cNvPr>
              <p:cNvSpPr/>
              <p:nvPr/>
            </p:nvSpPr>
            <p:spPr>
              <a:xfrm>
                <a:off x="5791921" y="2064731"/>
                <a:ext cx="61981" cy="76234"/>
              </a:xfrm>
              <a:custGeom>
                <a:avLst/>
                <a:gdLst/>
                <a:ahLst/>
                <a:cxnLst/>
                <a:rect l="l" t="t" r="r" b="b"/>
                <a:pathLst>
                  <a:path w="2296" h="2824" extrusionOk="0">
                    <a:moveTo>
                      <a:pt x="1334" y="1"/>
                    </a:moveTo>
                    <a:cubicBezTo>
                      <a:pt x="1148" y="1"/>
                      <a:pt x="931" y="63"/>
                      <a:pt x="776" y="187"/>
                    </a:cubicBezTo>
                    <a:cubicBezTo>
                      <a:pt x="1024" y="342"/>
                      <a:pt x="1179" y="652"/>
                      <a:pt x="1179" y="962"/>
                    </a:cubicBezTo>
                    <a:cubicBezTo>
                      <a:pt x="1179" y="1738"/>
                      <a:pt x="496" y="2265"/>
                      <a:pt x="0" y="2575"/>
                    </a:cubicBezTo>
                    <a:cubicBezTo>
                      <a:pt x="155" y="2668"/>
                      <a:pt x="341" y="2762"/>
                      <a:pt x="527" y="2824"/>
                    </a:cubicBezTo>
                    <a:cubicBezTo>
                      <a:pt x="527" y="2824"/>
                      <a:pt x="2264" y="2203"/>
                      <a:pt x="2295" y="962"/>
                    </a:cubicBezTo>
                    <a:cubicBezTo>
                      <a:pt x="2264" y="435"/>
                      <a:pt x="1861" y="1"/>
                      <a:pt x="1334" y="1"/>
                    </a:cubicBezTo>
                    <a:close/>
                  </a:path>
                </a:pathLst>
              </a:custGeom>
              <a:solidFill>
                <a:srgbClr val="FF8ADA"/>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grpSp>
          <p:nvGrpSpPr>
            <p:cNvPr id="35" name="Google Shape;2166;p67">
              <a:extLst>
                <a:ext uri="{FF2B5EF4-FFF2-40B4-BE49-F238E27FC236}">
                  <a16:creationId xmlns:a16="http://schemas.microsoft.com/office/drawing/2014/main" id="{11A8F155-A008-1F43-CF53-7AA9B90DEF67}"/>
                </a:ext>
              </a:extLst>
            </p:cNvPr>
            <p:cNvGrpSpPr/>
            <p:nvPr/>
          </p:nvGrpSpPr>
          <p:grpSpPr>
            <a:xfrm>
              <a:off x="5041119" y="2619790"/>
              <a:ext cx="1832444" cy="2157880"/>
              <a:chOff x="4845692" y="2063705"/>
              <a:chExt cx="312359" cy="367834"/>
            </a:xfrm>
          </p:grpSpPr>
          <p:sp>
            <p:nvSpPr>
              <p:cNvPr id="36" name="Google Shape;2167;p67">
                <a:extLst>
                  <a:ext uri="{FF2B5EF4-FFF2-40B4-BE49-F238E27FC236}">
                    <a16:creationId xmlns:a16="http://schemas.microsoft.com/office/drawing/2014/main" id="{2CD960CD-708D-81C3-9F5F-66E8219920F4}"/>
                  </a:ext>
                </a:extLst>
              </p:cNvPr>
              <p:cNvSpPr/>
              <p:nvPr/>
            </p:nvSpPr>
            <p:spPr>
              <a:xfrm>
                <a:off x="5072612" y="2202892"/>
                <a:ext cx="85439" cy="177573"/>
              </a:xfrm>
              <a:custGeom>
                <a:avLst/>
                <a:gdLst/>
                <a:ahLst/>
                <a:cxnLst/>
                <a:rect l="l" t="t" r="r" b="b"/>
                <a:pathLst>
                  <a:path w="3165" h="6578" extrusionOk="0">
                    <a:moveTo>
                      <a:pt x="652" y="1"/>
                    </a:moveTo>
                    <a:cubicBezTo>
                      <a:pt x="0" y="63"/>
                      <a:pt x="0" y="994"/>
                      <a:pt x="652" y="1056"/>
                    </a:cubicBezTo>
                    <a:lnTo>
                      <a:pt x="1303" y="1056"/>
                    </a:lnTo>
                    <a:cubicBezTo>
                      <a:pt x="1738" y="1056"/>
                      <a:pt x="2110" y="1397"/>
                      <a:pt x="2110" y="1862"/>
                    </a:cubicBezTo>
                    <a:lnTo>
                      <a:pt x="2110" y="4685"/>
                    </a:lnTo>
                    <a:cubicBezTo>
                      <a:pt x="2110" y="5150"/>
                      <a:pt x="1769" y="5522"/>
                      <a:pt x="1303" y="5522"/>
                    </a:cubicBezTo>
                    <a:lnTo>
                      <a:pt x="652" y="5522"/>
                    </a:lnTo>
                    <a:cubicBezTo>
                      <a:pt x="0" y="5553"/>
                      <a:pt x="0" y="6484"/>
                      <a:pt x="652" y="6546"/>
                    </a:cubicBezTo>
                    <a:lnTo>
                      <a:pt x="1303" y="6546"/>
                    </a:lnTo>
                    <a:lnTo>
                      <a:pt x="1303" y="6577"/>
                    </a:lnTo>
                    <a:cubicBezTo>
                      <a:pt x="2327" y="6577"/>
                      <a:pt x="3164" y="5740"/>
                      <a:pt x="3164" y="4716"/>
                    </a:cubicBezTo>
                    <a:lnTo>
                      <a:pt x="3164" y="1862"/>
                    </a:lnTo>
                    <a:cubicBezTo>
                      <a:pt x="3164" y="839"/>
                      <a:pt x="2327" y="1"/>
                      <a:pt x="1303" y="1"/>
                    </a:cubicBezTo>
                    <a:close/>
                  </a:path>
                </a:pathLst>
              </a:custGeom>
              <a:solidFill>
                <a:srgbClr val="ACE2FC"/>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 name="Google Shape;2168;p67">
                <a:extLst>
                  <a:ext uri="{FF2B5EF4-FFF2-40B4-BE49-F238E27FC236}">
                    <a16:creationId xmlns:a16="http://schemas.microsoft.com/office/drawing/2014/main" id="{B2F38049-658E-55A9-6FF3-98D2A0DA5667}"/>
                  </a:ext>
                </a:extLst>
              </p:cNvPr>
              <p:cNvSpPr/>
              <p:nvPr/>
            </p:nvSpPr>
            <p:spPr>
              <a:xfrm>
                <a:off x="4864940" y="2166071"/>
                <a:ext cx="225273" cy="247868"/>
              </a:xfrm>
              <a:custGeom>
                <a:avLst/>
                <a:gdLst/>
                <a:ahLst/>
                <a:cxnLst/>
                <a:rect l="l" t="t" r="r" b="b"/>
                <a:pathLst>
                  <a:path w="8345" h="9182" extrusionOk="0">
                    <a:moveTo>
                      <a:pt x="1" y="0"/>
                    </a:moveTo>
                    <a:lnTo>
                      <a:pt x="1" y="8530"/>
                    </a:lnTo>
                    <a:lnTo>
                      <a:pt x="4188" y="9182"/>
                    </a:lnTo>
                    <a:lnTo>
                      <a:pt x="8345" y="8530"/>
                    </a:lnTo>
                    <a:lnTo>
                      <a:pt x="8345" y="0"/>
                    </a:lnTo>
                    <a:close/>
                  </a:path>
                </a:pathLst>
              </a:custGeom>
              <a:solidFill>
                <a:srgbClr val="FFE64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8" name="Google Shape;2169;p67">
                <a:extLst>
                  <a:ext uri="{FF2B5EF4-FFF2-40B4-BE49-F238E27FC236}">
                    <a16:creationId xmlns:a16="http://schemas.microsoft.com/office/drawing/2014/main" id="{E6713768-B120-B952-6D63-C9A673533EE0}"/>
                  </a:ext>
                </a:extLst>
              </p:cNvPr>
              <p:cNvSpPr/>
              <p:nvPr/>
            </p:nvSpPr>
            <p:spPr>
              <a:xfrm>
                <a:off x="5060897" y="2165234"/>
                <a:ext cx="29317" cy="231131"/>
              </a:xfrm>
              <a:custGeom>
                <a:avLst/>
                <a:gdLst/>
                <a:ahLst/>
                <a:cxnLst/>
                <a:rect l="l" t="t" r="r" b="b"/>
                <a:pathLst>
                  <a:path w="1086" h="8562" extrusionOk="0">
                    <a:moveTo>
                      <a:pt x="0" y="0"/>
                    </a:moveTo>
                    <a:lnTo>
                      <a:pt x="0" y="8561"/>
                    </a:lnTo>
                    <a:lnTo>
                      <a:pt x="1086" y="8561"/>
                    </a:lnTo>
                    <a:lnTo>
                      <a:pt x="1086" y="0"/>
                    </a:lnTo>
                    <a:close/>
                  </a:path>
                </a:pathLst>
              </a:custGeom>
              <a:solidFill>
                <a:srgbClr val="FFD900"/>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 name="Google Shape;2170;p67">
                <a:extLst>
                  <a:ext uri="{FF2B5EF4-FFF2-40B4-BE49-F238E27FC236}">
                    <a16:creationId xmlns:a16="http://schemas.microsoft.com/office/drawing/2014/main" id="{2B685352-99A2-12BC-E61C-1E504452E4E6}"/>
                  </a:ext>
                </a:extLst>
              </p:cNvPr>
              <p:cNvSpPr/>
              <p:nvPr/>
            </p:nvSpPr>
            <p:spPr>
              <a:xfrm>
                <a:off x="4916851" y="2228699"/>
                <a:ext cx="10933" cy="129360"/>
              </a:xfrm>
              <a:custGeom>
                <a:avLst/>
                <a:gdLst/>
                <a:ahLst/>
                <a:cxnLst/>
                <a:rect l="l" t="t" r="r" b="b"/>
                <a:pathLst>
                  <a:path w="405" h="4792" extrusionOk="0">
                    <a:moveTo>
                      <a:pt x="234" y="1"/>
                    </a:moveTo>
                    <a:cubicBezTo>
                      <a:pt x="219" y="1"/>
                      <a:pt x="203" y="3"/>
                      <a:pt x="187" y="7"/>
                    </a:cubicBezTo>
                    <a:cubicBezTo>
                      <a:pt x="63" y="7"/>
                      <a:pt x="1" y="69"/>
                      <a:pt x="1" y="193"/>
                    </a:cubicBezTo>
                    <a:lnTo>
                      <a:pt x="1" y="4628"/>
                    </a:lnTo>
                    <a:cubicBezTo>
                      <a:pt x="16" y="4737"/>
                      <a:pt x="109" y="4791"/>
                      <a:pt x="202" y="4791"/>
                    </a:cubicBezTo>
                    <a:cubicBezTo>
                      <a:pt x="296" y="4791"/>
                      <a:pt x="389" y="4737"/>
                      <a:pt x="404" y="4628"/>
                    </a:cubicBezTo>
                    <a:lnTo>
                      <a:pt x="404" y="193"/>
                    </a:lnTo>
                    <a:cubicBezTo>
                      <a:pt x="404" y="85"/>
                      <a:pt x="334" y="1"/>
                      <a:pt x="234" y="1"/>
                    </a:cubicBezTo>
                    <a:close/>
                  </a:path>
                </a:pathLst>
              </a:custGeom>
              <a:solidFill>
                <a:srgbClr val="F7BD00"/>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0" name="Google Shape;2171;p67">
                <a:extLst>
                  <a:ext uri="{FF2B5EF4-FFF2-40B4-BE49-F238E27FC236}">
                    <a16:creationId xmlns:a16="http://schemas.microsoft.com/office/drawing/2014/main" id="{5565262E-4A3A-2E2E-3BED-2DF5F3F75BFF}"/>
                  </a:ext>
                </a:extLst>
              </p:cNvPr>
              <p:cNvSpPr/>
              <p:nvPr/>
            </p:nvSpPr>
            <p:spPr>
              <a:xfrm>
                <a:off x="4972137" y="2212961"/>
                <a:ext cx="10906" cy="145719"/>
              </a:xfrm>
              <a:custGeom>
                <a:avLst/>
                <a:gdLst/>
                <a:ahLst/>
                <a:cxnLst/>
                <a:rect l="l" t="t" r="r" b="b"/>
                <a:pathLst>
                  <a:path w="403" h="5398" extrusionOk="0">
                    <a:moveTo>
                      <a:pt x="186" y="0"/>
                    </a:moveTo>
                    <a:cubicBezTo>
                      <a:pt x="93" y="0"/>
                      <a:pt x="0" y="93"/>
                      <a:pt x="0" y="217"/>
                    </a:cubicBezTo>
                    <a:lnTo>
                      <a:pt x="0" y="5211"/>
                    </a:lnTo>
                    <a:cubicBezTo>
                      <a:pt x="0" y="5336"/>
                      <a:pt x="101" y="5398"/>
                      <a:pt x="202" y="5398"/>
                    </a:cubicBezTo>
                    <a:cubicBezTo>
                      <a:pt x="303" y="5398"/>
                      <a:pt x="403" y="5336"/>
                      <a:pt x="403" y="5211"/>
                    </a:cubicBezTo>
                    <a:lnTo>
                      <a:pt x="403" y="217"/>
                    </a:lnTo>
                    <a:cubicBezTo>
                      <a:pt x="403" y="93"/>
                      <a:pt x="310" y="0"/>
                      <a:pt x="186" y="0"/>
                    </a:cubicBezTo>
                    <a:close/>
                  </a:path>
                </a:pathLst>
              </a:custGeom>
              <a:solidFill>
                <a:srgbClr val="F7BD00"/>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 name="Google Shape;2172;p67">
                <a:extLst>
                  <a:ext uri="{FF2B5EF4-FFF2-40B4-BE49-F238E27FC236}">
                    <a16:creationId xmlns:a16="http://schemas.microsoft.com/office/drawing/2014/main" id="{884C847B-7003-1F7D-A7BB-7B177C38A21B}"/>
                  </a:ext>
                </a:extLst>
              </p:cNvPr>
              <p:cNvSpPr/>
              <p:nvPr/>
            </p:nvSpPr>
            <p:spPr>
              <a:xfrm>
                <a:off x="5027396" y="2212961"/>
                <a:ext cx="10906" cy="145098"/>
              </a:xfrm>
              <a:custGeom>
                <a:avLst/>
                <a:gdLst/>
                <a:ahLst/>
                <a:cxnLst/>
                <a:rect l="l" t="t" r="r" b="b"/>
                <a:pathLst>
                  <a:path w="403" h="5375" extrusionOk="0">
                    <a:moveTo>
                      <a:pt x="218" y="0"/>
                    </a:moveTo>
                    <a:cubicBezTo>
                      <a:pt x="93" y="0"/>
                      <a:pt x="0" y="93"/>
                      <a:pt x="0" y="217"/>
                    </a:cubicBezTo>
                    <a:lnTo>
                      <a:pt x="0" y="5211"/>
                    </a:lnTo>
                    <a:cubicBezTo>
                      <a:pt x="16" y="5320"/>
                      <a:pt x="109" y="5374"/>
                      <a:pt x="202" y="5374"/>
                    </a:cubicBezTo>
                    <a:cubicBezTo>
                      <a:pt x="295" y="5374"/>
                      <a:pt x="388" y="5320"/>
                      <a:pt x="404" y="5211"/>
                    </a:cubicBezTo>
                    <a:lnTo>
                      <a:pt x="404" y="217"/>
                    </a:lnTo>
                    <a:cubicBezTo>
                      <a:pt x="404" y="93"/>
                      <a:pt x="311" y="0"/>
                      <a:pt x="218" y="0"/>
                    </a:cubicBezTo>
                    <a:close/>
                  </a:path>
                </a:pathLst>
              </a:custGeom>
              <a:solidFill>
                <a:srgbClr val="F7BD00"/>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2" name="Google Shape;2173;p67">
                <a:extLst>
                  <a:ext uri="{FF2B5EF4-FFF2-40B4-BE49-F238E27FC236}">
                    <a16:creationId xmlns:a16="http://schemas.microsoft.com/office/drawing/2014/main" id="{61C500BA-5D3E-21B7-5FB7-724DACCE5B62}"/>
                  </a:ext>
                </a:extLst>
              </p:cNvPr>
              <p:cNvSpPr/>
              <p:nvPr/>
            </p:nvSpPr>
            <p:spPr>
              <a:xfrm>
                <a:off x="4864940" y="2396338"/>
                <a:ext cx="225273" cy="35201"/>
              </a:xfrm>
              <a:custGeom>
                <a:avLst/>
                <a:gdLst/>
                <a:ahLst/>
                <a:cxnLst/>
                <a:rect l="l" t="t" r="r" b="b"/>
                <a:pathLst>
                  <a:path w="8345" h="1304" extrusionOk="0">
                    <a:moveTo>
                      <a:pt x="1" y="0"/>
                    </a:moveTo>
                    <a:lnTo>
                      <a:pt x="1" y="31"/>
                    </a:lnTo>
                    <a:cubicBezTo>
                      <a:pt x="1" y="714"/>
                      <a:pt x="590" y="1303"/>
                      <a:pt x="1272" y="1303"/>
                    </a:cubicBezTo>
                    <a:lnTo>
                      <a:pt x="7073" y="1303"/>
                    </a:lnTo>
                    <a:cubicBezTo>
                      <a:pt x="7787" y="1272"/>
                      <a:pt x="8345" y="714"/>
                      <a:pt x="8345" y="0"/>
                    </a:cubicBezTo>
                    <a:close/>
                  </a:path>
                </a:pathLst>
              </a:custGeom>
              <a:solidFill>
                <a:srgbClr val="ACE2FC"/>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3" name="Google Shape;2174;p67">
                <a:extLst>
                  <a:ext uri="{FF2B5EF4-FFF2-40B4-BE49-F238E27FC236}">
                    <a16:creationId xmlns:a16="http://schemas.microsoft.com/office/drawing/2014/main" id="{86AFBE3E-E056-C544-7A2C-D019ECDDF807}"/>
                  </a:ext>
                </a:extLst>
              </p:cNvPr>
              <p:cNvSpPr/>
              <p:nvPr/>
            </p:nvSpPr>
            <p:spPr>
              <a:xfrm>
                <a:off x="5025722" y="2396338"/>
                <a:ext cx="64491" cy="35201"/>
              </a:xfrm>
              <a:custGeom>
                <a:avLst/>
                <a:gdLst/>
                <a:ahLst/>
                <a:cxnLst/>
                <a:rect l="l" t="t" r="r" b="b"/>
                <a:pathLst>
                  <a:path w="2389" h="1304" extrusionOk="0">
                    <a:moveTo>
                      <a:pt x="1303" y="0"/>
                    </a:moveTo>
                    <a:cubicBezTo>
                      <a:pt x="1303" y="714"/>
                      <a:pt x="714" y="1303"/>
                      <a:pt x="0" y="1303"/>
                    </a:cubicBezTo>
                    <a:lnTo>
                      <a:pt x="1117" y="1303"/>
                    </a:lnTo>
                    <a:cubicBezTo>
                      <a:pt x="1799" y="1272"/>
                      <a:pt x="2389" y="714"/>
                      <a:pt x="2389" y="0"/>
                    </a:cubicBezTo>
                    <a:close/>
                  </a:path>
                </a:pathLst>
              </a:custGeom>
              <a:solidFill>
                <a:srgbClr val="9ADCFC"/>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4" name="Google Shape;2175;p67">
                <a:extLst>
                  <a:ext uri="{FF2B5EF4-FFF2-40B4-BE49-F238E27FC236}">
                    <a16:creationId xmlns:a16="http://schemas.microsoft.com/office/drawing/2014/main" id="{F40BA5EE-8D59-D148-E8A9-0F88C04BBE05}"/>
                  </a:ext>
                </a:extLst>
              </p:cNvPr>
              <p:cNvSpPr/>
              <p:nvPr/>
            </p:nvSpPr>
            <p:spPr>
              <a:xfrm>
                <a:off x="4845692" y="2063705"/>
                <a:ext cx="265037" cy="202651"/>
              </a:xfrm>
              <a:custGeom>
                <a:avLst/>
                <a:gdLst/>
                <a:ahLst/>
                <a:cxnLst/>
                <a:rect l="l" t="t" r="r" b="b"/>
                <a:pathLst>
                  <a:path w="9818" h="7507" extrusionOk="0">
                    <a:moveTo>
                      <a:pt x="4141" y="0"/>
                    </a:moveTo>
                    <a:cubicBezTo>
                      <a:pt x="3312" y="0"/>
                      <a:pt x="2482" y="551"/>
                      <a:pt x="2482" y="1652"/>
                    </a:cubicBezTo>
                    <a:cubicBezTo>
                      <a:pt x="2296" y="1404"/>
                      <a:pt x="1985" y="1280"/>
                      <a:pt x="1675" y="1280"/>
                    </a:cubicBezTo>
                    <a:cubicBezTo>
                      <a:pt x="1117" y="1280"/>
                      <a:pt x="652" y="1745"/>
                      <a:pt x="652" y="2334"/>
                    </a:cubicBezTo>
                    <a:cubicBezTo>
                      <a:pt x="652" y="2396"/>
                      <a:pt x="652" y="2489"/>
                      <a:pt x="683" y="2551"/>
                    </a:cubicBezTo>
                    <a:cubicBezTo>
                      <a:pt x="279" y="2675"/>
                      <a:pt x="0" y="3048"/>
                      <a:pt x="0" y="3451"/>
                    </a:cubicBezTo>
                    <a:lnTo>
                      <a:pt x="0" y="4413"/>
                    </a:lnTo>
                    <a:cubicBezTo>
                      <a:pt x="0" y="4986"/>
                      <a:pt x="427" y="5273"/>
                      <a:pt x="853" y="5273"/>
                    </a:cubicBezTo>
                    <a:cubicBezTo>
                      <a:pt x="1280" y="5273"/>
                      <a:pt x="1706" y="4986"/>
                      <a:pt x="1706" y="4413"/>
                    </a:cubicBezTo>
                    <a:lnTo>
                      <a:pt x="1706" y="6646"/>
                    </a:lnTo>
                    <a:cubicBezTo>
                      <a:pt x="1660" y="7220"/>
                      <a:pt x="2079" y="7507"/>
                      <a:pt x="2497" y="7507"/>
                    </a:cubicBezTo>
                    <a:cubicBezTo>
                      <a:pt x="2916" y="7507"/>
                      <a:pt x="3335" y="7220"/>
                      <a:pt x="3288" y="6646"/>
                    </a:cubicBezTo>
                    <a:lnTo>
                      <a:pt x="3288" y="3947"/>
                    </a:lnTo>
                    <a:lnTo>
                      <a:pt x="8096" y="3947"/>
                    </a:lnTo>
                    <a:lnTo>
                      <a:pt x="8096" y="4413"/>
                    </a:lnTo>
                    <a:cubicBezTo>
                      <a:pt x="8050" y="5017"/>
                      <a:pt x="8492" y="5320"/>
                      <a:pt x="8934" y="5320"/>
                    </a:cubicBezTo>
                    <a:cubicBezTo>
                      <a:pt x="9376" y="5320"/>
                      <a:pt x="9818" y="5017"/>
                      <a:pt x="9771" y="4413"/>
                    </a:cubicBezTo>
                    <a:lnTo>
                      <a:pt x="9771" y="3513"/>
                    </a:lnTo>
                    <a:lnTo>
                      <a:pt x="9771" y="3451"/>
                    </a:lnTo>
                    <a:cubicBezTo>
                      <a:pt x="9771" y="3110"/>
                      <a:pt x="9554" y="2800"/>
                      <a:pt x="9244" y="2644"/>
                    </a:cubicBezTo>
                    <a:cubicBezTo>
                      <a:pt x="9275" y="2520"/>
                      <a:pt x="9275" y="2396"/>
                      <a:pt x="9275" y="2241"/>
                    </a:cubicBezTo>
                    <a:cubicBezTo>
                      <a:pt x="9216" y="1653"/>
                      <a:pt x="8736" y="1301"/>
                      <a:pt x="8242" y="1301"/>
                    </a:cubicBezTo>
                    <a:cubicBezTo>
                      <a:pt x="7954" y="1301"/>
                      <a:pt x="7662" y="1420"/>
                      <a:pt x="7445" y="1683"/>
                    </a:cubicBezTo>
                    <a:lnTo>
                      <a:pt x="7383" y="1683"/>
                    </a:lnTo>
                    <a:cubicBezTo>
                      <a:pt x="7197" y="1435"/>
                      <a:pt x="6918" y="1311"/>
                      <a:pt x="6607" y="1280"/>
                    </a:cubicBezTo>
                    <a:cubicBezTo>
                      <a:pt x="6297" y="1280"/>
                      <a:pt x="5987" y="1435"/>
                      <a:pt x="5801" y="1652"/>
                    </a:cubicBezTo>
                    <a:cubicBezTo>
                      <a:pt x="5801" y="551"/>
                      <a:pt x="4971" y="0"/>
                      <a:pt x="4141" y="0"/>
                    </a:cubicBezTo>
                    <a:close/>
                  </a:path>
                </a:pathLst>
              </a:custGeom>
              <a:solidFill>
                <a:srgbClr val="EDFB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5" name="Google Shape;2176;p67">
                <a:extLst>
                  <a:ext uri="{FF2B5EF4-FFF2-40B4-BE49-F238E27FC236}">
                    <a16:creationId xmlns:a16="http://schemas.microsoft.com/office/drawing/2014/main" id="{87B0B407-47D3-D44C-381D-295C2691F90D}"/>
                  </a:ext>
                </a:extLst>
              </p:cNvPr>
              <p:cNvSpPr/>
              <p:nvPr/>
            </p:nvSpPr>
            <p:spPr>
              <a:xfrm>
                <a:off x="4942820" y="2064731"/>
                <a:ext cx="59470" cy="44407"/>
              </a:xfrm>
              <a:custGeom>
                <a:avLst/>
                <a:gdLst/>
                <a:ahLst/>
                <a:cxnLst/>
                <a:rect l="l" t="t" r="r" b="b"/>
                <a:pathLst>
                  <a:path w="2203" h="1645" extrusionOk="0">
                    <a:moveTo>
                      <a:pt x="528" y="1"/>
                    </a:moveTo>
                    <a:cubicBezTo>
                      <a:pt x="342" y="1"/>
                      <a:pt x="156" y="32"/>
                      <a:pt x="0" y="94"/>
                    </a:cubicBezTo>
                    <a:cubicBezTo>
                      <a:pt x="435" y="249"/>
                      <a:pt x="776" y="590"/>
                      <a:pt x="962" y="1024"/>
                    </a:cubicBezTo>
                    <a:cubicBezTo>
                      <a:pt x="1117" y="1397"/>
                      <a:pt x="1489" y="1645"/>
                      <a:pt x="1893" y="1645"/>
                    </a:cubicBezTo>
                    <a:lnTo>
                      <a:pt x="2203" y="1645"/>
                    </a:lnTo>
                    <a:cubicBezTo>
                      <a:pt x="2203" y="1645"/>
                      <a:pt x="2203" y="1428"/>
                      <a:pt x="2141" y="1304"/>
                    </a:cubicBezTo>
                    <a:cubicBezTo>
                      <a:pt x="1986" y="528"/>
                      <a:pt x="1303" y="1"/>
                      <a:pt x="528" y="1"/>
                    </a:cubicBezTo>
                    <a:close/>
                  </a:path>
                </a:pathLst>
              </a:custGeom>
              <a:solidFill>
                <a:srgbClr val="DEF8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6" name="Google Shape;2177;p67">
                <a:extLst>
                  <a:ext uri="{FF2B5EF4-FFF2-40B4-BE49-F238E27FC236}">
                    <a16:creationId xmlns:a16="http://schemas.microsoft.com/office/drawing/2014/main" id="{0EC86D21-2E95-5681-C0CD-2CC15D46D5D8}"/>
                  </a:ext>
                </a:extLst>
              </p:cNvPr>
              <p:cNvSpPr/>
              <p:nvPr/>
            </p:nvSpPr>
            <p:spPr>
              <a:xfrm>
                <a:off x="4898441" y="2170255"/>
                <a:ext cx="36038" cy="95481"/>
              </a:xfrm>
              <a:custGeom>
                <a:avLst/>
                <a:gdLst/>
                <a:ahLst/>
                <a:cxnLst/>
                <a:rect l="l" t="t" r="r" b="b"/>
                <a:pathLst>
                  <a:path w="1335" h="3537" extrusionOk="0">
                    <a:moveTo>
                      <a:pt x="1117" y="0"/>
                    </a:moveTo>
                    <a:cubicBezTo>
                      <a:pt x="621" y="0"/>
                      <a:pt x="249" y="372"/>
                      <a:pt x="249" y="869"/>
                    </a:cubicBezTo>
                    <a:lnTo>
                      <a:pt x="249" y="2730"/>
                    </a:lnTo>
                    <a:cubicBezTo>
                      <a:pt x="249" y="2978"/>
                      <a:pt x="156" y="3164"/>
                      <a:pt x="0" y="3319"/>
                    </a:cubicBezTo>
                    <a:cubicBezTo>
                      <a:pt x="125" y="3474"/>
                      <a:pt x="342" y="3536"/>
                      <a:pt x="528" y="3536"/>
                    </a:cubicBezTo>
                    <a:cubicBezTo>
                      <a:pt x="962" y="3536"/>
                      <a:pt x="1334" y="3195"/>
                      <a:pt x="1334" y="2730"/>
                    </a:cubicBezTo>
                    <a:lnTo>
                      <a:pt x="1334" y="0"/>
                    </a:lnTo>
                    <a:close/>
                  </a:path>
                </a:pathLst>
              </a:custGeom>
              <a:solidFill>
                <a:srgbClr val="DEF8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7" name="Google Shape;2178;p67">
                <a:extLst>
                  <a:ext uri="{FF2B5EF4-FFF2-40B4-BE49-F238E27FC236}">
                    <a16:creationId xmlns:a16="http://schemas.microsoft.com/office/drawing/2014/main" id="{AAAFE94F-CFFF-39C3-F52E-5489DB4009D8}"/>
                  </a:ext>
                </a:extLst>
              </p:cNvPr>
              <p:cNvSpPr/>
              <p:nvPr/>
            </p:nvSpPr>
            <p:spPr>
              <a:xfrm>
                <a:off x="5053365" y="2098853"/>
                <a:ext cx="56959" cy="107413"/>
              </a:xfrm>
              <a:custGeom>
                <a:avLst/>
                <a:gdLst/>
                <a:ahLst/>
                <a:cxnLst/>
                <a:rect l="l" t="t" r="r" b="b"/>
                <a:pathLst>
                  <a:path w="2110" h="3979" extrusionOk="0">
                    <a:moveTo>
                      <a:pt x="509" y="1"/>
                    </a:moveTo>
                    <a:cubicBezTo>
                      <a:pt x="330" y="1"/>
                      <a:pt x="154" y="61"/>
                      <a:pt x="0" y="164"/>
                    </a:cubicBezTo>
                    <a:cubicBezTo>
                      <a:pt x="403" y="412"/>
                      <a:pt x="589" y="877"/>
                      <a:pt x="465" y="1311"/>
                    </a:cubicBezTo>
                    <a:cubicBezTo>
                      <a:pt x="775" y="1467"/>
                      <a:pt x="1024" y="1777"/>
                      <a:pt x="1024" y="2149"/>
                    </a:cubicBezTo>
                    <a:lnTo>
                      <a:pt x="1024" y="2242"/>
                    </a:lnTo>
                    <a:lnTo>
                      <a:pt x="1024" y="3142"/>
                    </a:lnTo>
                    <a:cubicBezTo>
                      <a:pt x="1024" y="3390"/>
                      <a:pt x="900" y="3607"/>
                      <a:pt x="713" y="3793"/>
                    </a:cubicBezTo>
                    <a:cubicBezTo>
                      <a:pt x="878" y="3921"/>
                      <a:pt x="1066" y="3979"/>
                      <a:pt x="1250" y="3979"/>
                    </a:cubicBezTo>
                    <a:cubicBezTo>
                      <a:pt x="1692" y="3979"/>
                      <a:pt x="2109" y="3645"/>
                      <a:pt x="2109" y="3142"/>
                    </a:cubicBezTo>
                    <a:lnTo>
                      <a:pt x="2109" y="2242"/>
                    </a:lnTo>
                    <a:lnTo>
                      <a:pt x="2109" y="2180"/>
                    </a:lnTo>
                    <a:cubicBezTo>
                      <a:pt x="2109" y="1808"/>
                      <a:pt x="1892" y="1467"/>
                      <a:pt x="1551" y="1342"/>
                    </a:cubicBezTo>
                    <a:cubicBezTo>
                      <a:pt x="1582" y="1218"/>
                      <a:pt x="1582" y="1094"/>
                      <a:pt x="1582" y="939"/>
                    </a:cubicBezTo>
                    <a:cubicBezTo>
                      <a:pt x="1520" y="443"/>
                      <a:pt x="1117" y="40"/>
                      <a:pt x="620" y="9"/>
                    </a:cubicBezTo>
                    <a:cubicBezTo>
                      <a:pt x="583" y="3"/>
                      <a:pt x="546" y="1"/>
                      <a:pt x="509" y="1"/>
                    </a:cubicBezTo>
                    <a:close/>
                  </a:path>
                </a:pathLst>
              </a:custGeom>
              <a:solidFill>
                <a:srgbClr val="DEF8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grpSp>
          <p:nvGrpSpPr>
            <p:cNvPr id="48" name="Google Shape;2386;p67">
              <a:extLst>
                <a:ext uri="{FF2B5EF4-FFF2-40B4-BE49-F238E27FC236}">
                  <a16:creationId xmlns:a16="http://schemas.microsoft.com/office/drawing/2014/main" id="{B50F0AAF-A892-B99A-EC76-A6FC4B341F5B}"/>
                </a:ext>
              </a:extLst>
            </p:cNvPr>
            <p:cNvGrpSpPr/>
            <p:nvPr/>
          </p:nvGrpSpPr>
          <p:grpSpPr>
            <a:xfrm>
              <a:off x="1939199" y="2625330"/>
              <a:ext cx="1911156" cy="2146800"/>
              <a:chOff x="2394708" y="2075637"/>
              <a:chExt cx="325776" cy="365944"/>
            </a:xfrm>
          </p:grpSpPr>
          <p:sp>
            <p:nvSpPr>
              <p:cNvPr id="49" name="Google Shape;2387;p67">
                <a:extLst>
                  <a:ext uri="{FF2B5EF4-FFF2-40B4-BE49-F238E27FC236}">
                    <a16:creationId xmlns:a16="http://schemas.microsoft.com/office/drawing/2014/main" id="{572226D6-267B-1550-4EB9-B86F40EC9B55}"/>
                  </a:ext>
                </a:extLst>
              </p:cNvPr>
              <p:cNvSpPr/>
              <p:nvPr/>
            </p:nvSpPr>
            <p:spPr>
              <a:xfrm>
                <a:off x="2625813" y="2208777"/>
                <a:ext cx="94671" cy="149066"/>
              </a:xfrm>
              <a:custGeom>
                <a:avLst/>
                <a:gdLst/>
                <a:ahLst/>
                <a:cxnLst/>
                <a:rect l="l" t="t" r="r" b="b"/>
                <a:pathLst>
                  <a:path w="3507" h="5522" extrusionOk="0">
                    <a:moveTo>
                      <a:pt x="590" y="0"/>
                    </a:moveTo>
                    <a:cubicBezTo>
                      <a:pt x="1" y="31"/>
                      <a:pt x="1" y="900"/>
                      <a:pt x="590" y="962"/>
                    </a:cubicBezTo>
                    <a:lnTo>
                      <a:pt x="1676" y="962"/>
                    </a:lnTo>
                    <a:cubicBezTo>
                      <a:pt x="2141" y="962"/>
                      <a:pt x="2545" y="1334"/>
                      <a:pt x="2545" y="1830"/>
                    </a:cubicBezTo>
                    <a:lnTo>
                      <a:pt x="2545" y="3660"/>
                    </a:lnTo>
                    <a:cubicBezTo>
                      <a:pt x="2545" y="4157"/>
                      <a:pt x="2141" y="4560"/>
                      <a:pt x="1676" y="4560"/>
                    </a:cubicBezTo>
                    <a:lnTo>
                      <a:pt x="590" y="4560"/>
                    </a:lnTo>
                    <a:cubicBezTo>
                      <a:pt x="1" y="4622"/>
                      <a:pt x="1" y="5459"/>
                      <a:pt x="590" y="5522"/>
                    </a:cubicBezTo>
                    <a:lnTo>
                      <a:pt x="1676" y="5522"/>
                    </a:lnTo>
                    <a:cubicBezTo>
                      <a:pt x="2669" y="5522"/>
                      <a:pt x="3506" y="4684"/>
                      <a:pt x="3506" y="3691"/>
                    </a:cubicBezTo>
                    <a:lnTo>
                      <a:pt x="3506" y="1830"/>
                    </a:lnTo>
                    <a:cubicBezTo>
                      <a:pt x="3506" y="807"/>
                      <a:pt x="2700" y="0"/>
                      <a:pt x="1676" y="0"/>
                    </a:cubicBezTo>
                    <a:close/>
                  </a:path>
                </a:pathLst>
              </a:custGeom>
              <a:solidFill>
                <a:srgbClr val="FF9EE0"/>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 name="Google Shape;2388;p67">
                <a:extLst>
                  <a:ext uri="{FF2B5EF4-FFF2-40B4-BE49-F238E27FC236}">
                    <a16:creationId xmlns:a16="http://schemas.microsoft.com/office/drawing/2014/main" id="{C8CE4565-B402-AEE9-7AC7-A633B0B0C537}"/>
                  </a:ext>
                </a:extLst>
              </p:cNvPr>
              <p:cNvSpPr/>
              <p:nvPr/>
            </p:nvSpPr>
            <p:spPr>
              <a:xfrm>
                <a:off x="2641740" y="2208723"/>
                <a:ext cx="78744" cy="149120"/>
              </a:xfrm>
              <a:custGeom>
                <a:avLst/>
                <a:gdLst/>
                <a:ahLst/>
                <a:cxnLst/>
                <a:rect l="l" t="t" r="r" b="b"/>
                <a:pathLst>
                  <a:path w="2917" h="5524" extrusionOk="0">
                    <a:moveTo>
                      <a:pt x="68" y="1"/>
                    </a:moveTo>
                    <a:cubicBezTo>
                      <a:pt x="45" y="1"/>
                      <a:pt x="23" y="1"/>
                      <a:pt x="0" y="2"/>
                    </a:cubicBezTo>
                    <a:lnTo>
                      <a:pt x="135" y="2"/>
                    </a:lnTo>
                    <a:cubicBezTo>
                      <a:pt x="113" y="1"/>
                      <a:pt x="90" y="1"/>
                      <a:pt x="68" y="1"/>
                    </a:cubicBezTo>
                    <a:close/>
                    <a:moveTo>
                      <a:pt x="135" y="2"/>
                    </a:moveTo>
                    <a:cubicBezTo>
                      <a:pt x="885" y="31"/>
                      <a:pt x="1534" y="544"/>
                      <a:pt x="1768" y="1305"/>
                    </a:cubicBezTo>
                    <a:cubicBezTo>
                      <a:pt x="1893" y="1460"/>
                      <a:pt x="1955" y="1646"/>
                      <a:pt x="1955" y="1832"/>
                    </a:cubicBezTo>
                    <a:lnTo>
                      <a:pt x="1955" y="3693"/>
                    </a:lnTo>
                    <a:cubicBezTo>
                      <a:pt x="1955" y="3880"/>
                      <a:pt x="1893" y="4066"/>
                      <a:pt x="1768" y="4221"/>
                    </a:cubicBezTo>
                    <a:cubicBezTo>
                      <a:pt x="1520" y="4996"/>
                      <a:pt x="807" y="5524"/>
                      <a:pt x="0" y="5524"/>
                    </a:cubicBezTo>
                    <a:lnTo>
                      <a:pt x="1086" y="5524"/>
                    </a:lnTo>
                    <a:cubicBezTo>
                      <a:pt x="2110" y="5524"/>
                      <a:pt x="2916" y="4686"/>
                      <a:pt x="2916" y="3662"/>
                    </a:cubicBezTo>
                    <a:lnTo>
                      <a:pt x="2916" y="1832"/>
                    </a:lnTo>
                    <a:cubicBezTo>
                      <a:pt x="2916" y="809"/>
                      <a:pt x="2110" y="2"/>
                      <a:pt x="1086" y="2"/>
                    </a:cubicBezTo>
                    <a:close/>
                  </a:path>
                </a:pathLst>
              </a:custGeom>
              <a:solidFill>
                <a:srgbClr val="FF8ADA"/>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1" name="Google Shape;2389;p67">
                <a:extLst>
                  <a:ext uri="{FF2B5EF4-FFF2-40B4-BE49-F238E27FC236}">
                    <a16:creationId xmlns:a16="http://schemas.microsoft.com/office/drawing/2014/main" id="{0DD0C352-7DBC-5201-8969-E580158A25D2}"/>
                  </a:ext>
                </a:extLst>
              </p:cNvPr>
              <p:cNvSpPr/>
              <p:nvPr/>
            </p:nvSpPr>
            <p:spPr>
              <a:xfrm>
                <a:off x="2394708" y="2151817"/>
                <a:ext cx="247895" cy="289764"/>
              </a:xfrm>
              <a:custGeom>
                <a:avLst/>
                <a:gdLst/>
                <a:ahLst/>
                <a:cxnLst/>
                <a:rect l="l" t="t" r="r" b="b"/>
                <a:pathLst>
                  <a:path w="9183" h="10734" extrusionOk="0">
                    <a:moveTo>
                      <a:pt x="1" y="1"/>
                    </a:moveTo>
                    <a:lnTo>
                      <a:pt x="1" y="7880"/>
                    </a:lnTo>
                    <a:cubicBezTo>
                      <a:pt x="1" y="9462"/>
                      <a:pt x="1272" y="10733"/>
                      <a:pt x="2885" y="10733"/>
                    </a:cubicBezTo>
                    <a:lnTo>
                      <a:pt x="6329" y="10733"/>
                    </a:lnTo>
                    <a:cubicBezTo>
                      <a:pt x="7911" y="10733"/>
                      <a:pt x="9182" y="9462"/>
                      <a:pt x="9182" y="7880"/>
                    </a:cubicBezTo>
                    <a:lnTo>
                      <a:pt x="9182" y="1"/>
                    </a:lnTo>
                    <a:close/>
                  </a:path>
                </a:pathLst>
              </a:custGeom>
              <a:solidFill>
                <a:srgbClr val="FFE64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 name="Google Shape;2390;p67">
                <a:extLst>
                  <a:ext uri="{FF2B5EF4-FFF2-40B4-BE49-F238E27FC236}">
                    <a16:creationId xmlns:a16="http://schemas.microsoft.com/office/drawing/2014/main" id="{354876C7-AD73-536F-76BD-02B6EB2929C2}"/>
                  </a:ext>
                </a:extLst>
              </p:cNvPr>
              <p:cNvSpPr/>
              <p:nvPr/>
            </p:nvSpPr>
            <p:spPr>
              <a:xfrm>
                <a:off x="2537053" y="2151817"/>
                <a:ext cx="106387" cy="289764"/>
              </a:xfrm>
              <a:custGeom>
                <a:avLst/>
                <a:gdLst/>
                <a:ahLst/>
                <a:cxnLst/>
                <a:rect l="l" t="t" r="r" b="b"/>
                <a:pathLst>
                  <a:path w="3941" h="10734" extrusionOk="0">
                    <a:moveTo>
                      <a:pt x="2886" y="1"/>
                    </a:moveTo>
                    <a:lnTo>
                      <a:pt x="2886" y="7880"/>
                    </a:lnTo>
                    <a:cubicBezTo>
                      <a:pt x="2886" y="9462"/>
                      <a:pt x="1583" y="10733"/>
                      <a:pt x="1" y="10733"/>
                    </a:cubicBezTo>
                    <a:lnTo>
                      <a:pt x="1056" y="10733"/>
                    </a:lnTo>
                    <a:cubicBezTo>
                      <a:pt x="2638" y="10733"/>
                      <a:pt x="3940" y="9462"/>
                      <a:pt x="3940" y="7880"/>
                    </a:cubicBezTo>
                    <a:lnTo>
                      <a:pt x="3940" y="1"/>
                    </a:lnTo>
                    <a:close/>
                  </a:path>
                </a:pathLst>
              </a:custGeom>
              <a:solidFill>
                <a:srgbClr val="FFD900"/>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3" name="Google Shape;2391;p67">
                <a:extLst>
                  <a:ext uri="{FF2B5EF4-FFF2-40B4-BE49-F238E27FC236}">
                    <a16:creationId xmlns:a16="http://schemas.microsoft.com/office/drawing/2014/main" id="{DCEC16F1-6D9F-78FA-5BFA-89B41A3F125D}"/>
                  </a:ext>
                </a:extLst>
              </p:cNvPr>
              <p:cNvSpPr/>
              <p:nvPr/>
            </p:nvSpPr>
            <p:spPr>
              <a:xfrm>
                <a:off x="2419841" y="2202055"/>
                <a:ext cx="198170" cy="162483"/>
              </a:xfrm>
              <a:custGeom>
                <a:avLst/>
                <a:gdLst/>
                <a:ahLst/>
                <a:cxnLst/>
                <a:rect l="l" t="t" r="r" b="b"/>
                <a:pathLst>
                  <a:path w="7340" h="6019" extrusionOk="0">
                    <a:moveTo>
                      <a:pt x="1991" y="0"/>
                    </a:moveTo>
                    <a:cubicBezTo>
                      <a:pt x="901" y="0"/>
                      <a:pt x="31" y="888"/>
                      <a:pt x="0" y="1986"/>
                    </a:cubicBezTo>
                    <a:cubicBezTo>
                      <a:pt x="0" y="4623"/>
                      <a:pt x="3629" y="6019"/>
                      <a:pt x="3629" y="6019"/>
                    </a:cubicBezTo>
                    <a:cubicBezTo>
                      <a:pt x="3629" y="6019"/>
                      <a:pt x="7321" y="4716"/>
                      <a:pt x="7321" y="2048"/>
                    </a:cubicBezTo>
                    <a:cubicBezTo>
                      <a:pt x="7340" y="808"/>
                      <a:pt x="6336" y="18"/>
                      <a:pt x="5306" y="18"/>
                    </a:cubicBezTo>
                    <a:cubicBezTo>
                      <a:pt x="4713" y="18"/>
                      <a:pt x="4111" y="280"/>
                      <a:pt x="3692" y="870"/>
                    </a:cubicBezTo>
                    <a:cubicBezTo>
                      <a:pt x="3319" y="311"/>
                      <a:pt x="2699" y="1"/>
                      <a:pt x="2048" y="1"/>
                    </a:cubicBezTo>
                    <a:cubicBezTo>
                      <a:pt x="2029" y="0"/>
                      <a:pt x="2010" y="0"/>
                      <a:pt x="1991" y="0"/>
                    </a:cubicBezTo>
                    <a:close/>
                  </a:path>
                </a:pathLst>
              </a:custGeom>
              <a:solidFill>
                <a:srgbClr val="FF9EE0"/>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 name="Google Shape;2392;p67">
                <a:extLst>
                  <a:ext uri="{FF2B5EF4-FFF2-40B4-BE49-F238E27FC236}">
                    <a16:creationId xmlns:a16="http://schemas.microsoft.com/office/drawing/2014/main" id="{A452AD52-5048-6C27-1DD1-ED55F14E47AA}"/>
                  </a:ext>
                </a:extLst>
              </p:cNvPr>
              <p:cNvSpPr/>
              <p:nvPr/>
            </p:nvSpPr>
            <p:spPr>
              <a:xfrm>
                <a:off x="2496939" y="2249809"/>
                <a:ext cx="44353" cy="51129"/>
              </a:xfrm>
              <a:custGeom>
                <a:avLst/>
                <a:gdLst/>
                <a:ahLst/>
                <a:cxnLst/>
                <a:rect l="l" t="t" r="r" b="b"/>
                <a:pathLst>
                  <a:path w="1643" h="1893" extrusionOk="0">
                    <a:moveTo>
                      <a:pt x="805" y="713"/>
                    </a:moveTo>
                    <a:lnTo>
                      <a:pt x="991" y="1117"/>
                    </a:lnTo>
                    <a:lnTo>
                      <a:pt x="649" y="1117"/>
                    </a:lnTo>
                    <a:lnTo>
                      <a:pt x="805" y="713"/>
                    </a:lnTo>
                    <a:close/>
                    <a:moveTo>
                      <a:pt x="836" y="0"/>
                    </a:moveTo>
                    <a:cubicBezTo>
                      <a:pt x="742" y="0"/>
                      <a:pt x="649" y="62"/>
                      <a:pt x="618" y="155"/>
                    </a:cubicBezTo>
                    <a:lnTo>
                      <a:pt x="60" y="1613"/>
                    </a:lnTo>
                    <a:cubicBezTo>
                      <a:pt x="0" y="1773"/>
                      <a:pt x="133" y="1894"/>
                      <a:pt x="260" y="1894"/>
                    </a:cubicBezTo>
                    <a:cubicBezTo>
                      <a:pt x="330" y="1894"/>
                      <a:pt x="399" y="1857"/>
                      <a:pt x="432" y="1768"/>
                    </a:cubicBezTo>
                    <a:lnTo>
                      <a:pt x="525" y="1520"/>
                    </a:lnTo>
                    <a:lnTo>
                      <a:pt x="1146" y="1520"/>
                    </a:lnTo>
                    <a:lnTo>
                      <a:pt x="1239" y="1768"/>
                    </a:lnTo>
                    <a:cubicBezTo>
                      <a:pt x="1270" y="1830"/>
                      <a:pt x="1332" y="1892"/>
                      <a:pt x="1425" y="1892"/>
                    </a:cubicBezTo>
                    <a:lnTo>
                      <a:pt x="1487" y="1892"/>
                    </a:lnTo>
                    <a:cubicBezTo>
                      <a:pt x="1611" y="1861"/>
                      <a:pt x="1642" y="1737"/>
                      <a:pt x="1611" y="1613"/>
                    </a:cubicBezTo>
                    <a:lnTo>
                      <a:pt x="1053" y="155"/>
                    </a:lnTo>
                    <a:cubicBezTo>
                      <a:pt x="1022" y="62"/>
                      <a:pt x="929" y="0"/>
                      <a:pt x="8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5" name="Google Shape;2393;p67">
                <a:extLst>
                  <a:ext uri="{FF2B5EF4-FFF2-40B4-BE49-F238E27FC236}">
                    <a16:creationId xmlns:a16="http://schemas.microsoft.com/office/drawing/2014/main" id="{1461ED96-A3DD-BDE2-614B-60424FC6D4A4}"/>
                  </a:ext>
                </a:extLst>
              </p:cNvPr>
              <p:cNvSpPr/>
              <p:nvPr/>
            </p:nvSpPr>
            <p:spPr>
              <a:xfrm>
                <a:off x="2456689" y="2250484"/>
                <a:ext cx="39359" cy="49590"/>
              </a:xfrm>
              <a:custGeom>
                <a:avLst/>
                <a:gdLst/>
                <a:ahLst/>
                <a:cxnLst/>
                <a:rect l="l" t="t" r="r" b="b"/>
                <a:pathLst>
                  <a:path w="1458" h="1836" extrusionOk="0">
                    <a:moveTo>
                      <a:pt x="620" y="409"/>
                    </a:moveTo>
                    <a:cubicBezTo>
                      <a:pt x="993" y="409"/>
                      <a:pt x="1024" y="782"/>
                      <a:pt x="1024" y="906"/>
                    </a:cubicBezTo>
                    <a:cubicBezTo>
                      <a:pt x="1024" y="1278"/>
                      <a:pt x="838" y="1433"/>
                      <a:pt x="620" y="1433"/>
                    </a:cubicBezTo>
                    <a:lnTo>
                      <a:pt x="434" y="1433"/>
                    </a:lnTo>
                    <a:lnTo>
                      <a:pt x="434" y="409"/>
                    </a:lnTo>
                    <a:close/>
                    <a:moveTo>
                      <a:pt x="170" y="0"/>
                    </a:moveTo>
                    <a:cubicBezTo>
                      <a:pt x="70" y="0"/>
                      <a:pt x="0" y="84"/>
                      <a:pt x="0" y="192"/>
                    </a:cubicBezTo>
                    <a:lnTo>
                      <a:pt x="0" y="1619"/>
                    </a:lnTo>
                    <a:cubicBezTo>
                      <a:pt x="0" y="1619"/>
                      <a:pt x="0" y="1650"/>
                      <a:pt x="0" y="1650"/>
                    </a:cubicBezTo>
                    <a:cubicBezTo>
                      <a:pt x="0" y="1712"/>
                      <a:pt x="31" y="1743"/>
                      <a:pt x="62" y="1774"/>
                    </a:cubicBezTo>
                    <a:cubicBezTo>
                      <a:pt x="93" y="1805"/>
                      <a:pt x="155" y="1836"/>
                      <a:pt x="217" y="1836"/>
                    </a:cubicBezTo>
                    <a:lnTo>
                      <a:pt x="620" y="1836"/>
                    </a:lnTo>
                    <a:cubicBezTo>
                      <a:pt x="1086" y="1805"/>
                      <a:pt x="1458" y="1402"/>
                      <a:pt x="1396" y="906"/>
                    </a:cubicBezTo>
                    <a:cubicBezTo>
                      <a:pt x="1458" y="440"/>
                      <a:pt x="1117" y="6"/>
                      <a:pt x="620" y="6"/>
                    </a:cubicBezTo>
                    <a:lnTo>
                      <a:pt x="217" y="6"/>
                    </a:lnTo>
                    <a:cubicBezTo>
                      <a:pt x="201" y="2"/>
                      <a:pt x="185" y="0"/>
                      <a:pt x="1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 name="Google Shape;2394;p67">
                <a:extLst>
                  <a:ext uri="{FF2B5EF4-FFF2-40B4-BE49-F238E27FC236}">
                    <a16:creationId xmlns:a16="http://schemas.microsoft.com/office/drawing/2014/main" id="{BD4EE48A-6BF1-0F39-75BA-349C753DFF43}"/>
                  </a:ext>
                </a:extLst>
              </p:cNvPr>
              <p:cNvSpPr/>
              <p:nvPr/>
            </p:nvSpPr>
            <p:spPr>
              <a:xfrm>
                <a:off x="2547122" y="2250295"/>
                <a:ext cx="39386" cy="50616"/>
              </a:xfrm>
              <a:custGeom>
                <a:avLst/>
                <a:gdLst/>
                <a:ahLst/>
                <a:cxnLst/>
                <a:rect l="l" t="t" r="r" b="b"/>
                <a:pathLst>
                  <a:path w="1459" h="1874" extrusionOk="0">
                    <a:moveTo>
                      <a:pt x="590" y="416"/>
                    </a:moveTo>
                    <a:cubicBezTo>
                      <a:pt x="962" y="416"/>
                      <a:pt x="993" y="789"/>
                      <a:pt x="993" y="913"/>
                    </a:cubicBezTo>
                    <a:cubicBezTo>
                      <a:pt x="993" y="1285"/>
                      <a:pt x="807" y="1440"/>
                      <a:pt x="590" y="1440"/>
                    </a:cubicBezTo>
                    <a:lnTo>
                      <a:pt x="403" y="1440"/>
                    </a:lnTo>
                    <a:lnTo>
                      <a:pt x="403" y="416"/>
                    </a:lnTo>
                    <a:close/>
                    <a:moveTo>
                      <a:pt x="153" y="0"/>
                    </a:moveTo>
                    <a:cubicBezTo>
                      <a:pt x="122" y="0"/>
                      <a:pt x="84" y="22"/>
                      <a:pt x="62" y="44"/>
                    </a:cubicBezTo>
                    <a:cubicBezTo>
                      <a:pt x="0" y="106"/>
                      <a:pt x="0" y="137"/>
                      <a:pt x="0" y="199"/>
                    </a:cubicBezTo>
                    <a:lnTo>
                      <a:pt x="0" y="1657"/>
                    </a:lnTo>
                    <a:cubicBezTo>
                      <a:pt x="0" y="1719"/>
                      <a:pt x="0" y="1750"/>
                      <a:pt x="62" y="1812"/>
                    </a:cubicBezTo>
                    <a:cubicBezTo>
                      <a:pt x="93" y="1843"/>
                      <a:pt x="155" y="1874"/>
                      <a:pt x="186" y="1874"/>
                    </a:cubicBezTo>
                    <a:lnTo>
                      <a:pt x="621" y="1874"/>
                    </a:lnTo>
                    <a:cubicBezTo>
                      <a:pt x="1086" y="1812"/>
                      <a:pt x="1427" y="1409"/>
                      <a:pt x="1396" y="944"/>
                    </a:cubicBezTo>
                    <a:cubicBezTo>
                      <a:pt x="1458" y="478"/>
                      <a:pt x="1086" y="44"/>
                      <a:pt x="621" y="13"/>
                    </a:cubicBezTo>
                    <a:lnTo>
                      <a:pt x="186" y="13"/>
                    </a:lnTo>
                    <a:cubicBezTo>
                      <a:pt x="177" y="4"/>
                      <a:pt x="165" y="0"/>
                      <a:pt x="15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7" name="Google Shape;2395;p67">
                <a:extLst>
                  <a:ext uri="{FF2B5EF4-FFF2-40B4-BE49-F238E27FC236}">
                    <a16:creationId xmlns:a16="http://schemas.microsoft.com/office/drawing/2014/main" id="{176BF4BD-36BF-F1E1-4793-E59EC39AEA3F}"/>
                  </a:ext>
                </a:extLst>
              </p:cNvPr>
              <p:cNvSpPr/>
              <p:nvPr/>
            </p:nvSpPr>
            <p:spPr>
              <a:xfrm>
                <a:off x="2464221" y="2075637"/>
                <a:ext cx="31827" cy="62817"/>
              </a:xfrm>
              <a:custGeom>
                <a:avLst/>
                <a:gdLst/>
                <a:ahLst/>
                <a:cxnLst/>
                <a:rect l="l" t="t" r="r" b="b"/>
                <a:pathLst>
                  <a:path w="1179" h="2327" extrusionOk="0">
                    <a:moveTo>
                      <a:pt x="869" y="0"/>
                    </a:moveTo>
                    <a:cubicBezTo>
                      <a:pt x="745" y="0"/>
                      <a:pt x="652" y="93"/>
                      <a:pt x="652" y="217"/>
                    </a:cubicBezTo>
                    <a:cubicBezTo>
                      <a:pt x="652" y="248"/>
                      <a:pt x="621" y="279"/>
                      <a:pt x="497" y="341"/>
                    </a:cubicBezTo>
                    <a:cubicBezTo>
                      <a:pt x="0" y="496"/>
                      <a:pt x="0" y="1179"/>
                      <a:pt x="497" y="1334"/>
                    </a:cubicBezTo>
                    <a:cubicBezTo>
                      <a:pt x="621" y="1396"/>
                      <a:pt x="652" y="1458"/>
                      <a:pt x="652" y="1489"/>
                    </a:cubicBezTo>
                    <a:cubicBezTo>
                      <a:pt x="652" y="1520"/>
                      <a:pt x="621" y="1551"/>
                      <a:pt x="497" y="1613"/>
                    </a:cubicBezTo>
                    <a:cubicBezTo>
                      <a:pt x="279" y="1706"/>
                      <a:pt x="124" y="1892"/>
                      <a:pt x="124" y="2109"/>
                    </a:cubicBezTo>
                    <a:cubicBezTo>
                      <a:pt x="124" y="2233"/>
                      <a:pt x="186" y="2296"/>
                      <a:pt x="310" y="2327"/>
                    </a:cubicBezTo>
                    <a:cubicBezTo>
                      <a:pt x="435" y="2327"/>
                      <a:pt x="528" y="2233"/>
                      <a:pt x="528" y="2109"/>
                    </a:cubicBezTo>
                    <a:cubicBezTo>
                      <a:pt x="528" y="2078"/>
                      <a:pt x="559" y="2047"/>
                      <a:pt x="683" y="1954"/>
                    </a:cubicBezTo>
                    <a:cubicBezTo>
                      <a:pt x="1179" y="1830"/>
                      <a:pt x="1179" y="1117"/>
                      <a:pt x="683" y="993"/>
                    </a:cubicBezTo>
                    <a:cubicBezTo>
                      <a:pt x="559" y="931"/>
                      <a:pt x="528" y="869"/>
                      <a:pt x="528" y="838"/>
                    </a:cubicBezTo>
                    <a:cubicBezTo>
                      <a:pt x="528" y="807"/>
                      <a:pt x="559" y="776"/>
                      <a:pt x="683" y="714"/>
                    </a:cubicBezTo>
                    <a:cubicBezTo>
                      <a:pt x="900" y="620"/>
                      <a:pt x="1055" y="434"/>
                      <a:pt x="1055" y="217"/>
                    </a:cubicBezTo>
                    <a:cubicBezTo>
                      <a:pt x="1055" y="93"/>
                      <a:pt x="962" y="0"/>
                      <a:pt x="869" y="0"/>
                    </a:cubicBezTo>
                    <a:close/>
                  </a:path>
                </a:pathLst>
              </a:custGeom>
              <a:solidFill>
                <a:srgbClr val="DEF8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8" name="Google Shape;2396;p67">
                <a:extLst>
                  <a:ext uri="{FF2B5EF4-FFF2-40B4-BE49-F238E27FC236}">
                    <a16:creationId xmlns:a16="http://schemas.microsoft.com/office/drawing/2014/main" id="{45EAF0A7-9162-32CD-009B-5B98E3758C0A}"/>
                  </a:ext>
                </a:extLst>
              </p:cNvPr>
              <p:cNvSpPr/>
              <p:nvPr/>
            </p:nvSpPr>
            <p:spPr>
              <a:xfrm>
                <a:off x="2503579" y="2076474"/>
                <a:ext cx="30990" cy="61981"/>
              </a:xfrm>
              <a:custGeom>
                <a:avLst/>
                <a:gdLst/>
                <a:ahLst/>
                <a:cxnLst/>
                <a:rect l="l" t="t" r="r" b="b"/>
                <a:pathLst>
                  <a:path w="1148" h="2296" extrusionOk="0">
                    <a:moveTo>
                      <a:pt x="853" y="0"/>
                    </a:moveTo>
                    <a:cubicBezTo>
                      <a:pt x="760" y="0"/>
                      <a:pt x="667" y="62"/>
                      <a:pt x="652" y="186"/>
                    </a:cubicBezTo>
                    <a:cubicBezTo>
                      <a:pt x="652" y="217"/>
                      <a:pt x="621" y="248"/>
                      <a:pt x="496" y="310"/>
                    </a:cubicBezTo>
                    <a:cubicBezTo>
                      <a:pt x="0" y="465"/>
                      <a:pt x="0" y="1148"/>
                      <a:pt x="496" y="1303"/>
                    </a:cubicBezTo>
                    <a:cubicBezTo>
                      <a:pt x="621" y="1365"/>
                      <a:pt x="652" y="1427"/>
                      <a:pt x="652" y="1458"/>
                    </a:cubicBezTo>
                    <a:cubicBezTo>
                      <a:pt x="652" y="1489"/>
                      <a:pt x="621" y="1520"/>
                      <a:pt x="496" y="1582"/>
                    </a:cubicBezTo>
                    <a:cubicBezTo>
                      <a:pt x="279" y="1675"/>
                      <a:pt x="124" y="1861"/>
                      <a:pt x="93" y="2078"/>
                    </a:cubicBezTo>
                    <a:cubicBezTo>
                      <a:pt x="93" y="2202"/>
                      <a:pt x="186" y="2265"/>
                      <a:pt x="310" y="2296"/>
                    </a:cubicBezTo>
                    <a:cubicBezTo>
                      <a:pt x="403" y="2296"/>
                      <a:pt x="496" y="2202"/>
                      <a:pt x="496" y="2078"/>
                    </a:cubicBezTo>
                    <a:cubicBezTo>
                      <a:pt x="496" y="2047"/>
                      <a:pt x="559" y="2016"/>
                      <a:pt x="683" y="1923"/>
                    </a:cubicBezTo>
                    <a:cubicBezTo>
                      <a:pt x="1148" y="1799"/>
                      <a:pt x="1148" y="1086"/>
                      <a:pt x="683" y="962"/>
                    </a:cubicBezTo>
                    <a:cubicBezTo>
                      <a:pt x="559" y="900"/>
                      <a:pt x="496" y="838"/>
                      <a:pt x="496" y="807"/>
                    </a:cubicBezTo>
                    <a:cubicBezTo>
                      <a:pt x="496" y="776"/>
                      <a:pt x="559" y="745"/>
                      <a:pt x="683" y="683"/>
                    </a:cubicBezTo>
                    <a:cubicBezTo>
                      <a:pt x="900" y="589"/>
                      <a:pt x="1024" y="403"/>
                      <a:pt x="1055" y="186"/>
                    </a:cubicBezTo>
                    <a:cubicBezTo>
                      <a:pt x="1039" y="62"/>
                      <a:pt x="946" y="0"/>
                      <a:pt x="853" y="0"/>
                    </a:cubicBezTo>
                    <a:close/>
                  </a:path>
                </a:pathLst>
              </a:custGeom>
              <a:solidFill>
                <a:srgbClr val="DEF8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9" name="Google Shape;2397;p67">
                <a:extLst>
                  <a:ext uri="{FF2B5EF4-FFF2-40B4-BE49-F238E27FC236}">
                    <a16:creationId xmlns:a16="http://schemas.microsoft.com/office/drawing/2014/main" id="{028F16E2-ED7E-5FB9-2C27-5D9CA5012C07}"/>
                  </a:ext>
                </a:extLst>
              </p:cNvPr>
              <p:cNvSpPr/>
              <p:nvPr/>
            </p:nvSpPr>
            <p:spPr>
              <a:xfrm>
                <a:off x="2542101" y="2075637"/>
                <a:ext cx="31827" cy="62817"/>
              </a:xfrm>
              <a:custGeom>
                <a:avLst/>
                <a:gdLst/>
                <a:ahLst/>
                <a:cxnLst/>
                <a:rect l="l" t="t" r="r" b="b"/>
                <a:pathLst>
                  <a:path w="1179" h="2327" extrusionOk="0">
                    <a:moveTo>
                      <a:pt x="869" y="0"/>
                    </a:moveTo>
                    <a:cubicBezTo>
                      <a:pt x="745" y="0"/>
                      <a:pt x="651" y="93"/>
                      <a:pt x="651" y="217"/>
                    </a:cubicBezTo>
                    <a:cubicBezTo>
                      <a:pt x="651" y="248"/>
                      <a:pt x="620" y="279"/>
                      <a:pt x="496" y="341"/>
                    </a:cubicBezTo>
                    <a:cubicBezTo>
                      <a:pt x="0" y="496"/>
                      <a:pt x="0" y="1179"/>
                      <a:pt x="496" y="1334"/>
                    </a:cubicBezTo>
                    <a:cubicBezTo>
                      <a:pt x="620" y="1396"/>
                      <a:pt x="651" y="1458"/>
                      <a:pt x="651" y="1489"/>
                    </a:cubicBezTo>
                    <a:cubicBezTo>
                      <a:pt x="651" y="1520"/>
                      <a:pt x="620" y="1551"/>
                      <a:pt x="496" y="1613"/>
                    </a:cubicBezTo>
                    <a:cubicBezTo>
                      <a:pt x="279" y="1706"/>
                      <a:pt x="155" y="1892"/>
                      <a:pt x="124" y="2109"/>
                    </a:cubicBezTo>
                    <a:cubicBezTo>
                      <a:pt x="124" y="2228"/>
                      <a:pt x="208" y="2318"/>
                      <a:pt x="324" y="2326"/>
                    </a:cubicBezTo>
                    <a:lnTo>
                      <a:pt x="324" y="2326"/>
                    </a:lnTo>
                    <a:cubicBezTo>
                      <a:pt x="412" y="2318"/>
                      <a:pt x="496" y="2228"/>
                      <a:pt x="496" y="2109"/>
                    </a:cubicBezTo>
                    <a:cubicBezTo>
                      <a:pt x="496" y="2078"/>
                      <a:pt x="558" y="2047"/>
                      <a:pt x="682" y="1954"/>
                    </a:cubicBezTo>
                    <a:cubicBezTo>
                      <a:pt x="1179" y="1830"/>
                      <a:pt x="1179" y="1117"/>
                      <a:pt x="682" y="993"/>
                    </a:cubicBezTo>
                    <a:cubicBezTo>
                      <a:pt x="558" y="931"/>
                      <a:pt x="496" y="869"/>
                      <a:pt x="496" y="838"/>
                    </a:cubicBezTo>
                    <a:cubicBezTo>
                      <a:pt x="496" y="807"/>
                      <a:pt x="558" y="776"/>
                      <a:pt x="682" y="714"/>
                    </a:cubicBezTo>
                    <a:cubicBezTo>
                      <a:pt x="900" y="620"/>
                      <a:pt x="1055" y="434"/>
                      <a:pt x="1055" y="217"/>
                    </a:cubicBezTo>
                    <a:cubicBezTo>
                      <a:pt x="1055" y="93"/>
                      <a:pt x="962" y="0"/>
                      <a:pt x="869" y="0"/>
                    </a:cubicBezTo>
                    <a:close/>
                    <a:moveTo>
                      <a:pt x="324" y="2326"/>
                    </a:moveTo>
                    <a:lnTo>
                      <a:pt x="324" y="2326"/>
                    </a:lnTo>
                    <a:cubicBezTo>
                      <a:pt x="319" y="2326"/>
                      <a:pt x="315" y="2327"/>
                      <a:pt x="310" y="2327"/>
                    </a:cubicBezTo>
                    <a:lnTo>
                      <a:pt x="341" y="2327"/>
                    </a:lnTo>
                    <a:cubicBezTo>
                      <a:pt x="335" y="2327"/>
                      <a:pt x="329" y="2326"/>
                      <a:pt x="324" y="2326"/>
                    </a:cubicBezTo>
                    <a:close/>
                  </a:path>
                </a:pathLst>
              </a:custGeom>
              <a:solidFill>
                <a:srgbClr val="DEF8FF"/>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sp>
          <p:nvSpPr>
            <p:cNvPr id="61" name="TextBox 60">
              <a:extLst>
                <a:ext uri="{FF2B5EF4-FFF2-40B4-BE49-F238E27FC236}">
                  <a16:creationId xmlns:a16="http://schemas.microsoft.com/office/drawing/2014/main" id="{64BED3D1-B6D4-6D6F-1595-F110D41466FB}"/>
                </a:ext>
              </a:extLst>
            </p:cNvPr>
            <p:cNvSpPr txBox="1"/>
            <p:nvPr/>
          </p:nvSpPr>
          <p:spPr>
            <a:xfrm>
              <a:off x="1978092" y="5036589"/>
              <a:ext cx="160114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en-US" sz="3600" b="1">
                  <a:latin typeface="Leelawadee UI" panose="020B0502040204020203" pitchFamily="34" charset="-34"/>
                  <a:cs typeface="Leelawadee UI" panose="020B0502040204020203" pitchFamily="34" charset="-34"/>
                </a:rPr>
                <a:t>Coffee</a:t>
              </a:r>
            </a:p>
          </p:txBody>
        </p:sp>
        <p:sp>
          <p:nvSpPr>
            <p:cNvPr id="62" name="TextBox 61">
              <a:extLst>
                <a:ext uri="{FF2B5EF4-FFF2-40B4-BE49-F238E27FC236}">
                  <a16:creationId xmlns:a16="http://schemas.microsoft.com/office/drawing/2014/main" id="{8205BFE5-0CF4-5DFB-AA44-072B9ECBB3C7}"/>
                </a:ext>
              </a:extLst>
            </p:cNvPr>
            <p:cNvSpPr txBox="1"/>
            <p:nvPr/>
          </p:nvSpPr>
          <p:spPr>
            <a:xfrm>
              <a:off x="5374489" y="5036589"/>
              <a:ext cx="11657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en-US" sz="3600" b="1">
                  <a:latin typeface="Leelawadee UI" panose="020B0502040204020203" pitchFamily="34" charset="-34"/>
                  <a:cs typeface="Leelawadee UI" panose="020B0502040204020203" pitchFamily="34" charset="-34"/>
                </a:rPr>
                <a:t>Beer</a:t>
              </a:r>
            </a:p>
          </p:txBody>
        </p:sp>
        <p:sp>
          <p:nvSpPr>
            <p:cNvPr id="63" name="TextBox 62">
              <a:extLst>
                <a:ext uri="{FF2B5EF4-FFF2-40B4-BE49-F238E27FC236}">
                  <a16:creationId xmlns:a16="http://schemas.microsoft.com/office/drawing/2014/main" id="{4B8861CF-1F8A-E6CA-F01A-9D4B7702D996}"/>
                </a:ext>
              </a:extLst>
            </p:cNvPr>
            <p:cNvSpPr txBox="1"/>
            <p:nvPr/>
          </p:nvSpPr>
          <p:spPr>
            <a:xfrm>
              <a:off x="8353742" y="5036589"/>
              <a:ext cx="1484381"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en-US" sz="3600" b="1">
                  <a:latin typeface="Leelawadee UI" panose="020B0502040204020203" pitchFamily="34" charset="-34"/>
                  <a:cs typeface="Leelawadee UI" panose="020B0502040204020203" pitchFamily="34" charset="-34"/>
                </a:rPr>
                <a:t>Sweet</a:t>
              </a:r>
            </a:p>
          </p:txBody>
        </p:sp>
      </p:grpSp>
    </p:spTree>
    <p:extLst>
      <p:ext uri="{BB962C8B-B14F-4D97-AF65-F5344CB8AC3E}">
        <p14:creationId xmlns:p14="http://schemas.microsoft.com/office/powerpoint/2010/main" val="144383817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2EBE7CF3-8D52-EE0D-7222-D2A6888162AB}"/>
              </a:ext>
            </a:extLst>
          </p:cNvPr>
          <p:cNvSpPr txBox="1"/>
          <p:nvPr/>
        </p:nvSpPr>
        <p:spPr>
          <a:xfrm>
            <a:off x="-28542" y="652895"/>
            <a:ext cx="12220542" cy="1754326"/>
          </a:xfrm>
          <a:prstGeom prst="rect">
            <a:avLst/>
          </a:prstGeom>
          <a:noFill/>
        </p:spPr>
        <p:txBody>
          <a:bodyPr wrap="square" rtlCol="0">
            <a:spAutoFit/>
          </a:bodyPr>
          <a:lstStyle/>
          <a:p>
            <a:pPr algn="ctr">
              <a:spcBef>
                <a:spcPts val="3000"/>
              </a:spcBef>
            </a:pPr>
            <a:r>
              <a:rPr lang="en-US" sz="5400" b="1">
                <a:solidFill>
                  <a:schemeClr val="accent2"/>
                </a:solidFill>
                <a:latin typeface="Hello Father" panose="02000600000000000000" pitchFamily="2" charset="0"/>
              </a:rPr>
              <a:t>What is more, money spent on?</a:t>
            </a:r>
          </a:p>
        </p:txBody>
      </p:sp>
      <p:grpSp>
        <p:nvGrpSpPr>
          <p:cNvPr id="53" name="Group 52">
            <a:extLst>
              <a:ext uri="{FF2B5EF4-FFF2-40B4-BE49-F238E27FC236}">
                <a16:creationId xmlns:a16="http://schemas.microsoft.com/office/drawing/2014/main" id="{2E53CD76-45CC-0986-69FF-BACDF61647EC}"/>
              </a:ext>
            </a:extLst>
          </p:cNvPr>
          <p:cNvGrpSpPr/>
          <p:nvPr/>
        </p:nvGrpSpPr>
        <p:grpSpPr>
          <a:xfrm>
            <a:off x="494431" y="2359077"/>
            <a:ext cx="11087504" cy="4231460"/>
            <a:chOff x="494431" y="2359077"/>
            <a:chExt cx="11087504" cy="4231460"/>
          </a:xfrm>
        </p:grpSpPr>
        <p:sp>
          <p:nvSpPr>
            <p:cNvPr id="45" name="Google Shape;661;p41">
              <a:extLst>
                <a:ext uri="{FF2B5EF4-FFF2-40B4-BE49-F238E27FC236}">
                  <a16:creationId xmlns:a16="http://schemas.microsoft.com/office/drawing/2014/main" id="{5A50A528-3944-194D-C602-EA23D64ECD54}"/>
                </a:ext>
              </a:extLst>
            </p:cNvPr>
            <p:cNvSpPr/>
            <p:nvPr/>
          </p:nvSpPr>
          <p:spPr>
            <a:xfrm>
              <a:off x="494431" y="2359077"/>
              <a:ext cx="11087504" cy="4231460"/>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nvGrpSpPr>
            <p:cNvPr id="52" name="Group 51">
              <a:extLst>
                <a:ext uri="{FF2B5EF4-FFF2-40B4-BE49-F238E27FC236}">
                  <a16:creationId xmlns:a16="http://schemas.microsoft.com/office/drawing/2014/main" id="{49E73F8E-69FF-E0C1-4701-68FD0A12C25D}"/>
                </a:ext>
              </a:extLst>
            </p:cNvPr>
            <p:cNvGrpSpPr/>
            <p:nvPr/>
          </p:nvGrpSpPr>
          <p:grpSpPr>
            <a:xfrm>
              <a:off x="2113001" y="2559809"/>
              <a:ext cx="7383981" cy="3695423"/>
              <a:chOff x="2113001" y="2559809"/>
              <a:chExt cx="7383981" cy="3695423"/>
            </a:xfrm>
          </p:grpSpPr>
          <p:grpSp>
            <p:nvGrpSpPr>
              <p:cNvPr id="29" name="Group 28">
                <a:extLst>
                  <a:ext uri="{FF2B5EF4-FFF2-40B4-BE49-F238E27FC236}">
                    <a16:creationId xmlns:a16="http://schemas.microsoft.com/office/drawing/2014/main" id="{EAE5B97B-D121-B648-2422-7C4CC261C5A4}"/>
                  </a:ext>
                </a:extLst>
              </p:cNvPr>
              <p:cNvGrpSpPr/>
              <p:nvPr/>
            </p:nvGrpSpPr>
            <p:grpSpPr>
              <a:xfrm>
                <a:off x="3812355" y="2753024"/>
                <a:ext cx="4118068" cy="3502208"/>
                <a:chOff x="4320108" y="3184842"/>
                <a:chExt cx="3102562" cy="2638572"/>
              </a:xfrm>
            </p:grpSpPr>
            <p:cxnSp>
              <p:nvCxnSpPr>
                <p:cNvPr id="23" name="Google Shape;2312;p110">
                  <a:extLst>
                    <a:ext uri="{FF2B5EF4-FFF2-40B4-BE49-F238E27FC236}">
                      <a16:creationId xmlns:a16="http://schemas.microsoft.com/office/drawing/2014/main" id="{30C4B907-A7AC-F186-502F-402986865F8B}"/>
                    </a:ext>
                  </a:extLst>
                </p:cNvPr>
                <p:cNvCxnSpPr/>
                <p:nvPr/>
              </p:nvCxnSpPr>
              <p:spPr>
                <a:xfrm rot="10800000" flipH="1">
                  <a:off x="6176680" y="3466138"/>
                  <a:ext cx="1245900" cy="480600"/>
                </a:xfrm>
                <a:prstGeom prst="bentConnector3">
                  <a:avLst>
                    <a:gd name="adj1" fmla="val 62323"/>
                  </a:avLst>
                </a:prstGeom>
                <a:noFill/>
                <a:ln w="28575" cap="flat" cmpd="sng">
                  <a:solidFill>
                    <a:schemeClr val="bg1"/>
                  </a:solidFill>
                  <a:prstDash val="solid"/>
                  <a:round/>
                  <a:headEnd type="none" w="med" len="med"/>
                  <a:tailEnd type="none" w="med" len="med"/>
                </a:ln>
              </p:spPr>
            </p:cxnSp>
            <p:cxnSp>
              <p:nvCxnSpPr>
                <p:cNvPr id="24" name="Google Shape;2315;p110">
                  <a:extLst>
                    <a:ext uri="{FF2B5EF4-FFF2-40B4-BE49-F238E27FC236}">
                      <a16:creationId xmlns:a16="http://schemas.microsoft.com/office/drawing/2014/main" id="{330B775A-9D44-72F0-01B5-10E7B9F8A39B}"/>
                    </a:ext>
                  </a:extLst>
                </p:cNvPr>
                <p:cNvCxnSpPr>
                  <a:stCxn id="28" idx="3"/>
                </p:cNvCxnSpPr>
                <p:nvPr/>
              </p:nvCxnSpPr>
              <p:spPr>
                <a:xfrm flipV="1">
                  <a:off x="7080371" y="5002914"/>
                  <a:ext cx="342299" cy="496200"/>
                </a:xfrm>
                <a:prstGeom prst="bentConnector2">
                  <a:avLst/>
                </a:prstGeom>
                <a:noFill/>
                <a:ln w="28575" cap="flat" cmpd="sng">
                  <a:solidFill>
                    <a:schemeClr val="bg1"/>
                  </a:solidFill>
                  <a:prstDash val="solid"/>
                  <a:round/>
                  <a:headEnd type="none" w="med" len="med"/>
                  <a:tailEnd type="none" w="med" len="med"/>
                </a:ln>
              </p:spPr>
            </p:cxnSp>
            <p:cxnSp>
              <p:nvCxnSpPr>
                <p:cNvPr id="25" name="Google Shape;2318;p110">
                  <a:extLst>
                    <a:ext uri="{FF2B5EF4-FFF2-40B4-BE49-F238E27FC236}">
                      <a16:creationId xmlns:a16="http://schemas.microsoft.com/office/drawing/2014/main" id="{E64A889A-C0C6-E278-A3A5-0F71EAA71D30}"/>
                    </a:ext>
                  </a:extLst>
                </p:cNvPr>
                <p:cNvCxnSpPr>
                  <a:endCxn id="27" idx="1"/>
                </p:cNvCxnSpPr>
                <p:nvPr/>
              </p:nvCxnSpPr>
              <p:spPr>
                <a:xfrm>
                  <a:off x="4320108" y="4141606"/>
                  <a:ext cx="725947" cy="614270"/>
                </a:xfrm>
                <a:prstGeom prst="bentConnector3">
                  <a:avLst>
                    <a:gd name="adj1" fmla="val 50000"/>
                  </a:avLst>
                </a:prstGeom>
                <a:noFill/>
                <a:ln w="28575" cap="flat" cmpd="sng">
                  <a:solidFill>
                    <a:schemeClr val="bg1"/>
                  </a:solidFill>
                  <a:prstDash val="solid"/>
                  <a:round/>
                  <a:headEnd type="none" w="med" len="med"/>
                  <a:tailEnd type="none" w="med" len="med"/>
                </a:ln>
              </p:spPr>
            </p:cxnSp>
            <p:sp>
              <p:nvSpPr>
                <p:cNvPr id="26" name="Google Shape;2313;p110">
                  <a:extLst>
                    <a:ext uri="{FF2B5EF4-FFF2-40B4-BE49-F238E27FC236}">
                      <a16:creationId xmlns:a16="http://schemas.microsoft.com/office/drawing/2014/main" id="{C028F663-0547-1D54-4A39-FC844E506B5D}"/>
                    </a:ext>
                  </a:extLst>
                </p:cNvPr>
                <p:cNvSpPr/>
                <p:nvPr/>
              </p:nvSpPr>
              <p:spPr>
                <a:xfrm>
                  <a:off x="5255755" y="3184842"/>
                  <a:ext cx="1227900" cy="1152000"/>
                </a:xfrm>
                <a:prstGeom prst="triangle">
                  <a:avLst>
                    <a:gd name="adj" fmla="val 50000"/>
                  </a:avLst>
                </a:prstGeom>
                <a:solidFill>
                  <a:schemeClr val="accent6"/>
                </a:solidFill>
                <a:ln w="76200" cap="flat" cmpd="sng">
                  <a:solidFill>
                    <a:schemeClr val="lt2"/>
                  </a:solidFill>
                  <a:prstDash val="solid"/>
                  <a:round/>
                  <a:headEnd type="none" w="sm" len="sm"/>
                  <a:tailEnd type="none" w="sm" len="sm"/>
                </a:ln>
                <a:effectLst>
                  <a:outerShdw blurRad="57150" dist="19050" dir="5400000" algn="bl" rotWithShape="0">
                    <a:schemeClr val="dk2">
                      <a:alpha val="33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 name="Google Shape;2320;p110">
                  <a:extLst>
                    <a:ext uri="{FF2B5EF4-FFF2-40B4-BE49-F238E27FC236}">
                      <a16:creationId xmlns:a16="http://schemas.microsoft.com/office/drawing/2014/main" id="{98ADD791-3C30-32DB-5F3D-70FB4195AADD}"/>
                    </a:ext>
                  </a:extLst>
                </p:cNvPr>
                <p:cNvSpPr/>
                <p:nvPr/>
              </p:nvSpPr>
              <p:spPr>
                <a:xfrm>
                  <a:off x="4874604" y="4431576"/>
                  <a:ext cx="1990200" cy="648600"/>
                </a:xfrm>
                <a:prstGeom prst="trapezoid">
                  <a:avLst>
                    <a:gd name="adj" fmla="val 52868"/>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chemeClr val="dk2">
                      <a:alpha val="33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8" name="Google Shape;2316;p110">
                  <a:extLst>
                    <a:ext uri="{FF2B5EF4-FFF2-40B4-BE49-F238E27FC236}">
                      <a16:creationId xmlns:a16="http://schemas.microsoft.com/office/drawing/2014/main" id="{58C832FF-DEB6-1034-76D5-D053A7DF16C3}"/>
                    </a:ext>
                  </a:extLst>
                </p:cNvPr>
                <p:cNvSpPr/>
                <p:nvPr/>
              </p:nvSpPr>
              <p:spPr>
                <a:xfrm>
                  <a:off x="4484422" y="5174814"/>
                  <a:ext cx="2770500" cy="648600"/>
                </a:xfrm>
                <a:prstGeom prst="trapezoid">
                  <a:avLst>
                    <a:gd name="adj" fmla="val 53824"/>
                  </a:avLst>
                </a:prstGeom>
                <a:solidFill>
                  <a:schemeClr val="accent2"/>
                </a:solidFill>
                <a:ln w="76200" cap="flat" cmpd="sng">
                  <a:solidFill>
                    <a:schemeClr val="lt2"/>
                  </a:solidFill>
                  <a:prstDash val="solid"/>
                  <a:round/>
                  <a:headEnd type="none" w="sm" len="sm"/>
                  <a:tailEnd type="none" w="sm" len="sm"/>
                </a:ln>
                <a:effectLst>
                  <a:outerShdw blurRad="57150" dist="19050" dir="5400000" algn="bl" rotWithShape="0">
                    <a:schemeClr val="dk2">
                      <a:alpha val="33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sp>
            <p:nvSpPr>
              <p:cNvPr id="30" name="TextBox 29">
                <a:extLst>
                  <a:ext uri="{FF2B5EF4-FFF2-40B4-BE49-F238E27FC236}">
                    <a16:creationId xmlns:a16="http://schemas.microsoft.com/office/drawing/2014/main" id="{C6E19423-FD84-DAC8-B8F1-930918ED8A31}"/>
                  </a:ext>
                </a:extLst>
              </p:cNvPr>
              <p:cNvSpPr txBox="1"/>
              <p:nvPr/>
            </p:nvSpPr>
            <p:spPr>
              <a:xfrm>
                <a:off x="5346413" y="4607444"/>
                <a:ext cx="1045479"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pPr>
                <a:r>
                  <a:rPr lang="en-US" altLang="en-US" sz="2400" b="1">
                    <a:latin typeface="Leelawadee UI" panose="020B0502040204020203" pitchFamily="34" charset="-34"/>
                    <a:cs typeface="Leelawadee UI" panose="020B0502040204020203" pitchFamily="34" charset="-34"/>
                  </a:rPr>
                  <a:t>Foods</a:t>
                </a:r>
                <a:endParaRPr kumimoji="0" lang="en-US" altLang="en-US" b="1" i="0" u="none" strike="noStrike" cap="none" normalizeH="0" baseline="0">
                  <a:ln>
                    <a:noFill/>
                  </a:ln>
                  <a:effectLst/>
                  <a:latin typeface="Leelawadee UI" panose="020B0502040204020203" pitchFamily="34" charset="-34"/>
                  <a:cs typeface="Leelawadee UI" panose="020B0502040204020203" pitchFamily="34" charset="-34"/>
                </a:endParaRPr>
              </a:p>
            </p:txBody>
          </p:sp>
          <p:sp>
            <p:nvSpPr>
              <p:cNvPr id="40" name="TextBox 39">
                <a:extLst>
                  <a:ext uri="{FF2B5EF4-FFF2-40B4-BE49-F238E27FC236}">
                    <a16:creationId xmlns:a16="http://schemas.microsoft.com/office/drawing/2014/main" id="{03DABE2C-484A-5429-62DC-F35989DAD522}"/>
                  </a:ext>
                </a:extLst>
              </p:cNvPr>
              <p:cNvSpPr txBox="1"/>
              <p:nvPr/>
            </p:nvSpPr>
            <p:spPr>
              <a:xfrm>
                <a:off x="5433266" y="3522891"/>
                <a:ext cx="871777"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pPr>
                <a:r>
                  <a:rPr lang="en-US" altLang="en-US" sz="2400" b="1">
                    <a:latin typeface="Leelawadee UI" panose="020B0502040204020203" pitchFamily="34" charset="-34"/>
                    <a:cs typeface="Leelawadee UI" panose="020B0502040204020203" pitchFamily="34" charset="-34"/>
                  </a:rPr>
                  <a:t>Gifts</a:t>
                </a:r>
              </a:p>
            </p:txBody>
          </p:sp>
          <p:sp>
            <p:nvSpPr>
              <p:cNvPr id="43" name="TextBox 42">
                <a:extLst>
                  <a:ext uri="{FF2B5EF4-FFF2-40B4-BE49-F238E27FC236}">
                    <a16:creationId xmlns:a16="http://schemas.microsoft.com/office/drawing/2014/main" id="{0BF0FFDB-9DEB-7BD3-BF1C-81846B0167D5}"/>
                  </a:ext>
                </a:extLst>
              </p:cNvPr>
              <p:cNvSpPr txBox="1"/>
              <p:nvPr/>
            </p:nvSpPr>
            <p:spPr>
              <a:xfrm>
                <a:off x="5409882" y="5593953"/>
                <a:ext cx="918457" cy="461665"/>
              </a:xfrm>
              <a:prstGeom prst="rect">
                <a:avLst/>
              </a:prstGeom>
              <a:noFill/>
            </p:spPr>
            <p:txBody>
              <a:bodyPr wrap="none" rtlCol="0">
                <a:spAutoFit/>
              </a:bodyPr>
              <a:lstStyle/>
              <a:p>
                <a:pPr algn="ctr" defTabSz="914400" eaLnBrk="0" fontAlgn="base" hangingPunct="0">
                  <a:spcBef>
                    <a:spcPct val="0"/>
                  </a:spcBef>
                  <a:spcAft>
                    <a:spcPct val="0"/>
                  </a:spcAft>
                </a:pPr>
                <a:r>
                  <a:rPr lang="en-US" altLang="en-US" sz="2400" b="1">
                    <a:latin typeface="Leelawadee UI" panose="020B0502040204020203" pitchFamily="34" charset="-34"/>
                    <a:cs typeface="Leelawadee UI" panose="020B0502040204020203" pitchFamily="34" charset="-34"/>
                  </a:rPr>
                  <a:t>Tour </a:t>
                </a:r>
              </a:p>
            </p:txBody>
          </p:sp>
          <p:pic>
            <p:nvPicPr>
              <p:cNvPr id="47" name="Picture 46">
                <a:extLst>
                  <a:ext uri="{FF2B5EF4-FFF2-40B4-BE49-F238E27FC236}">
                    <a16:creationId xmlns:a16="http://schemas.microsoft.com/office/drawing/2014/main" id="{2300DB76-94D6-317D-61FC-A16455AD56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3001" y="3676073"/>
                <a:ext cx="1746492" cy="918342"/>
              </a:xfrm>
              <a:prstGeom prst="rect">
                <a:avLst/>
              </a:prstGeom>
            </p:spPr>
          </p:pic>
          <p:pic>
            <p:nvPicPr>
              <p:cNvPr id="49" name="Picture 48">
                <a:extLst>
                  <a:ext uri="{FF2B5EF4-FFF2-40B4-BE49-F238E27FC236}">
                    <a16:creationId xmlns:a16="http://schemas.microsoft.com/office/drawing/2014/main" id="{87E3288B-7DA7-40B0-F102-7495B346E3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4509" y="2559809"/>
                <a:ext cx="1047060" cy="1047060"/>
              </a:xfrm>
              <a:prstGeom prst="rect">
                <a:avLst/>
              </a:prstGeom>
            </p:spPr>
          </p:pic>
          <p:pic>
            <p:nvPicPr>
              <p:cNvPr id="51" name="Picture 50">
                <a:extLst>
                  <a:ext uri="{FF2B5EF4-FFF2-40B4-BE49-F238E27FC236}">
                    <a16:creationId xmlns:a16="http://schemas.microsoft.com/office/drawing/2014/main" id="{9A969926-82B7-40AA-8209-8EDE031827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7000" y="4207685"/>
                <a:ext cx="1429982" cy="1438596"/>
              </a:xfrm>
              <a:prstGeom prst="rect">
                <a:avLst/>
              </a:prstGeom>
            </p:spPr>
          </p:pic>
        </p:grpSp>
      </p:grpSp>
    </p:spTree>
    <p:extLst>
      <p:ext uri="{BB962C8B-B14F-4D97-AF65-F5344CB8AC3E}">
        <p14:creationId xmlns:p14="http://schemas.microsoft.com/office/powerpoint/2010/main" val="152517741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C75F7D0-9496-C60B-70B8-88BB60D9AD47}"/>
              </a:ext>
            </a:extLst>
          </p:cNvPr>
          <p:cNvGrpSpPr/>
          <p:nvPr/>
        </p:nvGrpSpPr>
        <p:grpSpPr>
          <a:xfrm>
            <a:off x="1006960" y="1058328"/>
            <a:ext cx="10178080" cy="1914691"/>
            <a:chOff x="1397200" y="2429017"/>
            <a:chExt cx="9761262" cy="1914691"/>
          </a:xfrm>
        </p:grpSpPr>
        <p:sp>
          <p:nvSpPr>
            <p:cNvPr id="5" name="Google Shape;644;p39">
              <a:extLst>
                <a:ext uri="{FF2B5EF4-FFF2-40B4-BE49-F238E27FC236}">
                  <a16:creationId xmlns:a16="http://schemas.microsoft.com/office/drawing/2014/main" id="{2768B0A9-84DB-BAF4-D950-8E545B08BDFF}"/>
                </a:ext>
              </a:extLst>
            </p:cNvPr>
            <p:cNvSpPr/>
            <p:nvPr/>
          </p:nvSpPr>
          <p:spPr>
            <a:xfrm>
              <a:off x="1397200" y="2429017"/>
              <a:ext cx="9761262" cy="1914691"/>
            </a:xfrm>
            <a:prstGeom prst="roundRect">
              <a:avLst>
                <a:gd name="adj" fmla="val 11450"/>
              </a:avLst>
            </a:prstGeom>
            <a:solidFill>
              <a:schemeClr val="accent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 name="TextBox 5">
              <a:extLst>
                <a:ext uri="{FF2B5EF4-FFF2-40B4-BE49-F238E27FC236}">
                  <a16:creationId xmlns:a16="http://schemas.microsoft.com/office/drawing/2014/main" id="{C6053FFC-2217-1E28-0A59-8BFE3F470031}"/>
                </a:ext>
              </a:extLst>
            </p:cNvPr>
            <p:cNvSpPr txBox="1"/>
            <p:nvPr/>
          </p:nvSpPr>
          <p:spPr>
            <a:xfrm>
              <a:off x="1702904" y="2647410"/>
              <a:ext cx="9149854" cy="1477905"/>
            </a:xfrm>
            <a:prstGeom prst="rect">
              <a:avLst/>
            </a:prstGeom>
            <a:noFill/>
          </p:spPr>
          <p:txBody>
            <a:bodyPr wrap="square" rtlCol="0">
              <a:spAutoFit/>
            </a:bodyPr>
            <a:lstStyle/>
            <a:p>
              <a:pPr algn="ctr">
                <a:lnSpc>
                  <a:spcPct val="150000"/>
                </a:lnSpc>
                <a:spcBef>
                  <a:spcPts val="1200"/>
                </a:spcBef>
              </a:pPr>
              <a:r>
                <a:rPr lang="en-US" sz="3200">
                  <a:latin typeface="Leelawadee UI" panose="020B0502040204020203" pitchFamily="34" charset="-34"/>
                  <a:cs typeface="Leelawadee UI" panose="020B0502040204020203" pitchFamily="34" charset="-34"/>
                </a:rPr>
                <a:t>“A father’s words are like a thermostat that sets the temperature in the house.”</a:t>
              </a:r>
            </a:p>
          </p:txBody>
        </p:sp>
      </p:grpSp>
      <p:pic>
        <p:nvPicPr>
          <p:cNvPr id="2" name="Google Shape;2530;p68">
            <a:extLst>
              <a:ext uri="{FF2B5EF4-FFF2-40B4-BE49-F238E27FC236}">
                <a16:creationId xmlns:a16="http://schemas.microsoft.com/office/drawing/2014/main" id="{968236F3-94F9-05DF-F35E-DC0B7CE4C845}"/>
              </a:ext>
            </a:extLst>
          </p:cNvPr>
          <p:cNvPicPr preferRelativeResize="0"/>
          <p:nvPr/>
        </p:nvPicPr>
        <p:blipFill>
          <a:blip r:embed="rId2">
            <a:alphaModFix/>
          </a:blip>
          <a:srcRect l="3855"/>
          <a:stretch>
            <a:fillRect/>
          </a:stretch>
        </p:blipFill>
        <p:spPr>
          <a:xfrm>
            <a:off x="4162034" y="3191412"/>
            <a:ext cx="8029966" cy="3925976"/>
          </a:xfrm>
          <a:prstGeom prst="rect">
            <a:avLst/>
          </a:prstGeom>
          <a:noFill/>
          <a:ln>
            <a:noFill/>
          </a:ln>
        </p:spPr>
      </p:pic>
    </p:spTree>
    <p:extLst>
      <p:ext uri="{BB962C8B-B14F-4D97-AF65-F5344CB8AC3E}">
        <p14:creationId xmlns:p14="http://schemas.microsoft.com/office/powerpoint/2010/main" val="410607776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6FDF366-B226-BFAC-356A-BA2C4D75ED2E}"/>
              </a:ext>
            </a:extLst>
          </p:cNvPr>
          <p:cNvGrpSpPr/>
          <p:nvPr/>
        </p:nvGrpSpPr>
        <p:grpSpPr>
          <a:xfrm>
            <a:off x="1028981" y="2283245"/>
            <a:ext cx="4120039" cy="2291510"/>
            <a:chOff x="1739858" y="2074090"/>
            <a:chExt cx="4120039" cy="2291510"/>
          </a:xfrm>
        </p:grpSpPr>
        <p:sp>
          <p:nvSpPr>
            <p:cNvPr id="3" name="TextBox 2">
              <a:extLst>
                <a:ext uri="{FF2B5EF4-FFF2-40B4-BE49-F238E27FC236}">
                  <a16:creationId xmlns:a16="http://schemas.microsoft.com/office/drawing/2014/main" id="{62F20994-9E52-4ECE-23BA-BC3CC66968A1}"/>
                </a:ext>
              </a:extLst>
            </p:cNvPr>
            <p:cNvSpPr txBox="1"/>
            <p:nvPr/>
          </p:nvSpPr>
          <p:spPr>
            <a:xfrm>
              <a:off x="1739858" y="3349937"/>
              <a:ext cx="4120039" cy="1015663"/>
            </a:xfrm>
            <a:prstGeom prst="rect">
              <a:avLst/>
            </a:prstGeom>
            <a:noFill/>
          </p:spPr>
          <p:txBody>
            <a:bodyPr wrap="none" rtlCol="0">
              <a:spAutoFit/>
            </a:bodyPr>
            <a:lstStyle/>
            <a:p>
              <a:r>
                <a:rPr lang="en-US" sz="6000">
                  <a:solidFill>
                    <a:schemeClr val="accent2"/>
                  </a:solidFill>
                  <a:latin typeface="Hello Father" panose="02000600000000000000" pitchFamily="2" charset="0"/>
                </a:rPr>
                <a:t>Activities</a:t>
              </a:r>
            </a:p>
          </p:txBody>
        </p:sp>
        <p:sp>
          <p:nvSpPr>
            <p:cNvPr id="4" name="TextBox 3">
              <a:extLst>
                <a:ext uri="{FF2B5EF4-FFF2-40B4-BE49-F238E27FC236}">
                  <a16:creationId xmlns:a16="http://schemas.microsoft.com/office/drawing/2014/main" id="{793E9260-6101-F223-0C4C-7D161AF63CAA}"/>
                </a:ext>
              </a:extLst>
            </p:cNvPr>
            <p:cNvSpPr txBox="1"/>
            <p:nvPr/>
          </p:nvSpPr>
          <p:spPr>
            <a:xfrm>
              <a:off x="1739858" y="2074090"/>
              <a:ext cx="1226618" cy="1015663"/>
            </a:xfrm>
            <a:prstGeom prst="rect">
              <a:avLst/>
            </a:prstGeom>
            <a:noFill/>
          </p:spPr>
          <p:txBody>
            <a:bodyPr wrap="none" rtlCol="0">
              <a:spAutoFit/>
            </a:bodyPr>
            <a:lstStyle/>
            <a:p>
              <a:r>
                <a:rPr lang="en-US" sz="6000" b="1">
                  <a:solidFill>
                    <a:schemeClr val="accent2"/>
                  </a:solidFill>
                  <a:latin typeface="Hello Father" panose="02000600000000000000" pitchFamily="2" charset="0"/>
                </a:rPr>
                <a:t>04</a:t>
              </a:r>
            </a:p>
          </p:txBody>
        </p:sp>
      </p:grpSp>
      <p:grpSp>
        <p:nvGrpSpPr>
          <p:cNvPr id="6" name="Group 5">
            <a:extLst>
              <a:ext uri="{FF2B5EF4-FFF2-40B4-BE49-F238E27FC236}">
                <a16:creationId xmlns:a16="http://schemas.microsoft.com/office/drawing/2014/main" id="{3D1DDD2E-77BC-9E1E-F8F2-758356E876DE}"/>
              </a:ext>
            </a:extLst>
          </p:cNvPr>
          <p:cNvGrpSpPr/>
          <p:nvPr/>
        </p:nvGrpSpPr>
        <p:grpSpPr>
          <a:xfrm>
            <a:off x="7149660" y="1907903"/>
            <a:ext cx="4687430" cy="4972548"/>
            <a:chOff x="6169545" y="2216913"/>
            <a:chExt cx="2254455" cy="2391587"/>
          </a:xfrm>
        </p:grpSpPr>
        <p:pic>
          <p:nvPicPr>
            <p:cNvPr id="7" name="Google Shape;2528;p68">
              <a:extLst>
                <a:ext uri="{FF2B5EF4-FFF2-40B4-BE49-F238E27FC236}">
                  <a16:creationId xmlns:a16="http://schemas.microsoft.com/office/drawing/2014/main" id="{CC8358C5-69B1-FFF4-36B9-102E0012ED29}"/>
                </a:ext>
              </a:extLst>
            </p:cNvPr>
            <p:cNvPicPr preferRelativeResize="0"/>
            <p:nvPr/>
          </p:nvPicPr>
          <p:blipFill>
            <a:blip r:embed="rId2">
              <a:alphaModFix/>
            </a:blip>
            <a:stretch>
              <a:fillRect/>
            </a:stretch>
          </p:blipFill>
          <p:spPr>
            <a:xfrm>
              <a:off x="7470275" y="2216913"/>
              <a:ext cx="834525" cy="709675"/>
            </a:xfrm>
            <a:prstGeom prst="rect">
              <a:avLst/>
            </a:prstGeom>
            <a:noFill/>
            <a:ln>
              <a:noFill/>
            </a:ln>
          </p:spPr>
        </p:pic>
        <p:pic>
          <p:nvPicPr>
            <p:cNvPr id="8" name="Google Shape;2531;p68">
              <a:extLst>
                <a:ext uri="{FF2B5EF4-FFF2-40B4-BE49-F238E27FC236}">
                  <a16:creationId xmlns:a16="http://schemas.microsoft.com/office/drawing/2014/main" id="{234D91E6-89B3-B103-6CB8-05A8E221E712}"/>
                </a:ext>
              </a:extLst>
            </p:cNvPr>
            <p:cNvPicPr preferRelativeResize="0"/>
            <p:nvPr/>
          </p:nvPicPr>
          <p:blipFill>
            <a:blip r:embed="rId3">
              <a:alphaModFix/>
            </a:blip>
            <a:stretch>
              <a:fillRect/>
            </a:stretch>
          </p:blipFill>
          <p:spPr>
            <a:xfrm>
              <a:off x="6169545" y="2955250"/>
              <a:ext cx="2254455" cy="1653250"/>
            </a:xfrm>
            <a:prstGeom prst="rect">
              <a:avLst/>
            </a:prstGeom>
            <a:noFill/>
            <a:ln>
              <a:noFill/>
            </a:ln>
          </p:spPr>
        </p:pic>
      </p:grpSp>
    </p:spTree>
    <p:extLst>
      <p:ext uri="{BB962C8B-B14F-4D97-AF65-F5344CB8AC3E}">
        <p14:creationId xmlns:p14="http://schemas.microsoft.com/office/powerpoint/2010/main" val="183032635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A05B90-EE60-8200-A4AF-539EE7FF95F9}"/>
              </a:ext>
            </a:extLst>
          </p:cNvPr>
          <p:cNvSpPr txBox="1"/>
          <p:nvPr/>
        </p:nvSpPr>
        <p:spPr>
          <a:xfrm>
            <a:off x="-116114" y="406157"/>
            <a:ext cx="12308114" cy="2015936"/>
          </a:xfrm>
          <a:prstGeom prst="rect">
            <a:avLst/>
          </a:prstGeom>
          <a:noFill/>
        </p:spPr>
        <p:txBody>
          <a:bodyPr wrap="square" rtlCol="0">
            <a:spAutoFit/>
          </a:bodyPr>
          <a:lstStyle/>
          <a:p>
            <a:pPr algn="ctr">
              <a:spcBef>
                <a:spcPts val="3000"/>
              </a:spcBef>
            </a:pPr>
            <a:r>
              <a:rPr lang="en-US" sz="5000" b="1">
                <a:solidFill>
                  <a:schemeClr val="accent2"/>
                </a:solidFill>
                <a:latin typeface="Hello Father" panose="02000600000000000000" pitchFamily="2" charset="0"/>
              </a:rPr>
              <a:t>How do you congratulate</a:t>
            </a:r>
          </a:p>
          <a:p>
            <a:pPr algn="ctr">
              <a:spcBef>
                <a:spcPts val="3000"/>
              </a:spcBef>
            </a:pPr>
            <a:r>
              <a:rPr lang="en-US" sz="5000" b="1">
                <a:solidFill>
                  <a:schemeClr val="accent2"/>
                </a:solidFill>
                <a:latin typeface="Hello Father" panose="02000600000000000000" pitchFamily="2" charset="0"/>
              </a:rPr>
              <a:t>this day?</a:t>
            </a:r>
          </a:p>
        </p:txBody>
      </p:sp>
      <p:grpSp>
        <p:nvGrpSpPr>
          <p:cNvPr id="14" name="Group 13">
            <a:extLst>
              <a:ext uri="{FF2B5EF4-FFF2-40B4-BE49-F238E27FC236}">
                <a16:creationId xmlns:a16="http://schemas.microsoft.com/office/drawing/2014/main" id="{847BC9B8-6F8D-531C-5C44-02445D0BFCAF}"/>
              </a:ext>
            </a:extLst>
          </p:cNvPr>
          <p:cNvGrpSpPr/>
          <p:nvPr/>
        </p:nvGrpSpPr>
        <p:grpSpPr>
          <a:xfrm>
            <a:off x="1052108" y="2888001"/>
            <a:ext cx="2909007" cy="2275080"/>
            <a:chOff x="1052108" y="2321947"/>
            <a:chExt cx="2909007" cy="2275080"/>
          </a:xfrm>
        </p:grpSpPr>
        <p:sp>
          <p:nvSpPr>
            <p:cNvPr id="9" name="Google Shape;661;p41">
              <a:extLst>
                <a:ext uri="{FF2B5EF4-FFF2-40B4-BE49-F238E27FC236}">
                  <a16:creationId xmlns:a16="http://schemas.microsoft.com/office/drawing/2014/main" id="{06DD4939-FC3F-E7D4-6AC5-1FEAC6241ACB}"/>
                </a:ext>
              </a:extLst>
            </p:cNvPr>
            <p:cNvSpPr/>
            <p:nvPr/>
          </p:nvSpPr>
          <p:spPr>
            <a:xfrm>
              <a:off x="1052108" y="3514031"/>
              <a:ext cx="2909007" cy="1082996"/>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nvGrpSpPr>
            <p:cNvPr id="10251" name="Group 10250">
              <a:extLst>
                <a:ext uri="{FF2B5EF4-FFF2-40B4-BE49-F238E27FC236}">
                  <a16:creationId xmlns:a16="http://schemas.microsoft.com/office/drawing/2014/main" id="{EA2921E1-874D-6A1A-348B-771C5BD3ED62}"/>
                </a:ext>
              </a:extLst>
            </p:cNvPr>
            <p:cNvGrpSpPr/>
            <p:nvPr/>
          </p:nvGrpSpPr>
          <p:grpSpPr>
            <a:xfrm>
              <a:off x="1517398" y="2321947"/>
              <a:ext cx="1978427" cy="2160069"/>
              <a:chOff x="2126634" y="3476339"/>
              <a:chExt cx="1978427" cy="2160069"/>
            </a:xfrm>
          </p:grpSpPr>
          <p:pic>
            <p:nvPicPr>
              <p:cNvPr id="5" name="Picture 4">
                <a:extLst>
                  <a:ext uri="{FF2B5EF4-FFF2-40B4-BE49-F238E27FC236}">
                    <a16:creationId xmlns:a16="http://schemas.microsoft.com/office/drawing/2014/main" id="{C3C95AB5-9A9F-9651-FE3F-BD6E34A82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7077" y="3476339"/>
                <a:ext cx="1237540" cy="1126954"/>
              </a:xfrm>
              <a:prstGeom prst="rect">
                <a:avLst/>
              </a:prstGeom>
            </p:spPr>
          </p:pic>
          <p:grpSp>
            <p:nvGrpSpPr>
              <p:cNvPr id="10240" name="Group 10239">
                <a:extLst>
                  <a:ext uri="{FF2B5EF4-FFF2-40B4-BE49-F238E27FC236}">
                    <a16:creationId xmlns:a16="http://schemas.microsoft.com/office/drawing/2014/main" id="{8C29076D-0FF4-8384-99B8-FA1C523BD8E9}"/>
                  </a:ext>
                </a:extLst>
              </p:cNvPr>
              <p:cNvGrpSpPr/>
              <p:nvPr/>
            </p:nvGrpSpPr>
            <p:grpSpPr>
              <a:xfrm>
                <a:off x="2126634" y="4726374"/>
                <a:ext cx="1978427" cy="910034"/>
                <a:chOff x="2126634" y="4726374"/>
                <a:chExt cx="1978427" cy="910034"/>
              </a:xfrm>
            </p:grpSpPr>
            <p:sp>
              <p:nvSpPr>
                <p:cNvPr id="8" name="TextBox 7">
                  <a:extLst>
                    <a:ext uri="{FF2B5EF4-FFF2-40B4-BE49-F238E27FC236}">
                      <a16:creationId xmlns:a16="http://schemas.microsoft.com/office/drawing/2014/main" id="{C3AFA159-4B2C-7688-2567-F9917DB4F1AE}"/>
                    </a:ext>
                  </a:extLst>
                </p:cNvPr>
                <p:cNvSpPr txBox="1"/>
                <p:nvPr/>
              </p:nvSpPr>
              <p:spPr>
                <a:xfrm>
                  <a:off x="2557040" y="4726374"/>
                  <a:ext cx="1117614" cy="646331"/>
                </a:xfrm>
                <a:prstGeom prst="rect">
                  <a:avLst/>
                </a:prstGeom>
                <a:noFill/>
              </p:spPr>
              <p:txBody>
                <a:bodyPr wrap="none" rtlCol="0">
                  <a:spAutoFit/>
                </a:bodyPr>
                <a:lstStyle/>
                <a:p>
                  <a:r>
                    <a:rPr lang="en-US" sz="3600" b="1">
                      <a:latin typeface="Leelawadee UI" panose="020B0502040204020203" pitchFamily="34" charset="-34"/>
                      <a:cs typeface="Leelawadee UI" panose="020B0502040204020203" pitchFamily="34" charset="-34"/>
                    </a:rPr>
                    <a:t>15%</a:t>
                  </a:r>
                </a:p>
              </p:txBody>
            </p:sp>
            <p:sp>
              <p:nvSpPr>
                <p:cNvPr id="10" name="TextBox 9">
                  <a:extLst>
                    <a:ext uri="{FF2B5EF4-FFF2-40B4-BE49-F238E27FC236}">
                      <a16:creationId xmlns:a16="http://schemas.microsoft.com/office/drawing/2014/main" id="{CCABE0AD-7009-BD60-1876-1C96AB9B1C54}"/>
                    </a:ext>
                  </a:extLst>
                </p:cNvPr>
                <p:cNvSpPr txBox="1"/>
                <p:nvPr/>
              </p:nvSpPr>
              <p:spPr>
                <a:xfrm>
                  <a:off x="2126634" y="5236298"/>
                  <a:ext cx="1978427"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pPr>
                  <a:r>
                    <a:rPr lang="en-US" altLang="en-US" sz="2000">
                      <a:latin typeface="Leelawadee UI" panose="020B0502040204020203" pitchFamily="34" charset="-34"/>
                      <a:cs typeface="Leelawadee UI" panose="020B0502040204020203" pitchFamily="34" charset="-34"/>
                    </a:rPr>
                    <a:t>W</a:t>
                  </a:r>
                  <a:r>
                    <a:rPr kumimoji="0" lang="en-US" altLang="en-US" sz="2000" i="0" u="none" strike="noStrike" cap="none" normalizeH="0" baseline="0">
                      <a:ln>
                        <a:noFill/>
                      </a:ln>
                      <a:effectLst/>
                      <a:latin typeface="Leelawadee UI" panose="020B0502040204020203" pitchFamily="34" charset="-34"/>
                      <a:cs typeface="Leelawadee UI" panose="020B0502040204020203" pitchFamily="34" charset="-34"/>
                    </a:rPr>
                    <a:t>ith a message</a:t>
                  </a:r>
                  <a:endParaRPr kumimoji="0" lang="en-US" altLang="en-US" sz="1600" i="0" u="none" strike="noStrike" cap="none" normalizeH="0" baseline="0">
                    <a:ln>
                      <a:noFill/>
                    </a:ln>
                    <a:effectLst/>
                    <a:latin typeface="Leelawadee UI" panose="020B0502040204020203" pitchFamily="34" charset="-34"/>
                    <a:cs typeface="Leelawadee UI" panose="020B0502040204020203" pitchFamily="34" charset="-34"/>
                  </a:endParaRPr>
                </a:p>
              </p:txBody>
            </p:sp>
          </p:grpSp>
        </p:grpSp>
      </p:grpSp>
      <p:grpSp>
        <p:nvGrpSpPr>
          <p:cNvPr id="11" name="Group 10">
            <a:extLst>
              <a:ext uri="{FF2B5EF4-FFF2-40B4-BE49-F238E27FC236}">
                <a16:creationId xmlns:a16="http://schemas.microsoft.com/office/drawing/2014/main" id="{EE02B563-811D-8CFE-AC20-5FC5F8CDD584}"/>
              </a:ext>
            </a:extLst>
          </p:cNvPr>
          <p:cNvGrpSpPr/>
          <p:nvPr/>
        </p:nvGrpSpPr>
        <p:grpSpPr>
          <a:xfrm>
            <a:off x="4641497" y="3424210"/>
            <a:ext cx="2909007" cy="2906032"/>
            <a:chOff x="4615573" y="3099461"/>
            <a:chExt cx="2909007" cy="2906032"/>
          </a:xfrm>
        </p:grpSpPr>
        <p:sp>
          <p:nvSpPr>
            <p:cNvPr id="4" name="Google Shape;661;p41">
              <a:extLst>
                <a:ext uri="{FF2B5EF4-FFF2-40B4-BE49-F238E27FC236}">
                  <a16:creationId xmlns:a16="http://schemas.microsoft.com/office/drawing/2014/main" id="{8B0F9461-2A72-DBEA-884C-78B4BC7C8E10}"/>
                </a:ext>
              </a:extLst>
            </p:cNvPr>
            <p:cNvSpPr/>
            <p:nvPr/>
          </p:nvSpPr>
          <p:spPr>
            <a:xfrm>
              <a:off x="4615573" y="4922497"/>
              <a:ext cx="2909007" cy="1082996"/>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nvGrpSpPr>
            <p:cNvPr id="10250" name="Group 10249">
              <a:extLst>
                <a:ext uri="{FF2B5EF4-FFF2-40B4-BE49-F238E27FC236}">
                  <a16:creationId xmlns:a16="http://schemas.microsoft.com/office/drawing/2014/main" id="{E1AD44DF-4381-DC90-F522-31233CF523D6}"/>
                </a:ext>
              </a:extLst>
            </p:cNvPr>
            <p:cNvGrpSpPr/>
            <p:nvPr/>
          </p:nvGrpSpPr>
          <p:grpSpPr>
            <a:xfrm>
              <a:off x="5424845" y="3099461"/>
              <a:ext cx="1290462" cy="2863727"/>
              <a:chOff x="4968483" y="2888793"/>
              <a:chExt cx="1290462" cy="2863727"/>
            </a:xfrm>
          </p:grpSpPr>
          <p:pic>
            <p:nvPicPr>
              <p:cNvPr id="10245" name="Picture 5">
                <a:extLst>
                  <a:ext uri="{FF2B5EF4-FFF2-40B4-BE49-F238E27FC236}">
                    <a16:creationId xmlns:a16="http://schemas.microsoft.com/office/drawing/2014/main" id="{22BDBF13-FE4D-D454-846B-FFE8F0F1A18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021403" y="2888793"/>
                <a:ext cx="1237542" cy="1714500"/>
              </a:xfrm>
              <a:prstGeom prst="rect">
                <a:avLst/>
              </a:prstGeom>
              <a:noFill/>
              <a:extLst>
                <a:ext uri="{909E8E84-426E-40DD-AFC4-6F175D3DCCD1}">
                  <a14:hiddenFill xmlns:a14="http://schemas.microsoft.com/office/drawing/2010/main">
                    <a:solidFill>
                      <a:srgbClr val="FFFFFF"/>
                    </a:solidFill>
                  </a14:hiddenFill>
                </a:ext>
              </a:extLst>
            </p:spPr>
          </p:pic>
          <p:grpSp>
            <p:nvGrpSpPr>
              <p:cNvPr id="10241" name="Group 10240">
                <a:extLst>
                  <a:ext uri="{FF2B5EF4-FFF2-40B4-BE49-F238E27FC236}">
                    <a16:creationId xmlns:a16="http://schemas.microsoft.com/office/drawing/2014/main" id="{8CBA39A6-83C8-1FCE-7933-A29A0C9566A5}"/>
                  </a:ext>
                </a:extLst>
              </p:cNvPr>
              <p:cNvGrpSpPr/>
              <p:nvPr/>
            </p:nvGrpSpPr>
            <p:grpSpPr>
              <a:xfrm>
                <a:off x="4968483" y="4726374"/>
                <a:ext cx="1247457" cy="1026146"/>
                <a:chOff x="2544181" y="4726374"/>
                <a:chExt cx="1247457" cy="1026146"/>
              </a:xfrm>
            </p:grpSpPr>
            <p:sp>
              <p:nvSpPr>
                <p:cNvPr id="10242" name="TextBox 10241">
                  <a:extLst>
                    <a:ext uri="{FF2B5EF4-FFF2-40B4-BE49-F238E27FC236}">
                      <a16:creationId xmlns:a16="http://schemas.microsoft.com/office/drawing/2014/main" id="{93025CFD-BEB9-961B-54F3-97050D75F8BD}"/>
                    </a:ext>
                  </a:extLst>
                </p:cNvPr>
                <p:cNvSpPr txBox="1"/>
                <p:nvPr/>
              </p:nvSpPr>
              <p:spPr>
                <a:xfrm>
                  <a:off x="2557040" y="4726374"/>
                  <a:ext cx="1117614" cy="646331"/>
                </a:xfrm>
                <a:prstGeom prst="rect">
                  <a:avLst/>
                </a:prstGeom>
                <a:noFill/>
              </p:spPr>
              <p:txBody>
                <a:bodyPr wrap="none" rtlCol="0">
                  <a:spAutoFit/>
                </a:bodyPr>
                <a:lstStyle/>
                <a:p>
                  <a:r>
                    <a:rPr lang="en-US" sz="3600" b="1">
                      <a:latin typeface="Leelawadee UI" panose="020B0502040204020203" pitchFamily="34" charset="-34"/>
                      <a:cs typeface="Leelawadee UI" panose="020B0502040204020203" pitchFamily="34" charset="-34"/>
                    </a:rPr>
                    <a:t>20%</a:t>
                  </a:r>
                </a:p>
              </p:txBody>
            </p:sp>
            <p:sp>
              <p:nvSpPr>
                <p:cNvPr id="10244" name="TextBox 10243">
                  <a:extLst>
                    <a:ext uri="{FF2B5EF4-FFF2-40B4-BE49-F238E27FC236}">
                      <a16:creationId xmlns:a16="http://schemas.microsoft.com/office/drawing/2014/main" id="{5356439B-E78F-9F9D-BB94-CE5CAD66941D}"/>
                    </a:ext>
                  </a:extLst>
                </p:cNvPr>
                <p:cNvSpPr txBox="1"/>
                <p:nvPr/>
              </p:nvSpPr>
              <p:spPr>
                <a:xfrm>
                  <a:off x="2544181" y="5352410"/>
                  <a:ext cx="1247457"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pPr>
                  <a:r>
                    <a:rPr lang="en-US" altLang="en-US" sz="2000">
                      <a:latin typeface="Leelawadee UI" panose="020B0502040204020203" pitchFamily="34" charset="-34"/>
                      <a:cs typeface="Leelawadee UI" panose="020B0502040204020203" pitchFamily="34" charset="-34"/>
                    </a:rPr>
                    <a:t>By Phone</a:t>
                  </a:r>
                  <a:endParaRPr kumimoji="0" lang="en-US" altLang="en-US" sz="1600" i="0" u="none" strike="noStrike" cap="none" normalizeH="0" baseline="0">
                    <a:ln>
                      <a:noFill/>
                    </a:ln>
                    <a:effectLst/>
                    <a:latin typeface="Leelawadee UI" panose="020B0502040204020203" pitchFamily="34" charset="-34"/>
                    <a:cs typeface="Leelawadee UI" panose="020B0502040204020203" pitchFamily="34" charset="-34"/>
                  </a:endParaRPr>
                </a:p>
              </p:txBody>
            </p:sp>
          </p:grpSp>
        </p:grpSp>
      </p:grpSp>
      <p:grpSp>
        <p:nvGrpSpPr>
          <p:cNvPr id="13" name="Group 12">
            <a:extLst>
              <a:ext uri="{FF2B5EF4-FFF2-40B4-BE49-F238E27FC236}">
                <a16:creationId xmlns:a16="http://schemas.microsoft.com/office/drawing/2014/main" id="{1B83A915-91C5-3064-7C0E-9E8C126D0508}"/>
              </a:ext>
            </a:extLst>
          </p:cNvPr>
          <p:cNvGrpSpPr/>
          <p:nvPr/>
        </p:nvGrpSpPr>
        <p:grpSpPr>
          <a:xfrm>
            <a:off x="8135248" y="2332765"/>
            <a:ext cx="2909007" cy="2830316"/>
            <a:chOff x="8135248" y="1766711"/>
            <a:chExt cx="2909007" cy="2830316"/>
          </a:xfrm>
        </p:grpSpPr>
        <p:sp>
          <p:nvSpPr>
            <p:cNvPr id="12" name="Google Shape;661;p41">
              <a:extLst>
                <a:ext uri="{FF2B5EF4-FFF2-40B4-BE49-F238E27FC236}">
                  <a16:creationId xmlns:a16="http://schemas.microsoft.com/office/drawing/2014/main" id="{776644C6-C09D-F2B6-B095-7BB2DB225DAA}"/>
                </a:ext>
              </a:extLst>
            </p:cNvPr>
            <p:cNvSpPr/>
            <p:nvPr/>
          </p:nvSpPr>
          <p:spPr>
            <a:xfrm>
              <a:off x="8135248" y="3514031"/>
              <a:ext cx="2909007" cy="1082996"/>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nvGrpSpPr>
            <p:cNvPr id="10249" name="Group 10248">
              <a:extLst>
                <a:ext uri="{FF2B5EF4-FFF2-40B4-BE49-F238E27FC236}">
                  <a16:creationId xmlns:a16="http://schemas.microsoft.com/office/drawing/2014/main" id="{303CEEC7-9A46-D29E-220F-AA7AA1035ACC}"/>
                </a:ext>
              </a:extLst>
            </p:cNvPr>
            <p:cNvGrpSpPr/>
            <p:nvPr/>
          </p:nvGrpSpPr>
          <p:grpSpPr>
            <a:xfrm>
              <a:off x="8971506" y="1766711"/>
              <a:ext cx="1236492" cy="2795063"/>
              <a:chOff x="8100829" y="2944425"/>
              <a:chExt cx="1236492" cy="2795063"/>
            </a:xfrm>
          </p:grpSpPr>
          <p:pic>
            <p:nvPicPr>
              <p:cNvPr id="7" name="Picture 6">
                <a:extLst>
                  <a:ext uri="{FF2B5EF4-FFF2-40B4-BE49-F238E27FC236}">
                    <a16:creationId xmlns:a16="http://schemas.microsoft.com/office/drawing/2014/main" id="{442EAFED-8B50-0C9F-FFAE-0EEE014ADB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209" y="2944425"/>
                <a:ext cx="733734" cy="1629840"/>
              </a:xfrm>
              <a:prstGeom prst="rect">
                <a:avLst/>
              </a:prstGeom>
            </p:spPr>
          </p:pic>
          <p:grpSp>
            <p:nvGrpSpPr>
              <p:cNvPr id="10246" name="Group 10245">
                <a:extLst>
                  <a:ext uri="{FF2B5EF4-FFF2-40B4-BE49-F238E27FC236}">
                    <a16:creationId xmlns:a16="http://schemas.microsoft.com/office/drawing/2014/main" id="{56875BF0-934C-0B10-A613-82EAF37794CE}"/>
                  </a:ext>
                </a:extLst>
              </p:cNvPr>
              <p:cNvGrpSpPr/>
              <p:nvPr/>
            </p:nvGrpSpPr>
            <p:grpSpPr>
              <a:xfrm>
                <a:off x="8100829" y="4726374"/>
                <a:ext cx="1236492" cy="1013114"/>
                <a:chOff x="2497601" y="4726374"/>
                <a:chExt cx="1236492" cy="1013114"/>
              </a:xfrm>
            </p:grpSpPr>
            <p:sp>
              <p:nvSpPr>
                <p:cNvPr id="10247" name="TextBox 10246">
                  <a:extLst>
                    <a:ext uri="{FF2B5EF4-FFF2-40B4-BE49-F238E27FC236}">
                      <a16:creationId xmlns:a16="http://schemas.microsoft.com/office/drawing/2014/main" id="{375A955E-0BC9-B745-D742-21096091B56E}"/>
                    </a:ext>
                  </a:extLst>
                </p:cNvPr>
                <p:cNvSpPr txBox="1"/>
                <p:nvPr/>
              </p:nvSpPr>
              <p:spPr>
                <a:xfrm>
                  <a:off x="2557040" y="4726374"/>
                  <a:ext cx="1117614" cy="646331"/>
                </a:xfrm>
                <a:prstGeom prst="rect">
                  <a:avLst/>
                </a:prstGeom>
                <a:noFill/>
              </p:spPr>
              <p:txBody>
                <a:bodyPr wrap="none" rtlCol="0">
                  <a:spAutoFit/>
                </a:bodyPr>
                <a:lstStyle/>
                <a:p>
                  <a:r>
                    <a:rPr lang="en-US" sz="3600" b="1">
                      <a:latin typeface="Leelawadee UI" panose="020B0502040204020203" pitchFamily="34" charset="-34"/>
                      <a:cs typeface="Leelawadee UI" panose="020B0502040204020203" pitchFamily="34" charset="-34"/>
                    </a:rPr>
                    <a:t>65%</a:t>
                  </a:r>
                </a:p>
              </p:txBody>
            </p:sp>
            <p:sp>
              <p:nvSpPr>
                <p:cNvPr id="10248" name="TextBox 10247">
                  <a:extLst>
                    <a:ext uri="{FF2B5EF4-FFF2-40B4-BE49-F238E27FC236}">
                      <a16:creationId xmlns:a16="http://schemas.microsoft.com/office/drawing/2014/main" id="{AAB83D04-0F31-AE8E-A56C-746D14CA5378}"/>
                    </a:ext>
                  </a:extLst>
                </p:cNvPr>
                <p:cNvSpPr txBox="1"/>
                <p:nvPr/>
              </p:nvSpPr>
              <p:spPr>
                <a:xfrm>
                  <a:off x="2497601" y="5339378"/>
                  <a:ext cx="1236492"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pPr>
                  <a:r>
                    <a:rPr lang="en-US" altLang="en-US" sz="2000">
                      <a:latin typeface="Leelawadee UI" panose="020B0502040204020203" pitchFamily="34" charset="-34"/>
                      <a:cs typeface="Leelawadee UI" panose="020B0502040204020203" pitchFamily="34" charset="-34"/>
                    </a:rPr>
                    <a:t>In Person</a:t>
                  </a:r>
                  <a:endParaRPr kumimoji="0" lang="en-US" altLang="en-US" sz="1600" i="0" u="none" strike="noStrike" cap="none" normalizeH="0" baseline="0">
                    <a:ln>
                      <a:noFill/>
                    </a:ln>
                    <a:effectLst/>
                    <a:latin typeface="Leelawadee UI" panose="020B0502040204020203" pitchFamily="34" charset="-34"/>
                    <a:cs typeface="Leelawadee UI" panose="020B0502040204020203" pitchFamily="34" charset="-34"/>
                  </a:endParaRPr>
                </a:p>
              </p:txBody>
            </p:sp>
          </p:grpSp>
        </p:grpSp>
      </p:grpSp>
    </p:spTree>
    <p:extLst>
      <p:ext uri="{BB962C8B-B14F-4D97-AF65-F5344CB8AC3E}">
        <p14:creationId xmlns:p14="http://schemas.microsoft.com/office/powerpoint/2010/main" val="308218258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661;p41">
            <a:extLst>
              <a:ext uri="{FF2B5EF4-FFF2-40B4-BE49-F238E27FC236}">
                <a16:creationId xmlns:a16="http://schemas.microsoft.com/office/drawing/2014/main" id="{8E1EDF88-04AC-6A9B-C139-816DF15CB89B}"/>
              </a:ext>
            </a:extLst>
          </p:cNvPr>
          <p:cNvSpPr/>
          <p:nvPr/>
        </p:nvSpPr>
        <p:spPr>
          <a:xfrm>
            <a:off x="5836475" y="2250574"/>
            <a:ext cx="5673354" cy="3939104"/>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 name="TextBox 1">
            <a:extLst>
              <a:ext uri="{FF2B5EF4-FFF2-40B4-BE49-F238E27FC236}">
                <a16:creationId xmlns:a16="http://schemas.microsoft.com/office/drawing/2014/main" id="{BBAF96A4-3951-CA06-B324-7FB787056AF5}"/>
              </a:ext>
            </a:extLst>
          </p:cNvPr>
          <p:cNvSpPr txBox="1"/>
          <p:nvPr/>
        </p:nvSpPr>
        <p:spPr>
          <a:xfrm>
            <a:off x="-28542" y="652895"/>
            <a:ext cx="12220542" cy="923330"/>
          </a:xfrm>
          <a:prstGeom prst="rect">
            <a:avLst/>
          </a:prstGeom>
          <a:noFill/>
        </p:spPr>
        <p:txBody>
          <a:bodyPr wrap="square" rtlCol="0">
            <a:spAutoFit/>
          </a:bodyPr>
          <a:lstStyle/>
          <a:p>
            <a:pPr algn="ctr">
              <a:spcBef>
                <a:spcPts val="3000"/>
              </a:spcBef>
            </a:pPr>
            <a:r>
              <a:rPr lang="en-US" sz="5400" b="1">
                <a:solidFill>
                  <a:schemeClr val="accent2"/>
                </a:solidFill>
                <a:latin typeface="Hello Father" panose="02000600000000000000" pitchFamily="2" charset="0"/>
              </a:rPr>
              <a:t>Distribution of activities</a:t>
            </a:r>
          </a:p>
        </p:txBody>
      </p:sp>
      <p:graphicFrame>
        <p:nvGraphicFramePr>
          <p:cNvPr id="6" name="Chart 5">
            <a:extLst>
              <a:ext uri="{FF2B5EF4-FFF2-40B4-BE49-F238E27FC236}">
                <a16:creationId xmlns:a16="http://schemas.microsoft.com/office/drawing/2014/main" id="{5E65E121-EF79-0E5D-5C99-DDA1B1F86D54}"/>
              </a:ext>
            </a:extLst>
          </p:cNvPr>
          <p:cNvGraphicFramePr/>
          <p:nvPr>
            <p:extLst>
              <p:ext uri="{D42A27DB-BD31-4B8C-83A1-F6EECF244321}">
                <p14:modId xmlns:p14="http://schemas.microsoft.com/office/powerpoint/2010/main" val="2794595187"/>
              </p:ext>
            </p:extLst>
          </p:nvPr>
        </p:nvGraphicFramePr>
        <p:xfrm>
          <a:off x="987765" y="2068120"/>
          <a:ext cx="4223657" cy="4025294"/>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Straight Connector 8">
            <a:extLst>
              <a:ext uri="{FF2B5EF4-FFF2-40B4-BE49-F238E27FC236}">
                <a16:creationId xmlns:a16="http://schemas.microsoft.com/office/drawing/2014/main" id="{43D720B2-288F-D3A9-1AED-BD5EEA8B33D0}"/>
              </a:ext>
            </a:extLst>
          </p:cNvPr>
          <p:cNvCxnSpPr/>
          <p:nvPr/>
        </p:nvCxnSpPr>
        <p:spPr>
          <a:xfrm flipH="1">
            <a:off x="8592457" y="2585584"/>
            <a:ext cx="15731" cy="32690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BA345A1-65F9-1E66-35D1-622831C4C070}"/>
              </a:ext>
            </a:extLst>
          </p:cNvPr>
          <p:cNvCxnSpPr/>
          <p:nvPr/>
        </p:nvCxnSpPr>
        <p:spPr>
          <a:xfrm>
            <a:off x="6128868" y="4212262"/>
            <a:ext cx="5088568" cy="786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44681D2-1179-56B3-1BD5-DFBEF19636D9}"/>
              </a:ext>
            </a:extLst>
          </p:cNvPr>
          <p:cNvSpPr txBox="1"/>
          <p:nvPr/>
        </p:nvSpPr>
        <p:spPr>
          <a:xfrm>
            <a:off x="6783788" y="2802403"/>
            <a:ext cx="923651"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en-US" sz="2400">
                <a:latin typeface="Leelawadee UI" panose="020B0502040204020203" pitchFamily="34" charset="-34"/>
                <a:cs typeface="Leelawadee UI" panose="020B0502040204020203" pitchFamily="34" charset="-34"/>
              </a:rPr>
              <a:t>Cook</a:t>
            </a:r>
          </a:p>
        </p:txBody>
      </p:sp>
      <p:sp>
        <p:nvSpPr>
          <p:cNvPr id="15" name="TextBox 14">
            <a:extLst>
              <a:ext uri="{FF2B5EF4-FFF2-40B4-BE49-F238E27FC236}">
                <a16:creationId xmlns:a16="http://schemas.microsoft.com/office/drawing/2014/main" id="{12B3776E-87D2-D4EF-779F-844D27F6299A}"/>
              </a:ext>
            </a:extLst>
          </p:cNvPr>
          <p:cNvSpPr txBox="1"/>
          <p:nvPr/>
        </p:nvSpPr>
        <p:spPr>
          <a:xfrm>
            <a:off x="9695741" y="2802403"/>
            <a:ext cx="739305"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en-US" sz="2400">
                <a:latin typeface="Leelawadee UI" panose="020B0502040204020203" pitchFamily="34" charset="-34"/>
                <a:cs typeface="Leelawadee UI" panose="020B0502040204020203" pitchFamily="34" charset="-34"/>
              </a:rPr>
              <a:t>Play</a:t>
            </a:r>
          </a:p>
        </p:txBody>
      </p:sp>
      <p:sp>
        <p:nvSpPr>
          <p:cNvPr id="16" name="TextBox 15">
            <a:extLst>
              <a:ext uri="{FF2B5EF4-FFF2-40B4-BE49-F238E27FC236}">
                <a16:creationId xmlns:a16="http://schemas.microsoft.com/office/drawing/2014/main" id="{4E5534BF-868D-1CBB-6C09-5CE0123540AC}"/>
              </a:ext>
            </a:extLst>
          </p:cNvPr>
          <p:cNvSpPr txBox="1"/>
          <p:nvPr/>
        </p:nvSpPr>
        <p:spPr>
          <a:xfrm>
            <a:off x="6801421" y="4618705"/>
            <a:ext cx="888385"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en-US" sz="2400">
                <a:latin typeface="Leelawadee UI" panose="020B0502040204020203" pitchFamily="34" charset="-34"/>
                <a:cs typeface="Leelawadee UI" panose="020B0502040204020203" pitchFamily="34" charset="-34"/>
              </a:rPr>
              <a:t>Draw</a:t>
            </a:r>
          </a:p>
        </p:txBody>
      </p:sp>
      <p:sp>
        <p:nvSpPr>
          <p:cNvPr id="32" name="TextBox 31">
            <a:extLst>
              <a:ext uri="{FF2B5EF4-FFF2-40B4-BE49-F238E27FC236}">
                <a16:creationId xmlns:a16="http://schemas.microsoft.com/office/drawing/2014/main" id="{60CBBC2D-BABE-6BE2-F0C4-2D275A1EA538}"/>
              </a:ext>
            </a:extLst>
          </p:cNvPr>
          <p:cNvSpPr txBox="1"/>
          <p:nvPr/>
        </p:nvSpPr>
        <p:spPr>
          <a:xfrm>
            <a:off x="9403321" y="4618705"/>
            <a:ext cx="1324145"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en-US" sz="2400">
                <a:latin typeface="Leelawadee UI" panose="020B0502040204020203" pitchFamily="34" charset="-34"/>
                <a:cs typeface="Leelawadee UI" panose="020B0502040204020203" pitchFamily="34" charset="-34"/>
              </a:rPr>
              <a:t>To Learn</a:t>
            </a:r>
          </a:p>
        </p:txBody>
      </p:sp>
      <p:sp>
        <p:nvSpPr>
          <p:cNvPr id="33" name="TextBox 32">
            <a:extLst>
              <a:ext uri="{FF2B5EF4-FFF2-40B4-BE49-F238E27FC236}">
                <a16:creationId xmlns:a16="http://schemas.microsoft.com/office/drawing/2014/main" id="{8C9D5FBF-7CC9-A336-5BFF-CE516FA45716}"/>
              </a:ext>
            </a:extLst>
          </p:cNvPr>
          <p:cNvSpPr txBox="1"/>
          <p:nvPr/>
        </p:nvSpPr>
        <p:spPr>
          <a:xfrm>
            <a:off x="6686806" y="3421921"/>
            <a:ext cx="111761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en-US" sz="3600" b="1">
                <a:latin typeface="Leelawadee UI" panose="020B0502040204020203" pitchFamily="34" charset="-34"/>
                <a:cs typeface="Leelawadee UI" panose="020B0502040204020203" pitchFamily="34" charset="-34"/>
              </a:rPr>
              <a:t>25%</a:t>
            </a:r>
          </a:p>
        </p:txBody>
      </p:sp>
      <p:sp>
        <p:nvSpPr>
          <p:cNvPr id="34" name="TextBox 33">
            <a:extLst>
              <a:ext uri="{FF2B5EF4-FFF2-40B4-BE49-F238E27FC236}">
                <a16:creationId xmlns:a16="http://schemas.microsoft.com/office/drawing/2014/main" id="{CCB1F570-1BC8-34EC-DF76-5EE2D3F43CB6}"/>
              </a:ext>
            </a:extLst>
          </p:cNvPr>
          <p:cNvSpPr txBox="1"/>
          <p:nvPr/>
        </p:nvSpPr>
        <p:spPr>
          <a:xfrm>
            <a:off x="9506586" y="3421921"/>
            <a:ext cx="111761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en-US" sz="3600" b="1">
                <a:latin typeface="Leelawadee UI" panose="020B0502040204020203" pitchFamily="34" charset="-34"/>
                <a:cs typeface="Leelawadee UI" panose="020B0502040204020203" pitchFamily="34" charset="-34"/>
              </a:rPr>
              <a:t>35%</a:t>
            </a:r>
          </a:p>
        </p:txBody>
      </p:sp>
      <p:sp>
        <p:nvSpPr>
          <p:cNvPr id="35" name="TextBox 34">
            <a:extLst>
              <a:ext uri="{FF2B5EF4-FFF2-40B4-BE49-F238E27FC236}">
                <a16:creationId xmlns:a16="http://schemas.microsoft.com/office/drawing/2014/main" id="{C036EA38-86B1-B98C-24D2-D501CF4F4EA9}"/>
              </a:ext>
            </a:extLst>
          </p:cNvPr>
          <p:cNvSpPr txBox="1"/>
          <p:nvPr/>
        </p:nvSpPr>
        <p:spPr>
          <a:xfrm>
            <a:off x="6686806" y="5238223"/>
            <a:ext cx="111761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en-US" sz="3600" b="1">
                <a:latin typeface="Leelawadee UI" panose="020B0502040204020203" pitchFamily="34" charset="-34"/>
                <a:cs typeface="Leelawadee UI" panose="020B0502040204020203" pitchFamily="34" charset="-34"/>
              </a:rPr>
              <a:t>20%</a:t>
            </a:r>
          </a:p>
        </p:txBody>
      </p:sp>
      <p:sp>
        <p:nvSpPr>
          <p:cNvPr id="36" name="TextBox 35">
            <a:extLst>
              <a:ext uri="{FF2B5EF4-FFF2-40B4-BE49-F238E27FC236}">
                <a16:creationId xmlns:a16="http://schemas.microsoft.com/office/drawing/2014/main" id="{054D6218-1920-07C0-7B00-6D5189818F4D}"/>
              </a:ext>
            </a:extLst>
          </p:cNvPr>
          <p:cNvSpPr txBox="1"/>
          <p:nvPr/>
        </p:nvSpPr>
        <p:spPr>
          <a:xfrm>
            <a:off x="9506586" y="5238223"/>
            <a:ext cx="111761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en-US" sz="3600" b="1">
                <a:latin typeface="Leelawadee UI" panose="020B0502040204020203" pitchFamily="34" charset="-34"/>
                <a:cs typeface="Leelawadee UI" panose="020B0502040204020203" pitchFamily="34" charset="-34"/>
              </a:rPr>
              <a:t>30%</a:t>
            </a:r>
          </a:p>
        </p:txBody>
      </p:sp>
    </p:spTree>
    <p:extLst>
      <p:ext uri="{BB962C8B-B14F-4D97-AF65-F5344CB8AC3E}">
        <p14:creationId xmlns:p14="http://schemas.microsoft.com/office/powerpoint/2010/main" val="132742104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661;p41">
            <a:extLst>
              <a:ext uri="{FF2B5EF4-FFF2-40B4-BE49-F238E27FC236}">
                <a16:creationId xmlns:a16="http://schemas.microsoft.com/office/drawing/2014/main" id="{31CF4B66-BE01-FD1C-EA23-88FB993A880A}"/>
              </a:ext>
            </a:extLst>
          </p:cNvPr>
          <p:cNvSpPr/>
          <p:nvPr/>
        </p:nvSpPr>
        <p:spPr>
          <a:xfrm>
            <a:off x="494431" y="1922749"/>
            <a:ext cx="11087504" cy="4522431"/>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aphicFrame>
        <p:nvGraphicFramePr>
          <p:cNvPr id="2" name="Google Shape;1416;p58">
            <a:extLst>
              <a:ext uri="{FF2B5EF4-FFF2-40B4-BE49-F238E27FC236}">
                <a16:creationId xmlns:a16="http://schemas.microsoft.com/office/drawing/2014/main" id="{3BFDF33F-EDA8-7074-ADBA-22A5640BFA83}"/>
              </a:ext>
            </a:extLst>
          </p:cNvPr>
          <p:cNvGraphicFramePr>
            <a:graphicFrameLocks noGrp="1"/>
          </p:cNvGraphicFramePr>
          <p:nvPr>
            <p:extLst>
              <p:ext uri="{D42A27DB-BD31-4B8C-83A1-F6EECF244321}">
                <p14:modId xmlns:p14="http://schemas.microsoft.com/office/powerpoint/2010/main" val="1937661442"/>
              </p:ext>
            </p:extLst>
          </p:nvPr>
        </p:nvGraphicFramePr>
        <p:xfrm>
          <a:off x="1183540" y="2664030"/>
          <a:ext cx="9709287" cy="3039869"/>
        </p:xfrm>
        <a:graphic>
          <a:graphicData uri="http://schemas.openxmlformats.org/drawingml/2006/table">
            <a:tbl>
              <a:tblPr>
                <a:tableStyleId>{21E4AEA4-8DFA-4A89-87EB-49C32662AFE0}</a:tableStyleId>
              </a:tblPr>
              <a:tblGrid>
                <a:gridCol w="3236429">
                  <a:extLst>
                    <a:ext uri="{9D8B030D-6E8A-4147-A177-3AD203B41FA5}">
                      <a16:colId xmlns:a16="http://schemas.microsoft.com/office/drawing/2014/main" val="20000"/>
                    </a:ext>
                  </a:extLst>
                </a:gridCol>
                <a:gridCol w="3236429">
                  <a:extLst>
                    <a:ext uri="{9D8B030D-6E8A-4147-A177-3AD203B41FA5}">
                      <a16:colId xmlns:a16="http://schemas.microsoft.com/office/drawing/2014/main" val="20001"/>
                    </a:ext>
                  </a:extLst>
                </a:gridCol>
                <a:gridCol w="3236429">
                  <a:extLst>
                    <a:ext uri="{9D8B030D-6E8A-4147-A177-3AD203B41FA5}">
                      <a16:colId xmlns:a16="http://schemas.microsoft.com/office/drawing/2014/main" val="20002"/>
                    </a:ext>
                  </a:extLst>
                </a:gridCol>
              </a:tblGrid>
              <a:tr h="683165">
                <a:tc>
                  <a:txBody>
                    <a:bodyPr/>
                    <a:lstStyle/>
                    <a:p>
                      <a:pPr algn="ctr"/>
                      <a:r>
                        <a:rPr lang="en-US" sz="2800" b="1">
                          <a:solidFill>
                            <a:schemeClr val="accent2"/>
                          </a:solidFill>
                          <a:effectLst/>
                          <a:latin typeface="Leelawadee UI" panose="020B0502040204020203" pitchFamily="34" charset="-34"/>
                          <a:cs typeface="Leelawadee UI" panose="020B0502040204020203" pitchFamily="34" charset="-34"/>
                        </a:rPr>
                        <a:t>Activities</a:t>
                      </a:r>
                    </a:p>
                  </a:txBody>
                  <a:tcPr anchor="ctr">
                    <a:lnR w="38100" cap="flat" cmpd="sng" algn="ctr">
                      <a:solidFill>
                        <a:schemeClr val="accent2">
                          <a:lumMod val="40000"/>
                          <a:lumOff val="60000"/>
                        </a:schemeClr>
                      </a:solidFill>
                      <a:prstDash val="solid"/>
                      <a:round/>
                      <a:headEnd type="none" w="med" len="med"/>
                      <a:tailEnd type="none" w="med" len="med"/>
                    </a:lnR>
                    <a:lnB w="9525" cap="flat" cmpd="sng" algn="ctr">
                      <a:solidFill>
                        <a:schemeClr val="accent2">
                          <a:lumMod val="40000"/>
                          <a:lumOff val="60000"/>
                        </a:schemeClr>
                      </a:solidFill>
                      <a:prstDash val="solid"/>
                      <a:round/>
                      <a:headEnd type="none" w="med" len="med"/>
                      <a:tailEnd type="none" w="med" len="med"/>
                    </a:lnB>
                  </a:tcPr>
                </a:tc>
                <a:tc>
                  <a:txBody>
                    <a:bodyPr/>
                    <a:lstStyle/>
                    <a:p>
                      <a:pPr algn="ctr"/>
                      <a:r>
                        <a:rPr lang="en-US" sz="2800" b="1">
                          <a:solidFill>
                            <a:schemeClr val="accent2"/>
                          </a:solidFill>
                          <a:latin typeface="Leelawadee UI" panose="020B0502040204020203" pitchFamily="34" charset="-34"/>
                          <a:cs typeface="Leelawadee UI" panose="020B0502040204020203" pitchFamily="34" charset="-34"/>
                        </a:rPr>
                        <a:t>Where</a:t>
                      </a:r>
                    </a:p>
                  </a:txBody>
                  <a:tcPr anchor="ctr">
                    <a:lnL w="38100" cap="flat" cmpd="sng" algn="ctr">
                      <a:solidFill>
                        <a:schemeClr val="accent2">
                          <a:lumMod val="40000"/>
                          <a:lumOff val="60000"/>
                        </a:schemeClr>
                      </a:solidFill>
                      <a:prstDash val="solid"/>
                      <a:round/>
                      <a:headEnd type="none" w="med" len="med"/>
                      <a:tailEnd type="none" w="med" len="med"/>
                    </a:lnL>
                    <a:lnR w="38100" cap="flat" cmpd="sng" algn="ctr">
                      <a:solidFill>
                        <a:schemeClr val="accent2">
                          <a:lumMod val="40000"/>
                          <a:lumOff val="60000"/>
                        </a:schemeClr>
                      </a:solidFill>
                      <a:prstDash val="solid"/>
                      <a:round/>
                      <a:headEnd type="none" w="med" len="med"/>
                      <a:tailEnd type="none" w="med" len="med"/>
                    </a:lnR>
                    <a:lnB w="9525" cap="flat" cmpd="sng" algn="ctr">
                      <a:solidFill>
                        <a:schemeClr val="accent2">
                          <a:lumMod val="40000"/>
                          <a:lumOff val="60000"/>
                        </a:schemeClr>
                      </a:solidFill>
                      <a:prstDash val="solid"/>
                      <a:round/>
                      <a:headEnd type="none" w="med" len="med"/>
                      <a:tailEnd type="none" w="med" len="med"/>
                    </a:lnB>
                  </a:tcPr>
                </a:tc>
                <a:tc>
                  <a:txBody>
                    <a:bodyPr/>
                    <a:lstStyle/>
                    <a:p>
                      <a:pPr algn="ctr"/>
                      <a:r>
                        <a:rPr lang="en-US" sz="2800" b="1">
                          <a:solidFill>
                            <a:schemeClr val="accent2"/>
                          </a:solidFill>
                          <a:latin typeface="Leelawadee UI" panose="020B0502040204020203" pitchFamily="34" charset="-34"/>
                          <a:cs typeface="Leelawadee UI" panose="020B0502040204020203" pitchFamily="34" charset="-34"/>
                        </a:rPr>
                        <a:t>Done</a:t>
                      </a:r>
                    </a:p>
                  </a:txBody>
                  <a:tcPr anchor="ctr">
                    <a:lnL w="38100" cap="flat" cmpd="sng" algn="ctr">
                      <a:solidFill>
                        <a:schemeClr val="accent2">
                          <a:lumMod val="40000"/>
                          <a:lumOff val="60000"/>
                        </a:schemeClr>
                      </a:solidFill>
                      <a:prstDash val="solid"/>
                      <a:round/>
                      <a:headEnd type="none" w="med" len="med"/>
                      <a:tailEnd type="none" w="med" len="med"/>
                    </a:lnL>
                    <a:lnB w="9525" cap="flat" cmpd="sng" algn="ctr">
                      <a:solidFill>
                        <a:schemeClr val="accent2">
                          <a:lumMod val="40000"/>
                          <a:lumOff val="60000"/>
                        </a:schemeClr>
                      </a:solidFill>
                      <a:prstDash val="solid"/>
                      <a:round/>
                      <a:headEnd type="none" w="med" len="med"/>
                      <a:tailEnd type="none" w="med" len="med"/>
                    </a:lnB>
                  </a:tcPr>
                </a:tc>
                <a:extLst>
                  <a:ext uri="{0D108BD9-81ED-4DB2-BD59-A6C34878D82A}">
                    <a16:rowId xmlns:a16="http://schemas.microsoft.com/office/drawing/2014/main" val="10001"/>
                  </a:ext>
                </a:extLst>
              </a:tr>
              <a:tr h="589176">
                <a:tc>
                  <a:txBody>
                    <a:bodyPr/>
                    <a:lstStyle/>
                    <a:p>
                      <a:r>
                        <a:rPr lang="en-US" sz="2000">
                          <a:solidFill>
                            <a:schemeClr val="tx1"/>
                          </a:solidFill>
                          <a:effectLst/>
                          <a:latin typeface="Leelawadee UI" panose="020B0502040204020203" pitchFamily="34" charset="-34"/>
                          <a:cs typeface="Leelawadee UI" panose="020B0502040204020203" pitchFamily="34" charset="-34"/>
                        </a:rPr>
                        <a:t>Activity 01</a:t>
                      </a:r>
                      <a:endParaRPr lang="en-US" sz="2000">
                        <a:solidFill>
                          <a:schemeClr val="tx1"/>
                        </a:solidFill>
                        <a:latin typeface="Leelawadee UI" panose="020B0502040204020203" pitchFamily="34" charset="-34"/>
                        <a:cs typeface="Leelawadee UI" panose="020B0502040204020203" pitchFamily="34" charset="-34"/>
                      </a:endParaRPr>
                    </a:p>
                  </a:txBody>
                  <a:tcPr anchor="ctr">
                    <a:lnR w="38100" cap="flat" cmpd="sng" algn="ctr">
                      <a:solidFill>
                        <a:schemeClr val="accent2">
                          <a:lumMod val="40000"/>
                          <a:lumOff val="60000"/>
                        </a:schemeClr>
                      </a:solidFill>
                      <a:prstDash val="solid"/>
                      <a:round/>
                      <a:headEnd type="none" w="med" len="med"/>
                      <a:tailEnd type="none" w="med" len="med"/>
                    </a:lnR>
                    <a:lnT w="9525" cap="flat" cmpd="sng" algn="ctr">
                      <a:solidFill>
                        <a:schemeClr val="accent2">
                          <a:lumMod val="40000"/>
                          <a:lumOff val="60000"/>
                        </a:schemeClr>
                      </a:solidFill>
                      <a:prstDash val="solid"/>
                      <a:round/>
                      <a:headEnd type="none" w="med" len="med"/>
                      <a:tailEnd type="none" w="med" len="med"/>
                    </a:lnT>
                    <a:lnB w="38100" cap="flat" cmpd="sng" algn="ctr">
                      <a:solidFill>
                        <a:schemeClr val="accent2">
                          <a:lumMod val="40000"/>
                          <a:lumOff val="60000"/>
                        </a:schemeClr>
                      </a:solidFill>
                      <a:prstDash val="solid"/>
                      <a:round/>
                      <a:headEnd type="none" w="med" len="med"/>
                      <a:tailEnd type="none" w="med" len="med"/>
                    </a:lnB>
                    <a:solidFill>
                      <a:schemeClr val="accent2"/>
                    </a:solidFill>
                  </a:tcPr>
                </a:tc>
                <a:tc>
                  <a:txBody>
                    <a:bodyPr/>
                    <a:lstStyle/>
                    <a:p>
                      <a:r>
                        <a:rPr lang="en-US" sz="2000">
                          <a:solidFill>
                            <a:schemeClr val="tx1"/>
                          </a:solidFill>
                          <a:latin typeface="Leelawadee UI" panose="020B0502040204020203" pitchFamily="34" charset="-34"/>
                          <a:cs typeface="Leelawadee UI" panose="020B0502040204020203" pitchFamily="34" charset="-34"/>
                        </a:rPr>
                        <a:t>Beach</a:t>
                      </a:r>
                    </a:p>
                  </a:txBody>
                  <a:tcPr anchor="ctr">
                    <a:lnL w="38100" cap="flat" cmpd="sng" algn="ctr">
                      <a:solidFill>
                        <a:schemeClr val="accent2">
                          <a:lumMod val="40000"/>
                          <a:lumOff val="60000"/>
                        </a:schemeClr>
                      </a:solidFill>
                      <a:prstDash val="solid"/>
                      <a:round/>
                      <a:headEnd type="none" w="med" len="med"/>
                      <a:tailEnd type="none" w="med" len="med"/>
                    </a:lnL>
                    <a:lnR w="38100" cap="flat" cmpd="sng" algn="ctr">
                      <a:solidFill>
                        <a:schemeClr val="accent2">
                          <a:lumMod val="40000"/>
                          <a:lumOff val="60000"/>
                        </a:schemeClr>
                      </a:solidFill>
                      <a:prstDash val="solid"/>
                      <a:round/>
                      <a:headEnd type="none" w="med" len="med"/>
                      <a:tailEnd type="none" w="med" len="med"/>
                    </a:lnR>
                    <a:lnT w="9525" cap="flat" cmpd="sng" algn="ctr">
                      <a:solidFill>
                        <a:schemeClr val="accent2">
                          <a:lumMod val="40000"/>
                          <a:lumOff val="60000"/>
                        </a:schemeClr>
                      </a:solidFill>
                      <a:prstDash val="solid"/>
                      <a:round/>
                      <a:headEnd type="none" w="med" len="med"/>
                      <a:tailEnd type="none" w="med" len="med"/>
                    </a:lnT>
                    <a:lnB w="38100" cap="flat" cmpd="sng" algn="ctr">
                      <a:solidFill>
                        <a:schemeClr val="accent2">
                          <a:lumMod val="40000"/>
                          <a:lumOff val="60000"/>
                        </a:schemeClr>
                      </a:solidFill>
                      <a:prstDash val="solid"/>
                      <a:round/>
                      <a:headEnd type="none" w="med" len="med"/>
                      <a:tailEnd type="none" w="med" len="med"/>
                    </a:lnB>
                    <a:solidFill>
                      <a:schemeClr val="accent2"/>
                    </a:solidFill>
                  </a:tcPr>
                </a:tc>
                <a:tc>
                  <a:txBody>
                    <a:bodyPr/>
                    <a:lstStyle/>
                    <a:p>
                      <a:pPr marL="0" lvl="0" indent="0" algn="l" rtl="0">
                        <a:spcBef>
                          <a:spcPct val="0"/>
                        </a:spcBef>
                        <a:spcAft>
                          <a:spcPct val="0"/>
                        </a:spcAft>
                        <a:buNone/>
                      </a:pPr>
                      <a:endParaRPr>
                        <a:solidFill>
                          <a:schemeClr val="lt1"/>
                        </a:solidFill>
                      </a:endParaRPr>
                    </a:p>
                  </a:txBody>
                  <a:tcPr marL="91425" marR="91425" marT="91425" marB="91425">
                    <a:lnL w="38100" cap="flat" cmpd="sng" algn="ctr">
                      <a:solidFill>
                        <a:schemeClr val="accent2">
                          <a:lumMod val="40000"/>
                          <a:lumOff val="60000"/>
                        </a:schemeClr>
                      </a:solidFill>
                      <a:prstDash val="solid"/>
                      <a:round/>
                      <a:headEnd type="none" w="med" len="med"/>
                      <a:tailEnd type="none" w="med" len="med"/>
                    </a:lnL>
                    <a:lnT w="9525" cap="flat" cmpd="sng" algn="ctr">
                      <a:solidFill>
                        <a:schemeClr val="accent2">
                          <a:lumMod val="40000"/>
                          <a:lumOff val="60000"/>
                        </a:schemeClr>
                      </a:solidFill>
                      <a:prstDash val="solid"/>
                      <a:round/>
                      <a:headEnd type="none" w="med" len="med"/>
                      <a:tailEnd type="none" w="med" len="med"/>
                    </a:lnT>
                    <a:lnB w="38100" cap="flat" cmpd="sng" algn="ctr">
                      <a:solidFill>
                        <a:schemeClr val="accent2">
                          <a:lumMod val="40000"/>
                          <a:lumOff val="6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10002"/>
                  </a:ext>
                </a:extLst>
              </a:tr>
              <a:tr h="589176">
                <a:tc>
                  <a:txBody>
                    <a:bodyPr/>
                    <a:lstStyle/>
                    <a:p>
                      <a:r>
                        <a:rPr lang="en-US" sz="2000">
                          <a:solidFill>
                            <a:schemeClr val="tx1"/>
                          </a:solidFill>
                          <a:effectLst/>
                          <a:latin typeface="Leelawadee UI" panose="020B0502040204020203" pitchFamily="34" charset="-34"/>
                          <a:cs typeface="Leelawadee UI" panose="020B0502040204020203" pitchFamily="34" charset="-34"/>
                        </a:rPr>
                        <a:t>Activity 02</a:t>
                      </a:r>
                      <a:endParaRPr lang="en-US" sz="2000">
                        <a:solidFill>
                          <a:schemeClr val="tx1"/>
                        </a:solidFill>
                        <a:latin typeface="Leelawadee UI" panose="020B0502040204020203" pitchFamily="34" charset="-34"/>
                        <a:cs typeface="Leelawadee UI" panose="020B0502040204020203" pitchFamily="34" charset="-34"/>
                      </a:endParaRPr>
                    </a:p>
                  </a:txBody>
                  <a:tcPr anchor="ctr">
                    <a:lnR w="38100" cap="flat" cmpd="sng" algn="ctr">
                      <a:solidFill>
                        <a:schemeClr val="accent2">
                          <a:lumMod val="40000"/>
                          <a:lumOff val="60000"/>
                        </a:schemeClr>
                      </a:solidFill>
                      <a:prstDash val="solid"/>
                      <a:round/>
                      <a:headEnd type="none" w="med" len="med"/>
                      <a:tailEnd type="none" w="med" len="med"/>
                    </a:lnR>
                    <a:lnT w="38100" cap="flat" cmpd="sng" algn="ctr">
                      <a:solidFill>
                        <a:schemeClr val="accent2">
                          <a:lumMod val="40000"/>
                          <a:lumOff val="60000"/>
                        </a:schemeClr>
                      </a:solidFill>
                      <a:prstDash val="solid"/>
                      <a:round/>
                      <a:headEnd type="none" w="med" len="med"/>
                      <a:tailEnd type="none" w="med" len="med"/>
                    </a:lnT>
                    <a:lnB w="38100" cap="flat" cmpd="sng" algn="ctr">
                      <a:solidFill>
                        <a:schemeClr val="accent2">
                          <a:lumMod val="40000"/>
                          <a:lumOff val="60000"/>
                        </a:schemeClr>
                      </a:solidFill>
                      <a:prstDash val="solid"/>
                      <a:round/>
                      <a:headEnd type="none" w="med" len="med"/>
                      <a:tailEnd type="none" w="med" len="med"/>
                    </a:lnB>
                    <a:solidFill>
                      <a:schemeClr val="accent2"/>
                    </a:solidFill>
                  </a:tcPr>
                </a:tc>
                <a:tc>
                  <a:txBody>
                    <a:bodyPr/>
                    <a:lstStyle/>
                    <a:p>
                      <a:r>
                        <a:rPr lang="en-US" sz="2000">
                          <a:solidFill>
                            <a:schemeClr val="tx1"/>
                          </a:solidFill>
                          <a:latin typeface="Leelawadee UI" panose="020B0502040204020203" pitchFamily="34" charset="-34"/>
                          <a:cs typeface="Leelawadee UI" panose="020B0502040204020203" pitchFamily="34" charset="-34"/>
                        </a:rPr>
                        <a:t>Mountain</a:t>
                      </a:r>
                    </a:p>
                  </a:txBody>
                  <a:tcPr anchor="ctr">
                    <a:lnL w="38100" cap="flat" cmpd="sng" algn="ctr">
                      <a:solidFill>
                        <a:schemeClr val="accent2">
                          <a:lumMod val="40000"/>
                          <a:lumOff val="60000"/>
                        </a:schemeClr>
                      </a:solidFill>
                      <a:prstDash val="solid"/>
                      <a:round/>
                      <a:headEnd type="none" w="med" len="med"/>
                      <a:tailEnd type="none" w="med" len="med"/>
                    </a:lnL>
                    <a:lnR w="38100" cap="flat" cmpd="sng" algn="ctr">
                      <a:solidFill>
                        <a:schemeClr val="accent2">
                          <a:lumMod val="40000"/>
                          <a:lumOff val="60000"/>
                        </a:schemeClr>
                      </a:solidFill>
                      <a:prstDash val="solid"/>
                      <a:round/>
                      <a:headEnd type="none" w="med" len="med"/>
                      <a:tailEnd type="none" w="med" len="med"/>
                    </a:lnR>
                    <a:lnT w="38100" cap="flat" cmpd="sng" algn="ctr">
                      <a:solidFill>
                        <a:schemeClr val="accent2">
                          <a:lumMod val="40000"/>
                          <a:lumOff val="60000"/>
                        </a:schemeClr>
                      </a:solidFill>
                      <a:prstDash val="solid"/>
                      <a:round/>
                      <a:headEnd type="none" w="med" len="med"/>
                      <a:tailEnd type="none" w="med" len="med"/>
                    </a:lnT>
                    <a:lnB w="38100" cap="flat" cmpd="sng" algn="ctr">
                      <a:solidFill>
                        <a:schemeClr val="accent2">
                          <a:lumMod val="40000"/>
                          <a:lumOff val="60000"/>
                        </a:schemeClr>
                      </a:solidFill>
                      <a:prstDash val="solid"/>
                      <a:round/>
                      <a:headEnd type="none" w="med" len="med"/>
                      <a:tailEnd type="none" w="med" len="med"/>
                    </a:lnB>
                    <a:solidFill>
                      <a:schemeClr val="accent2"/>
                    </a:solidFill>
                  </a:tcPr>
                </a:tc>
                <a:tc>
                  <a:txBody>
                    <a:bodyPr/>
                    <a:lstStyle/>
                    <a:p>
                      <a:pPr marL="0" lvl="0" indent="0" algn="l" rtl="0">
                        <a:spcBef>
                          <a:spcPct val="0"/>
                        </a:spcBef>
                        <a:spcAft>
                          <a:spcPct val="0"/>
                        </a:spcAft>
                        <a:buNone/>
                      </a:pPr>
                      <a:endParaRPr>
                        <a:solidFill>
                          <a:schemeClr val="lt1"/>
                        </a:solidFill>
                      </a:endParaRPr>
                    </a:p>
                  </a:txBody>
                  <a:tcPr marL="91425" marR="91425" marT="91425" marB="91425">
                    <a:lnL w="38100" cap="flat" cmpd="sng" algn="ctr">
                      <a:solidFill>
                        <a:schemeClr val="accent2">
                          <a:lumMod val="40000"/>
                          <a:lumOff val="60000"/>
                        </a:schemeClr>
                      </a:solidFill>
                      <a:prstDash val="solid"/>
                      <a:round/>
                      <a:headEnd type="none" w="med" len="med"/>
                      <a:tailEnd type="none" w="med" len="med"/>
                    </a:lnL>
                    <a:lnT w="38100" cap="flat" cmpd="sng" algn="ctr">
                      <a:solidFill>
                        <a:schemeClr val="accent2">
                          <a:lumMod val="40000"/>
                          <a:lumOff val="60000"/>
                        </a:schemeClr>
                      </a:solidFill>
                      <a:prstDash val="solid"/>
                      <a:round/>
                      <a:headEnd type="none" w="med" len="med"/>
                      <a:tailEnd type="none" w="med" len="med"/>
                    </a:lnT>
                    <a:lnB w="38100" cap="flat" cmpd="sng" algn="ctr">
                      <a:solidFill>
                        <a:schemeClr val="accent2">
                          <a:lumMod val="40000"/>
                          <a:lumOff val="6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10003"/>
                  </a:ext>
                </a:extLst>
              </a:tr>
              <a:tr h="589176">
                <a:tc>
                  <a:txBody>
                    <a:bodyPr/>
                    <a:lstStyle/>
                    <a:p>
                      <a:r>
                        <a:rPr lang="en-US" sz="2000">
                          <a:solidFill>
                            <a:schemeClr val="tx1"/>
                          </a:solidFill>
                          <a:effectLst/>
                          <a:latin typeface="Leelawadee UI" panose="020B0502040204020203" pitchFamily="34" charset="-34"/>
                          <a:cs typeface="Leelawadee UI" panose="020B0502040204020203" pitchFamily="34" charset="-34"/>
                        </a:rPr>
                        <a:t>Activity 03</a:t>
                      </a:r>
                      <a:endParaRPr lang="en-US" sz="2000">
                        <a:solidFill>
                          <a:schemeClr val="tx1"/>
                        </a:solidFill>
                        <a:latin typeface="Leelawadee UI" panose="020B0502040204020203" pitchFamily="34" charset="-34"/>
                        <a:cs typeface="Leelawadee UI" panose="020B0502040204020203" pitchFamily="34" charset="-34"/>
                      </a:endParaRPr>
                    </a:p>
                  </a:txBody>
                  <a:tcPr anchor="ctr">
                    <a:lnR w="38100" cap="flat" cmpd="sng" algn="ctr">
                      <a:solidFill>
                        <a:schemeClr val="accent2">
                          <a:lumMod val="40000"/>
                          <a:lumOff val="60000"/>
                        </a:schemeClr>
                      </a:solidFill>
                      <a:prstDash val="solid"/>
                      <a:round/>
                      <a:headEnd type="none" w="med" len="med"/>
                      <a:tailEnd type="none" w="med" len="med"/>
                    </a:lnR>
                    <a:lnT w="38100" cap="flat" cmpd="sng" algn="ctr">
                      <a:solidFill>
                        <a:schemeClr val="accent2">
                          <a:lumMod val="40000"/>
                          <a:lumOff val="60000"/>
                        </a:schemeClr>
                      </a:solidFill>
                      <a:prstDash val="solid"/>
                      <a:round/>
                      <a:headEnd type="none" w="med" len="med"/>
                      <a:tailEnd type="none" w="med" len="med"/>
                    </a:lnT>
                    <a:lnB w="38100" cap="flat" cmpd="sng" algn="ctr">
                      <a:solidFill>
                        <a:schemeClr val="accent2">
                          <a:lumMod val="40000"/>
                          <a:lumOff val="60000"/>
                        </a:schemeClr>
                      </a:solidFill>
                      <a:prstDash val="solid"/>
                      <a:round/>
                      <a:headEnd type="none" w="med" len="med"/>
                      <a:tailEnd type="none" w="med" len="med"/>
                    </a:lnB>
                    <a:solidFill>
                      <a:schemeClr val="accent2"/>
                    </a:solidFill>
                  </a:tcPr>
                </a:tc>
                <a:tc>
                  <a:txBody>
                    <a:bodyPr/>
                    <a:lstStyle/>
                    <a:p>
                      <a:r>
                        <a:rPr lang="en-US" sz="2000">
                          <a:solidFill>
                            <a:schemeClr val="tx1"/>
                          </a:solidFill>
                          <a:latin typeface="Leelawadee UI" panose="020B0502040204020203" pitchFamily="34" charset="-34"/>
                          <a:cs typeface="Leelawadee UI" panose="020B0502040204020203" pitchFamily="34" charset="-34"/>
                        </a:rPr>
                        <a:t>Party</a:t>
                      </a:r>
                    </a:p>
                  </a:txBody>
                  <a:tcPr anchor="ctr">
                    <a:lnL w="38100" cap="flat" cmpd="sng" algn="ctr">
                      <a:solidFill>
                        <a:schemeClr val="accent2">
                          <a:lumMod val="40000"/>
                          <a:lumOff val="60000"/>
                        </a:schemeClr>
                      </a:solidFill>
                      <a:prstDash val="solid"/>
                      <a:round/>
                      <a:headEnd type="none" w="med" len="med"/>
                      <a:tailEnd type="none" w="med" len="med"/>
                    </a:lnL>
                    <a:lnR w="38100" cap="flat" cmpd="sng" algn="ctr">
                      <a:solidFill>
                        <a:schemeClr val="accent2">
                          <a:lumMod val="40000"/>
                          <a:lumOff val="60000"/>
                        </a:schemeClr>
                      </a:solidFill>
                      <a:prstDash val="solid"/>
                      <a:round/>
                      <a:headEnd type="none" w="med" len="med"/>
                      <a:tailEnd type="none" w="med" len="med"/>
                    </a:lnR>
                    <a:lnT w="38100" cap="flat" cmpd="sng" algn="ctr">
                      <a:solidFill>
                        <a:schemeClr val="accent2">
                          <a:lumMod val="40000"/>
                          <a:lumOff val="60000"/>
                        </a:schemeClr>
                      </a:solidFill>
                      <a:prstDash val="solid"/>
                      <a:round/>
                      <a:headEnd type="none" w="med" len="med"/>
                      <a:tailEnd type="none" w="med" len="med"/>
                    </a:lnT>
                    <a:lnB w="38100" cap="flat" cmpd="sng" algn="ctr">
                      <a:solidFill>
                        <a:schemeClr val="accent2">
                          <a:lumMod val="40000"/>
                          <a:lumOff val="60000"/>
                        </a:schemeClr>
                      </a:solidFill>
                      <a:prstDash val="solid"/>
                      <a:round/>
                      <a:headEnd type="none" w="med" len="med"/>
                      <a:tailEnd type="none" w="med" len="med"/>
                    </a:lnB>
                    <a:solidFill>
                      <a:schemeClr val="accent2"/>
                    </a:solidFill>
                  </a:tcPr>
                </a:tc>
                <a:tc>
                  <a:txBody>
                    <a:bodyPr/>
                    <a:lstStyle/>
                    <a:p>
                      <a:pPr marL="0" lvl="0" indent="0" algn="l" rtl="0">
                        <a:spcBef>
                          <a:spcPct val="0"/>
                        </a:spcBef>
                        <a:spcAft>
                          <a:spcPct val="0"/>
                        </a:spcAft>
                        <a:buNone/>
                      </a:pPr>
                      <a:endParaRPr>
                        <a:solidFill>
                          <a:schemeClr val="lt1"/>
                        </a:solidFill>
                      </a:endParaRPr>
                    </a:p>
                  </a:txBody>
                  <a:tcPr marL="91425" marR="91425" marT="91425" marB="91425">
                    <a:lnL w="38100" cap="flat" cmpd="sng" algn="ctr">
                      <a:solidFill>
                        <a:schemeClr val="accent2">
                          <a:lumMod val="40000"/>
                          <a:lumOff val="60000"/>
                        </a:schemeClr>
                      </a:solidFill>
                      <a:prstDash val="solid"/>
                      <a:round/>
                      <a:headEnd type="none" w="med" len="med"/>
                      <a:tailEnd type="none" w="med" len="med"/>
                    </a:lnL>
                    <a:lnT w="38100" cap="flat" cmpd="sng" algn="ctr">
                      <a:solidFill>
                        <a:schemeClr val="accent2">
                          <a:lumMod val="40000"/>
                          <a:lumOff val="60000"/>
                        </a:schemeClr>
                      </a:solidFill>
                      <a:prstDash val="solid"/>
                      <a:round/>
                      <a:headEnd type="none" w="med" len="med"/>
                      <a:tailEnd type="none" w="med" len="med"/>
                    </a:lnT>
                    <a:lnB w="38100" cap="flat" cmpd="sng" algn="ctr">
                      <a:solidFill>
                        <a:schemeClr val="accent2">
                          <a:lumMod val="40000"/>
                          <a:lumOff val="6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10004"/>
                  </a:ext>
                </a:extLst>
              </a:tr>
              <a:tr h="589176">
                <a:tc>
                  <a:txBody>
                    <a:bodyPr/>
                    <a:lstStyle/>
                    <a:p>
                      <a:r>
                        <a:rPr lang="en-US" sz="2000">
                          <a:solidFill>
                            <a:schemeClr val="tx1"/>
                          </a:solidFill>
                          <a:effectLst/>
                          <a:latin typeface="Leelawadee UI" panose="020B0502040204020203" pitchFamily="34" charset="-34"/>
                          <a:cs typeface="Leelawadee UI" panose="020B0502040204020203" pitchFamily="34" charset="-34"/>
                        </a:rPr>
                        <a:t>Activity 04</a:t>
                      </a:r>
                      <a:endParaRPr lang="en-US" sz="2000">
                        <a:solidFill>
                          <a:schemeClr val="tx1"/>
                        </a:solidFill>
                        <a:latin typeface="Leelawadee UI" panose="020B0502040204020203" pitchFamily="34" charset="-34"/>
                        <a:cs typeface="Leelawadee UI" panose="020B0502040204020203" pitchFamily="34" charset="-34"/>
                      </a:endParaRPr>
                    </a:p>
                  </a:txBody>
                  <a:tcPr anchor="ctr">
                    <a:lnR w="38100" cap="flat" cmpd="sng" algn="ctr">
                      <a:solidFill>
                        <a:schemeClr val="accent2">
                          <a:lumMod val="40000"/>
                          <a:lumOff val="60000"/>
                        </a:schemeClr>
                      </a:solidFill>
                      <a:prstDash val="solid"/>
                      <a:round/>
                      <a:headEnd type="none" w="med" len="med"/>
                      <a:tailEnd type="none" w="med" len="med"/>
                    </a:lnR>
                    <a:lnT w="38100" cap="flat" cmpd="sng" algn="ctr">
                      <a:solidFill>
                        <a:schemeClr val="accent2">
                          <a:lumMod val="40000"/>
                          <a:lumOff val="60000"/>
                        </a:schemeClr>
                      </a:solidFill>
                      <a:prstDash val="solid"/>
                      <a:round/>
                      <a:headEnd type="none" w="med" len="med"/>
                      <a:tailEnd type="none" w="med" len="med"/>
                    </a:lnT>
                    <a:solidFill>
                      <a:schemeClr val="accent2"/>
                    </a:solidFill>
                  </a:tcPr>
                </a:tc>
                <a:tc>
                  <a:txBody>
                    <a:bodyPr/>
                    <a:lstStyle/>
                    <a:p>
                      <a:r>
                        <a:rPr lang="en-US" sz="2000">
                          <a:solidFill>
                            <a:schemeClr val="tx1"/>
                          </a:solidFill>
                          <a:latin typeface="Leelawadee UI" panose="020B0502040204020203" pitchFamily="34" charset="-34"/>
                          <a:cs typeface="Leelawadee UI" panose="020B0502040204020203" pitchFamily="34" charset="-34"/>
                        </a:rPr>
                        <a:t>Bike Ride</a:t>
                      </a:r>
                    </a:p>
                  </a:txBody>
                  <a:tcPr anchor="ctr">
                    <a:lnL w="38100" cap="flat" cmpd="sng" algn="ctr">
                      <a:solidFill>
                        <a:schemeClr val="accent2">
                          <a:lumMod val="40000"/>
                          <a:lumOff val="60000"/>
                        </a:schemeClr>
                      </a:solidFill>
                      <a:prstDash val="solid"/>
                      <a:round/>
                      <a:headEnd type="none" w="med" len="med"/>
                      <a:tailEnd type="none" w="med" len="med"/>
                    </a:lnL>
                    <a:lnR w="38100" cap="flat" cmpd="sng" algn="ctr">
                      <a:solidFill>
                        <a:schemeClr val="accent2">
                          <a:lumMod val="40000"/>
                          <a:lumOff val="60000"/>
                        </a:schemeClr>
                      </a:solidFill>
                      <a:prstDash val="solid"/>
                      <a:round/>
                      <a:headEnd type="none" w="med" len="med"/>
                      <a:tailEnd type="none" w="med" len="med"/>
                    </a:lnR>
                    <a:lnT w="38100" cap="flat" cmpd="sng" algn="ctr">
                      <a:solidFill>
                        <a:schemeClr val="accent2">
                          <a:lumMod val="40000"/>
                          <a:lumOff val="60000"/>
                        </a:schemeClr>
                      </a:solidFill>
                      <a:prstDash val="solid"/>
                      <a:round/>
                      <a:headEnd type="none" w="med" len="med"/>
                      <a:tailEnd type="none" w="med" len="med"/>
                    </a:lnT>
                    <a:solidFill>
                      <a:schemeClr val="accent2"/>
                    </a:solidFill>
                  </a:tcPr>
                </a:tc>
                <a:tc>
                  <a:txBody>
                    <a:bodyPr/>
                    <a:lstStyle/>
                    <a:p>
                      <a:pPr marL="0" lvl="0" indent="0" algn="l" rtl="0">
                        <a:spcBef>
                          <a:spcPct val="0"/>
                        </a:spcBef>
                        <a:spcAft>
                          <a:spcPct val="0"/>
                        </a:spcAft>
                        <a:buNone/>
                      </a:pPr>
                      <a:endParaRPr>
                        <a:solidFill>
                          <a:schemeClr val="lt1"/>
                        </a:solidFill>
                      </a:endParaRPr>
                    </a:p>
                  </a:txBody>
                  <a:tcPr marL="91425" marR="91425" marT="91425" marB="91425">
                    <a:lnL w="38100" cap="flat" cmpd="sng" algn="ctr">
                      <a:solidFill>
                        <a:schemeClr val="accent2">
                          <a:lumMod val="40000"/>
                          <a:lumOff val="60000"/>
                        </a:schemeClr>
                      </a:solidFill>
                      <a:prstDash val="solid"/>
                      <a:round/>
                      <a:headEnd type="none" w="med" len="med"/>
                      <a:tailEnd type="none" w="med" len="med"/>
                    </a:lnL>
                    <a:lnT w="38100" cap="flat" cmpd="sng" algn="ctr">
                      <a:solidFill>
                        <a:schemeClr val="accent2">
                          <a:lumMod val="40000"/>
                          <a:lumOff val="60000"/>
                        </a:schemeClr>
                      </a:solidFill>
                      <a:prstDash val="solid"/>
                      <a:round/>
                      <a:headEnd type="none" w="med" len="med"/>
                      <a:tailEnd type="none" w="med" len="med"/>
                    </a:lnT>
                    <a:solidFill>
                      <a:schemeClr val="accent2"/>
                    </a:solidFill>
                  </a:tcPr>
                </a:tc>
                <a:extLst>
                  <a:ext uri="{0D108BD9-81ED-4DB2-BD59-A6C34878D82A}">
                    <a16:rowId xmlns:a16="http://schemas.microsoft.com/office/drawing/2014/main" val="10005"/>
                  </a:ext>
                </a:extLst>
              </a:tr>
            </a:tbl>
          </a:graphicData>
        </a:graphic>
      </p:graphicFrame>
      <p:sp>
        <p:nvSpPr>
          <p:cNvPr id="3" name="TextBox 2">
            <a:extLst>
              <a:ext uri="{FF2B5EF4-FFF2-40B4-BE49-F238E27FC236}">
                <a16:creationId xmlns:a16="http://schemas.microsoft.com/office/drawing/2014/main" id="{5F36E0DA-1F78-06D9-7E07-0EDFFCAF792C}"/>
              </a:ext>
            </a:extLst>
          </p:cNvPr>
          <p:cNvSpPr txBox="1"/>
          <p:nvPr/>
        </p:nvSpPr>
        <p:spPr>
          <a:xfrm>
            <a:off x="1049988" y="652895"/>
            <a:ext cx="10092025" cy="861774"/>
          </a:xfrm>
          <a:prstGeom prst="rect">
            <a:avLst/>
          </a:prstGeom>
          <a:noFill/>
        </p:spPr>
        <p:txBody>
          <a:bodyPr wrap="square" rtlCol="0">
            <a:spAutoFit/>
          </a:bodyPr>
          <a:lstStyle/>
          <a:p>
            <a:pPr algn="ctr">
              <a:spcBef>
                <a:spcPts val="1200"/>
              </a:spcBef>
            </a:pPr>
            <a:r>
              <a:rPr lang="en-US" sz="5000" b="1">
                <a:solidFill>
                  <a:schemeClr val="accent2"/>
                </a:solidFill>
                <a:latin typeface="Hello Father" panose="02000600000000000000" pitchFamily="2" charset="0"/>
              </a:rPr>
              <a:t>Things to do on the day</a:t>
            </a:r>
          </a:p>
        </p:txBody>
      </p:sp>
      <p:pic>
        <p:nvPicPr>
          <p:cNvPr id="6" name="Picture 5">
            <a:extLst>
              <a:ext uri="{FF2B5EF4-FFF2-40B4-BE49-F238E27FC236}">
                <a16:creationId xmlns:a16="http://schemas.microsoft.com/office/drawing/2014/main" id="{D964190B-D9A5-998A-8029-4D3AA2A8AF95}"/>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9148214" y="3390237"/>
            <a:ext cx="499534" cy="472864"/>
          </a:xfrm>
          <a:prstGeom prst="rect">
            <a:avLst/>
          </a:prstGeom>
        </p:spPr>
      </p:pic>
      <p:pic>
        <p:nvPicPr>
          <p:cNvPr id="7" name="Picture 6">
            <a:extLst>
              <a:ext uri="{FF2B5EF4-FFF2-40B4-BE49-F238E27FC236}">
                <a16:creationId xmlns:a16="http://schemas.microsoft.com/office/drawing/2014/main" id="{8BEDB19E-DD6C-4710-0D8D-B6C2D1C4F265}"/>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9181476" y="4565373"/>
            <a:ext cx="499534" cy="472864"/>
          </a:xfrm>
          <a:prstGeom prst="rect">
            <a:avLst/>
          </a:prstGeom>
        </p:spPr>
      </p:pic>
      <p:pic>
        <p:nvPicPr>
          <p:cNvPr id="8" name="Picture 7">
            <a:extLst>
              <a:ext uri="{FF2B5EF4-FFF2-40B4-BE49-F238E27FC236}">
                <a16:creationId xmlns:a16="http://schemas.microsoft.com/office/drawing/2014/main" id="{5C0555A6-ABD6-987F-8728-F139D44426FC}"/>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9148214" y="5161465"/>
            <a:ext cx="499534" cy="472864"/>
          </a:xfrm>
          <a:prstGeom prst="rect">
            <a:avLst/>
          </a:prstGeom>
        </p:spPr>
      </p:pic>
      <p:pic>
        <p:nvPicPr>
          <p:cNvPr id="10" name="Picture 9">
            <a:extLst>
              <a:ext uri="{FF2B5EF4-FFF2-40B4-BE49-F238E27FC236}">
                <a16:creationId xmlns:a16="http://schemas.microsoft.com/office/drawing/2014/main" id="{83C3D4E1-5290-1D26-1752-5DEB5D526A8F}"/>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9181476" y="4049994"/>
            <a:ext cx="345926" cy="345926"/>
          </a:xfrm>
          <a:prstGeom prst="rect">
            <a:avLst/>
          </a:prstGeom>
        </p:spPr>
      </p:pic>
    </p:spTree>
    <p:extLst>
      <p:ext uri="{BB962C8B-B14F-4D97-AF65-F5344CB8AC3E}">
        <p14:creationId xmlns:p14="http://schemas.microsoft.com/office/powerpoint/2010/main" val="225894834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Google Shape;661;p41">
            <a:extLst>
              <a:ext uri="{FF2B5EF4-FFF2-40B4-BE49-F238E27FC236}">
                <a16:creationId xmlns:a16="http://schemas.microsoft.com/office/drawing/2014/main" id="{F0A62753-4A85-9E4D-81FB-20E1AEE16487}"/>
              </a:ext>
            </a:extLst>
          </p:cNvPr>
          <p:cNvSpPr/>
          <p:nvPr/>
        </p:nvSpPr>
        <p:spPr>
          <a:xfrm>
            <a:off x="924673" y="1696677"/>
            <a:ext cx="10342655" cy="4603075"/>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7" name="TextBox 16">
            <a:extLst>
              <a:ext uri="{FF2B5EF4-FFF2-40B4-BE49-F238E27FC236}">
                <a16:creationId xmlns:a16="http://schemas.microsoft.com/office/drawing/2014/main" id="{E44D4CBE-A1F8-0C20-F00D-22D9ADAF1127}"/>
              </a:ext>
            </a:extLst>
          </p:cNvPr>
          <p:cNvSpPr txBox="1"/>
          <p:nvPr/>
        </p:nvSpPr>
        <p:spPr>
          <a:xfrm>
            <a:off x="1049988" y="652895"/>
            <a:ext cx="10092025" cy="861774"/>
          </a:xfrm>
          <a:prstGeom prst="rect">
            <a:avLst/>
          </a:prstGeom>
          <a:noFill/>
        </p:spPr>
        <p:txBody>
          <a:bodyPr wrap="square" rtlCol="0">
            <a:spAutoFit/>
          </a:bodyPr>
          <a:lstStyle/>
          <a:p>
            <a:pPr algn="ctr">
              <a:spcBef>
                <a:spcPts val="1200"/>
              </a:spcBef>
            </a:pPr>
            <a:r>
              <a:rPr lang="en-US" sz="5000" b="1">
                <a:solidFill>
                  <a:schemeClr val="accent2"/>
                </a:solidFill>
                <a:latin typeface="Hello Father" panose="02000600000000000000" pitchFamily="2" charset="0"/>
              </a:rPr>
              <a:t>Dates in other countries</a:t>
            </a:r>
          </a:p>
        </p:txBody>
      </p:sp>
      <p:grpSp>
        <p:nvGrpSpPr>
          <p:cNvPr id="79" name="Google Shape;1496;p89">
            <a:extLst>
              <a:ext uri="{FF2B5EF4-FFF2-40B4-BE49-F238E27FC236}">
                <a16:creationId xmlns:a16="http://schemas.microsoft.com/office/drawing/2014/main" id="{1105CBE9-A563-1321-510D-003C47207E67}"/>
              </a:ext>
            </a:extLst>
          </p:cNvPr>
          <p:cNvGrpSpPr/>
          <p:nvPr/>
        </p:nvGrpSpPr>
        <p:grpSpPr>
          <a:xfrm>
            <a:off x="1375771" y="2593835"/>
            <a:ext cx="5272324" cy="2808759"/>
            <a:chOff x="233350" y="949250"/>
            <a:chExt cx="7137300" cy="3802300"/>
          </a:xfrm>
        </p:grpSpPr>
        <p:sp>
          <p:nvSpPr>
            <p:cNvPr id="87" name="Google Shape;1497;p89">
              <a:extLst>
                <a:ext uri="{FF2B5EF4-FFF2-40B4-BE49-F238E27FC236}">
                  <a16:creationId xmlns:a16="http://schemas.microsoft.com/office/drawing/2014/main" id="{7A708572-B177-3460-91A0-8B1E3048DFD4}"/>
                </a:ext>
              </a:extLst>
            </p:cNvPr>
            <p:cNvSpPr/>
            <p:nvPr/>
          </p:nvSpPr>
          <p:spPr>
            <a:xfrm>
              <a:off x="4428450" y="2808675"/>
              <a:ext cx="1478900" cy="330100"/>
            </a:xfrm>
            <a:custGeom>
              <a:avLst/>
              <a:gdLst/>
              <a:ahLst/>
              <a:cxnLst/>
              <a:rect l="l" t="t" r="r" b="b"/>
              <a:pathLst>
                <a:path w="59155" h="13204" extrusionOk="0">
                  <a:moveTo>
                    <a:pt x="1" y="0"/>
                  </a:moveTo>
                  <a:lnTo>
                    <a:pt x="1" y="0"/>
                  </a:lnTo>
                  <a:close/>
                  <a:moveTo>
                    <a:pt x="59155" y="13203"/>
                  </a:move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8" name="Google Shape;1498;p89">
              <a:extLst>
                <a:ext uri="{FF2B5EF4-FFF2-40B4-BE49-F238E27FC236}">
                  <a16:creationId xmlns:a16="http://schemas.microsoft.com/office/drawing/2014/main" id="{F7AC021B-7D31-2303-AA26-2882B7223BF8}"/>
                </a:ext>
              </a:extLst>
            </p:cNvPr>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9" name="Google Shape;1499;p89">
              <a:extLst>
                <a:ext uri="{FF2B5EF4-FFF2-40B4-BE49-F238E27FC236}">
                  <a16:creationId xmlns:a16="http://schemas.microsoft.com/office/drawing/2014/main" id="{65321FF5-A600-0FF5-5D8D-B6D1CA06EB12}"/>
                </a:ext>
              </a:extLst>
            </p:cNvPr>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0" name="Google Shape;1500;p89">
              <a:extLst>
                <a:ext uri="{FF2B5EF4-FFF2-40B4-BE49-F238E27FC236}">
                  <a16:creationId xmlns:a16="http://schemas.microsoft.com/office/drawing/2014/main" id="{B9D2963C-99C5-1696-031C-25171B518A0D}"/>
                </a:ext>
              </a:extLst>
            </p:cNvPr>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1" name="Google Shape;1501;p89">
              <a:extLst>
                <a:ext uri="{FF2B5EF4-FFF2-40B4-BE49-F238E27FC236}">
                  <a16:creationId xmlns:a16="http://schemas.microsoft.com/office/drawing/2014/main" id="{A3709905-D5E4-D136-E7E5-F3E51FD11804}"/>
                </a:ext>
              </a:extLst>
            </p:cNvPr>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2" name="Google Shape;1502;p89">
              <a:extLst>
                <a:ext uri="{FF2B5EF4-FFF2-40B4-BE49-F238E27FC236}">
                  <a16:creationId xmlns:a16="http://schemas.microsoft.com/office/drawing/2014/main" id="{72731C61-6AC3-7620-C9B8-29633075B042}"/>
                </a:ext>
              </a:extLst>
            </p:cNvPr>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3" name="Google Shape;1503;p89">
              <a:extLst>
                <a:ext uri="{FF2B5EF4-FFF2-40B4-BE49-F238E27FC236}">
                  <a16:creationId xmlns:a16="http://schemas.microsoft.com/office/drawing/2014/main" id="{4D77CC8C-EC14-180F-94B0-F93EC53DC7B9}"/>
                </a:ext>
              </a:extLst>
            </p:cNvPr>
            <p:cNvSpPr/>
            <p:nvPr/>
          </p:nvSpPr>
          <p:spPr>
            <a:xfrm>
              <a:off x="4388700" y="3530600"/>
              <a:ext cx="227275" cy="395425"/>
            </a:xfrm>
            <a:custGeom>
              <a:avLst/>
              <a:gdLst/>
              <a:ahLst/>
              <a:cxnLst/>
              <a:rect l="l" t="t" r="r" b="b"/>
              <a:pathLst>
                <a:path w="9091" h="15816"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4" name="Google Shape;1504;p89">
              <a:extLst>
                <a:ext uri="{FF2B5EF4-FFF2-40B4-BE49-F238E27FC236}">
                  <a16:creationId xmlns:a16="http://schemas.microsoft.com/office/drawing/2014/main" id="{B55EDA62-9327-8386-E5CD-B7FD81404B4E}"/>
                </a:ext>
              </a:extLst>
            </p:cNvPr>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5" name="Google Shape;1505;p89">
              <a:extLst>
                <a:ext uri="{FF2B5EF4-FFF2-40B4-BE49-F238E27FC236}">
                  <a16:creationId xmlns:a16="http://schemas.microsoft.com/office/drawing/2014/main" id="{631607A0-680F-9BDF-EBC1-CC5F9DCE210C}"/>
                </a:ext>
              </a:extLst>
            </p:cNvPr>
            <p:cNvSpPr/>
            <p:nvPr/>
          </p:nvSpPr>
          <p:spPr>
            <a:xfrm>
              <a:off x="6901875" y="4220725"/>
              <a:ext cx="468775" cy="354550"/>
            </a:xfrm>
            <a:custGeom>
              <a:avLst/>
              <a:gdLst/>
              <a:ahLst/>
              <a:cxnLst/>
              <a:rect l="l" t="t" r="r" b="b"/>
              <a:pathLst>
                <a:path w="18751" h="14182" extrusionOk="0">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6" name="Google Shape;1506;p89">
              <a:extLst>
                <a:ext uri="{FF2B5EF4-FFF2-40B4-BE49-F238E27FC236}">
                  <a16:creationId xmlns:a16="http://schemas.microsoft.com/office/drawing/2014/main" id="{DF631F90-C7FF-D7CB-29E3-ACE605AAF2F6}"/>
                </a:ext>
              </a:extLst>
            </p:cNvPr>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7" name="Google Shape;1507;p89">
              <a:extLst>
                <a:ext uri="{FF2B5EF4-FFF2-40B4-BE49-F238E27FC236}">
                  <a16:creationId xmlns:a16="http://schemas.microsoft.com/office/drawing/2014/main" id="{9CE14CFD-43DF-F346-9DC5-1F7E2DA9C52B}"/>
                </a:ext>
              </a:extLst>
            </p:cNvPr>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8" name="Google Shape;1508;p89">
              <a:extLst>
                <a:ext uri="{FF2B5EF4-FFF2-40B4-BE49-F238E27FC236}">
                  <a16:creationId xmlns:a16="http://schemas.microsoft.com/office/drawing/2014/main" id="{CC61BFE8-A783-7F15-B13B-60E6B8C7AEB3}"/>
                </a:ext>
              </a:extLst>
            </p:cNvPr>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9" name="Google Shape;1509;p89">
              <a:extLst>
                <a:ext uri="{FF2B5EF4-FFF2-40B4-BE49-F238E27FC236}">
                  <a16:creationId xmlns:a16="http://schemas.microsoft.com/office/drawing/2014/main" id="{EFF5B696-198C-99B4-DE01-537A1008EA80}"/>
                </a:ext>
              </a:extLst>
            </p:cNvPr>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0" name="Google Shape;1510;p89">
              <a:extLst>
                <a:ext uri="{FF2B5EF4-FFF2-40B4-BE49-F238E27FC236}">
                  <a16:creationId xmlns:a16="http://schemas.microsoft.com/office/drawing/2014/main" id="{70EDDD27-E209-E591-9E83-B8705A4C4EFD}"/>
                </a:ext>
              </a:extLst>
            </p:cNvPr>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1" name="Google Shape;1511;p89">
              <a:extLst>
                <a:ext uri="{FF2B5EF4-FFF2-40B4-BE49-F238E27FC236}">
                  <a16:creationId xmlns:a16="http://schemas.microsoft.com/office/drawing/2014/main" id="{609F338D-57B5-7C58-F875-89D6188BE0CA}"/>
                </a:ext>
              </a:extLst>
            </p:cNvPr>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2" name="Google Shape;1512;p89">
              <a:extLst>
                <a:ext uri="{FF2B5EF4-FFF2-40B4-BE49-F238E27FC236}">
                  <a16:creationId xmlns:a16="http://schemas.microsoft.com/office/drawing/2014/main" id="{F0660A86-3828-95A6-957D-C9A395D55390}"/>
                </a:ext>
              </a:extLst>
            </p:cNvPr>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3" name="Google Shape;1513;p89">
              <a:extLst>
                <a:ext uri="{FF2B5EF4-FFF2-40B4-BE49-F238E27FC236}">
                  <a16:creationId xmlns:a16="http://schemas.microsoft.com/office/drawing/2014/main" id="{55893E77-985D-D13F-2C3A-7B5DEA04860A}"/>
                </a:ext>
              </a:extLst>
            </p:cNvPr>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4" name="Google Shape;1514;p89">
              <a:extLst>
                <a:ext uri="{FF2B5EF4-FFF2-40B4-BE49-F238E27FC236}">
                  <a16:creationId xmlns:a16="http://schemas.microsoft.com/office/drawing/2014/main" id="{C3F982BA-2298-9A88-BD53-ADB17E6ECB4E}"/>
                </a:ext>
              </a:extLst>
            </p:cNvPr>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5" name="Google Shape;1515;p89">
              <a:extLst>
                <a:ext uri="{FF2B5EF4-FFF2-40B4-BE49-F238E27FC236}">
                  <a16:creationId xmlns:a16="http://schemas.microsoft.com/office/drawing/2014/main" id="{4F8BBD6C-8801-0003-9B11-C6E952434CFA}"/>
                </a:ext>
              </a:extLst>
            </p:cNvPr>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6" name="Google Shape;1516;p89">
              <a:extLst>
                <a:ext uri="{FF2B5EF4-FFF2-40B4-BE49-F238E27FC236}">
                  <a16:creationId xmlns:a16="http://schemas.microsoft.com/office/drawing/2014/main" id="{FB40F05B-6B3E-6BAD-9953-A00FF02076E9}"/>
                </a:ext>
              </a:extLst>
            </p:cNvPr>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7" name="Google Shape;1517;p89">
              <a:extLst>
                <a:ext uri="{FF2B5EF4-FFF2-40B4-BE49-F238E27FC236}">
                  <a16:creationId xmlns:a16="http://schemas.microsoft.com/office/drawing/2014/main" id="{B276BB2C-DF72-9DD0-1F7F-BD2ED52D0B42}"/>
                </a:ext>
              </a:extLst>
            </p:cNvPr>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8" name="Google Shape;1518;p89">
              <a:extLst>
                <a:ext uri="{FF2B5EF4-FFF2-40B4-BE49-F238E27FC236}">
                  <a16:creationId xmlns:a16="http://schemas.microsoft.com/office/drawing/2014/main" id="{59069F72-6C0C-7BBB-9569-86A6A8886197}"/>
                </a:ext>
              </a:extLst>
            </p:cNvPr>
            <p:cNvSpPr/>
            <p:nvPr/>
          </p:nvSpPr>
          <p:spPr>
            <a:xfrm>
              <a:off x="6286725" y="2464325"/>
              <a:ext cx="67775" cy="93850"/>
            </a:xfrm>
            <a:custGeom>
              <a:avLst/>
              <a:gdLst/>
              <a:ahLst/>
              <a:cxnLst/>
              <a:rect l="l" t="t" r="r" b="b"/>
              <a:pathLst>
                <a:path w="2711" h="3753"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9" name="Google Shape;1519;p89">
              <a:extLst>
                <a:ext uri="{FF2B5EF4-FFF2-40B4-BE49-F238E27FC236}">
                  <a16:creationId xmlns:a16="http://schemas.microsoft.com/office/drawing/2014/main" id="{1A2613F7-0A35-BF11-C926-15CEEDD81097}"/>
                </a:ext>
              </a:extLst>
            </p:cNvPr>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0" name="Google Shape;1520;p89">
              <a:extLst>
                <a:ext uri="{FF2B5EF4-FFF2-40B4-BE49-F238E27FC236}">
                  <a16:creationId xmlns:a16="http://schemas.microsoft.com/office/drawing/2014/main" id="{13A4E556-3A41-D137-A135-8EA583978648}"/>
                </a:ext>
              </a:extLst>
            </p:cNvPr>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1" name="Google Shape;1521;p89">
              <a:extLst>
                <a:ext uri="{FF2B5EF4-FFF2-40B4-BE49-F238E27FC236}">
                  <a16:creationId xmlns:a16="http://schemas.microsoft.com/office/drawing/2014/main" id="{B7443A25-F6D3-81EE-D407-5B7AA5CE8044}"/>
                </a:ext>
              </a:extLst>
            </p:cNvPr>
            <p:cNvSpPr/>
            <p:nvPr/>
          </p:nvSpPr>
          <p:spPr>
            <a:xfrm>
              <a:off x="7213625" y="3803350"/>
              <a:ext cx="74075" cy="80050"/>
            </a:xfrm>
            <a:custGeom>
              <a:avLst/>
              <a:gdLst/>
              <a:ahLst/>
              <a:cxnLst/>
              <a:rect l="l" t="t" r="r" b="b"/>
              <a:pathLst>
                <a:path w="2963" h="3202" extrusionOk="0">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2" name="Google Shape;1522;p89">
              <a:extLst>
                <a:ext uri="{FF2B5EF4-FFF2-40B4-BE49-F238E27FC236}">
                  <a16:creationId xmlns:a16="http://schemas.microsoft.com/office/drawing/2014/main" id="{065D6C3B-1634-0C5C-886A-5D5718D546D4}"/>
                </a:ext>
              </a:extLst>
            </p:cNvPr>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3" name="Google Shape;1523;p89">
              <a:extLst>
                <a:ext uri="{FF2B5EF4-FFF2-40B4-BE49-F238E27FC236}">
                  <a16:creationId xmlns:a16="http://schemas.microsoft.com/office/drawing/2014/main" id="{CF4DE143-ABD1-FC7A-062B-B153D86D43EA}"/>
                </a:ext>
              </a:extLst>
            </p:cNvPr>
            <p:cNvSpPr/>
            <p:nvPr/>
          </p:nvSpPr>
          <p:spPr>
            <a:xfrm>
              <a:off x="4278100" y="987200"/>
              <a:ext cx="87225" cy="50150"/>
            </a:xfrm>
            <a:custGeom>
              <a:avLst/>
              <a:gdLst/>
              <a:ahLst/>
              <a:cxnLst/>
              <a:rect l="l" t="t" r="r" b="b"/>
              <a:pathLst>
                <a:path w="3488"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4" name="Google Shape;1524;p89">
              <a:extLst>
                <a:ext uri="{FF2B5EF4-FFF2-40B4-BE49-F238E27FC236}">
                  <a16:creationId xmlns:a16="http://schemas.microsoft.com/office/drawing/2014/main" id="{5F541B6E-BECE-C4D8-F361-424EC2EE2CC8}"/>
                </a:ext>
              </a:extLst>
            </p:cNvPr>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5" name="Google Shape;1525;p89">
              <a:extLst>
                <a:ext uri="{FF2B5EF4-FFF2-40B4-BE49-F238E27FC236}">
                  <a16:creationId xmlns:a16="http://schemas.microsoft.com/office/drawing/2014/main" id="{CCCA3E08-358B-C9DD-2E27-FA81D19ACE45}"/>
                </a:ext>
              </a:extLst>
            </p:cNvPr>
            <p:cNvSpPr/>
            <p:nvPr/>
          </p:nvSpPr>
          <p:spPr>
            <a:xfrm>
              <a:off x="5040350" y="1034625"/>
              <a:ext cx="81550" cy="46975"/>
            </a:xfrm>
            <a:custGeom>
              <a:avLst/>
              <a:gdLst/>
              <a:ahLst/>
              <a:cxnLst/>
              <a:rect l="l" t="t" r="r" b="b"/>
              <a:pathLst>
                <a:path w="3261"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6" name="Google Shape;1526;p89">
              <a:extLst>
                <a:ext uri="{FF2B5EF4-FFF2-40B4-BE49-F238E27FC236}">
                  <a16:creationId xmlns:a16="http://schemas.microsoft.com/office/drawing/2014/main" id="{308AC2D0-1A8F-03D2-C85E-7110DDC80D61}"/>
                </a:ext>
              </a:extLst>
            </p:cNvPr>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7" name="Google Shape;1527;p89">
              <a:extLst>
                <a:ext uri="{FF2B5EF4-FFF2-40B4-BE49-F238E27FC236}">
                  <a16:creationId xmlns:a16="http://schemas.microsoft.com/office/drawing/2014/main" id="{2BC8CBD1-95DF-C38F-B806-D005FC35969B}"/>
                </a:ext>
              </a:extLst>
            </p:cNvPr>
            <p:cNvSpPr/>
            <p:nvPr/>
          </p:nvSpPr>
          <p:spPr>
            <a:xfrm>
              <a:off x="4384825" y="996700"/>
              <a:ext cx="62025" cy="39775"/>
            </a:xfrm>
            <a:custGeom>
              <a:avLst/>
              <a:gdLst/>
              <a:ahLst/>
              <a:cxnLst/>
              <a:rect l="l" t="t" r="r" b="b"/>
              <a:pathLst>
                <a:path w="2481" h="1590"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8" name="Google Shape;1528;p89">
              <a:extLst>
                <a:ext uri="{FF2B5EF4-FFF2-40B4-BE49-F238E27FC236}">
                  <a16:creationId xmlns:a16="http://schemas.microsoft.com/office/drawing/2014/main" id="{F3B23BFD-2FC1-051B-200A-92DCA3AEF29C}"/>
                </a:ext>
              </a:extLst>
            </p:cNvPr>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9" name="Google Shape;1529;p89">
              <a:extLst>
                <a:ext uri="{FF2B5EF4-FFF2-40B4-BE49-F238E27FC236}">
                  <a16:creationId xmlns:a16="http://schemas.microsoft.com/office/drawing/2014/main" id="{D88E29F3-35B7-E399-D8D9-ED27BD3B15E8}"/>
                </a:ext>
              </a:extLst>
            </p:cNvPr>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0" name="Google Shape;1530;p89">
              <a:extLst>
                <a:ext uri="{FF2B5EF4-FFF2-40B4-BE49-F238E27FC236}">
                  <a16:creationId xmlns:a16="http://schemas.microsoft.com/office/drawing/2014/main" id="{326B4986-B44A-B93C-0848-EBC5F363D634}"/>
                </a:ext>
              </a:extLst>
            </p:cNvPr>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1" name="Google Shape;1531;p89">
              <a:extLst>
                <a:ext uri="{FF2B5EF4-FFF2-40B4-BE49-F238E27FC236}">
                  <a16:creationId xmlns:a16="http://schemas.microsoft.com/office/drawing/2014/main" id="{4D503EB3-E335-78CF-C3AA-BD5CC44BB54A}"/>
                </a:ext>
              </a:extLst>
            </p:cNvPr>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2" name="Google Shape;1532;p89">
              <a:extLst>
                <a:ext uri="{FF2B5EF4-FFF2-40B4-BE49-F238E27FC236}">
                  <a16:creationId xmlns:a16="http://schemas.microsoft.com/office/drawing/2014/main" id="{4E04BAA4-A584-62DE-1033-470815C93B35}"/>
                </a:ext>
              </a:extLst>
            </p:cNvPr>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3" name="Google Shape;1533;p89">
              <a:extLst>
                <a:ext uri="{FF2B5EF4-FFF2-40B4-BE49-F238E27FC236}">
                  <a16:creationId xmlns:a16="http://schemas.microsoft.com/office/drawing/2014/main" id="{146866ED-7AD4-A632-2970-6DDC724E80F7}"/>
                </a:ext>
              </a:extLst>
            </p:cNvPr>
            <p:cNvSpPr/>
            <p:nvPr/>
          </p:nvSpPr>
          <p:spPr>
            <a:xfrm>
              <a:off x="1880725" y="1020350"/>
              <a:ext cx="162025" cy="112025"/>
            </a:xfrm>
            <a:custGeom>
              <a:avLst/>
              <a:gdLst/>
              <a:ahLst/>
              <a:cxnLst/>
              <a:rect l="l" t="t" r="r" b="b"/>
              <a:pathLst>
                <a:path w="6480"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4" name="Google Shape;1534;p89">
              <a:extLst>
                <a:ext uri="{FF2B5EF4-FFF2-40B4-BE49-F238E27FC236}">
                  <a16:creationId xmlns:a16="http://schemas.microsoft.com/office/drawing/2014/main" id="{EC0ACC54-DA9C-6864-773F-8E2FB12B391F}"/>
                </a:ext>
              </a:extLst>
            </p:cNvPr>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5" name="Google Shape;1535;p89">
              <a:extLst>
                <a:ext uri="{FF2B5EF4-FFF2-40B4-BE49-F238E27FC236}">
                  <a16:creationId xmlns:a16="http://schemas.microsoft.com/office/drawing/2014/main" id="{4E7F60CC-2D24-A101-34F4-44A505DF43BD}"/>
                </a:ext>
              </a:extLst>
            </p:cNvPr>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6" name="Google Shape;1536;p89">
              <a:extLst>
                <a:ext uri="{FF2B5EF4-FFF2-40B4-BE49-F238E27FC236}">
                  <a16:creationId xmlns:a16="http://schemas.microsoft.com/office/drawing/2014/main" id="{FB854EB8-7D27-48FA-944B-687F794BCF27}"/>
                </a:ext>
              </a:extLst>
            </p:cNvPr>
            <p:cNvSpPr/>
            <p:nvPr/>
          </p:nvSpPr>
          <p:spPr>
            <a:xfrm>
              <a:off x="1787825" y="1030550"/>
              <a:ext cx="94250" cy="44825"/>
            </a:xfrm>
            <a:custGeom>
              <a:avLst/>
              <a:gdLst/>
              <a:ahLst/>
              <a:cxnLst/>
              <a:rect l="l" t="t" r="r" b="b"/>
              <a:pathLst>
                <a:path w="3770" h="1792"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7" name="Google Shape;1537;p89">
              <a:extLst>
                <a:ext uri="{FF2B5EF4-FFF2-40B4-BE49-F238E27FC236}">
                  <a16:creationId xmlns:a16="http://schemas.microsoft.com/office/drawing/2014/main" id="{63A0CBF7-AD5C-EB71-B8E8-D7B3A033AB75}"/>
                </a:ext>
              </a:extLst>
            </p:cNvPr>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8" name="Google Shape;1538;p89">
              <a:extLst>
                <a:ext uri="{FF2B5EF4-FFF2-40B4-BE49-F238E27FC236}">
                  <a16:creationId xmlns:a16="http://schemas.microsoft.com/office/drawing/2014/main" id="{25871651-D89A-73BA-3F0D-7F412A65865B}"/>
                </a:ext>
              </a:extLst>
            </p:cNvPr>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9" name="Google Shape;1539;p89">
              <a:extLst>
                <a:ext uri="{FF2B5EF4-FFF2-40B4-BE49-F238E27FC236}">
                  <a16:creationId xmlns:a16="http://schemas.microsoft.com/office/drawing/2014/main" id="{44C5AFCB-1C21-037B-E924-FBFB660C352B}"/>
                </a:ext>
              </a:extLst>
            </p:cNvPr>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0" name="Google Shape;1540;p89">
              <a:extLst>
                <a:ext uri="{FF2B5EF4-FFF2-40B4-BE49-F238E27FC236}">
                  <a16:creationId xmlns:a16="http://schemas.microsoft.com/office/drawing/2014/main" id="{6B8FD938-EB51-A10F-F1C8-1A503A18251E}"/>
                </a:ext>
              </a:extLst>
            </p:cNvPr>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1" name="Google Shape;1541;p89">
              <a:extLst>
                <a:ext uri="{FF2B5EF4-FFF2-40B4-BE49-F238E27FC236}">
                  <a16:creationId xmlns:a16="http://schemas.microsoft.com/office/drawing/2014/main" id="{62672459-72F6-F3E5-64BE-ABF536C42A42}"/>
                </a:ext>
              </a:extLst>
            </p:cNvPr>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2" name="Google Shape;1542;p89">
              <a:extLst>
                <a:ext uri="{FF2B5EF4-FFF2-40B4-BE49-F238E27FC236}">
                  <a16:creationId xmlns:a16="http://schemas.microsoft.com/office/drawing/2014/main" id="{C28ED91E-81B5-F5A2-934E-C531D7BB1F8B}"/>
                </a:ext>
              </a:extLst>
            </p:cNvPr>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3" name="Google Shape;1543;p89">
              <a:extLst>
                <a:ext uri="{FF2B5EF4-FFF2-40B4-BE49-F238E27FC236}">
                  <a16:creationId xmlns:a16="http://schemas.microsoft.com/office/drawing/2014/main" id="{3D049AE2-7F20-6D36-8D34-AB830463A762}"/>
                </a:ext>
              </a:extLst>
            </p:cNvPr>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4" name="Google Shape;1544;p89">
              <a:extLst>
                <a:ext uri="{FF2B5EF4-FFF2-40B4-BE49-F238E27FC236}">
                  <a16:creationId xmlns:a16="http://schemas.microsoft.com/office/drawing/2014/main" id="{9326D046-27B7-E154-A393-9BAE96233F60}"/>
                </a:ext>
              </a:extLst>
            </p:cNvPr>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5" name="Google Shape;1545;p89">
              <a:extLst>
                <a:ext uri="{FF2B5EF4-FFF2-40B4-BE49-F238E27FC236}">
                  <a16:creationId xmlns:a16="http://schemas.microsoft.com/office/drawing/2014/main" id="{87BB6B73-E8D4-AE84-3353-149671151732}"/>
                </a:ext>
              </a:extLst>
            </p:cNvPr>
            <p:cNvSpPr/>
            <p:nvPr/>
          </p:nvSpPr>
          <p:spPr>
            <a:xfrm>
              <a:off x="3910000" y="2161475"/>
              <a:ext cx="93775" cy="45400"/>
            </a:xfrm>
            <a:custGeom>
              <a:avLst/>
              <a:gdLst/>
              <a:ahLst/>
              <a:cxnLst/>
              <a:rect l="l" t="t" r="r" b="b"/>
              <a:pathLst>
                <a:path w="3751" h="1815"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6" name="Google Shape;1546;p89">
              <a:extLst>
                <a:ext uri="{FF2B5EF4-FFF2-40B4-BE49-F238E27FC236}">
                  <a16:creationId xmlns:a16="http://schemas.microsoft.com/office/drawing/2014/main" id="{710A73A3-77E2-E9F3-0928-D5FE818750C3}"/>
                </a:ext>
              </a:extLst>
            </p:cNvPr>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7" name="Google Shape;1547;p89">
              <a:extLst>
                <a:ext uri="{FF2B5EF4-FFF2-40B4-BE49-F238E27FC236}">
                  <a16:creationId xmlns:a16="http://schemas.microsoft.com/office/drawing/2014/main" id="{AEE8FFBC-DB61-4AE8-A96E-2F1CE7149E68}"/>
                </a:ext>
              </a:extLst>
            </p:cNvPr>
            <p:cNvSpPr/>
            <p:nvPr/>
          </p:nvSpPr>
          <p:spPr>
            <a:xfrm>
              <a:off x="3415775" y="2038325"/>
              <a:ext cx="44925" cy="38175"/>
            </a:xfrm>
            <a:custGeom>
              <a:avLst/>
              <a:gdLst/>
              <a:ahLst/>
              <a:cxnLst/>
              <a:rect l="l" t="t" r="r" b="b"/>
              <a:pathLst>
                <a:path w="1796"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chemeClr val="dk2">
                  <a:alpha val="27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sp>
        <p:nvSpPr>
          <p:cNvPr id="80" name="Google Shape;1557;p89">
            <a:extLst>
              <a:ext uri="{FF2B5EF4-FFF2-40B4-BE49-F238E27FC236}">
                <a16:creationId xmlns:a16="http://schemas.microsoft.com/office/drawing/2014/main" id="{33D0EFAC-D29A-24E0-085D-5A31EBE4C437}"/>
              </a:ext>
            </a:extLst>
          </p:cNvPr>
          <p:cNvSpPr/>
          <p:nvPr/>
        </p:nvSpPr>
        <p:spPr>
          <a:xfrm>
            <a:off x="3759815" y="3713008"/>
            <a:ext cx="196800" cy="196800"/>
          </a:xfrm>
          <a:prstGeom prst="ellipse">
            <a:avLst/>
          </a:prstGeom>
          <a:solidFill>
            <a:schemeClr val="accent3"/>
          </a:solidFill>
          <a:ln w="28575" cap="flat" cmpd="sng">
            <a:solidFill>
              <a:schemeClr val="tx1"/>
            </a:solidFill>
            <a:prstDash val="solid"/>
            <a:round/>
            <a:headEnd type="none" w="sm" len="sm"/>
            <a:tailEnd type="none" w="sm" len="sm"/>
          </a:ln>
          <a:effectLst>
            <a:outerShdw blurRad="57150" dist="19050" dir="5400000" algn="bl" rotWithShape="0">
              <a:schemeClr val="dk2">
                <a:alpha val="35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3" name="Google Shape;1560;p89">
            <a:extLst>
              <a:ext uri="{FF2B5EF4-FFF2-40B4-BE49-F238E27FC236}">
                <a16:creationId xmlns:a16="http://schemas.microsoft.com/office/drawing/2014/main" id="{B2E15B7A-CECD-E0CA-8D64-AC21DF203838}"/>
              </a:ext>
            </a:extLst>
          </p:cNvPr>
          <p:cNvSpPr/>
          <p:nvPr/>
        </p:nvSpPr>
        <p:spPr>
          <a:xfrm>
            <a:off x="5981557" y="4767739"/>
            <a:ext cx="196800" cy="196800"/>
          </a:xfrm>
          <a:prstGeom prst="ellipse">
            <a:avLst/>
          </a:prstGeom>
          <a:solidFill>
            <a:schemeClr val="accent5"/>
          </a:solidFill>
          <a:ln w="28575" cap="flat" cmpd="sng">
            <a:solidFill>
              <a:schemeClr val="tx1"/>
            </a:solidFill>
            <a:prstDash val="solid"/>
            <a:round/>
            <a:headEnd type="none" w="sm" len="sm"/>
            <a:tailEnd type="none" w="sm" len="sm"/>
          </a:ln>
          <a:effectLst>
            <a:outerShdw blurRad="57150" dist="19050" dir="5400000" algn="bl" rotWithShape="0">
              <a:schemeClr val="dk2">
                <a:alpha val="35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5" name="Google Shape;1562;p89">
            <a:extLst>
              <a:ext uri="{FF2B5EF4-FFF2-40B4-BE49-F238E27FC236}">
                <a16:creationId xmlns:a16="http://schemas.microsoft.com/office/drawing/2014/main" id="{D00FEA87-7F3C-2476-4D47-93BBE9B75430}"/>
              </a:ext>
            </a:extLst>
          </p:cNvPr>
          <p:cNvSpPr/>
          <p:nvPr/>
        </p:nvSpPr>
        <p:spPr>
          <a:xfrm>
            <a:off x="4120053" y="2929671"/>
            <a:ext cx="196800" cy="196800"/>
          </a:xfrm>
          <a:prstGeom prst="ellipse">
            <a:avLst/>
          </a:prstGeom>
          <a:solidFill>
            <a:schemeClr val="accent4"/>
          </a:solidFill>
          <a:ln w="28575" cap="flat" cmpd="sng">
            <a:solidFill>
              <a:schemeClr val="tx1"/>
            </a:solidFill>
            <a:prstDash val="solid"/>
            <a:round/>
            <a:headEnd type="none" w="sm" len="sm"/>
            <a:tailEnd type="none" w="sm" len="sm"/>
          </a:ln>
          <a:effectLst>
            <a:outerShdw blurRad="57150" dist="19050" dir="5400000" algn="bl" rotWithShape="0">
              <a:schemeClr val="dk2">
                <a:alpha val="35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nvGrpSpPr>
          <p:cNvPr id="151" name="Group 150">
            <a:extLst>
              <a:ext uri="{FF2B5EF4-FFF2-40B4-BE49-F238E27FC236}">
                <a16:creationId xmlns:a16="http://schemas.microsoft.com/office/drawing/2014/main" id="{1E951505-03F1-88CD-B8E5-C32BF153BA74}"/>
              </a:ext>
            </a:extLst>
          </p:cNvPr>
          <p:cNvGrpSpPr/>
          <p:nvPr/>
        </p:nvGrpSpPr>
        <p:grpSpPr>
          <a:xfrm>
            <a:off x="7674390" y="2333472"/>
            <a:ext cx="2300294" cy="3329484"/>
            <a:chOff x="7349532" y="2523210"/>
            <a:chExt cx="2300294" cy="3329484"/>
          </a:xfrm>
        </p:grpSpPr>
        <p:grpSp>
          <p:nvGrpSpPr>
            <p:cNvPr id="148" name="Group 147">
              <a:extLst>
                <a:ext uri="{FF2B5EF4-FFF2-40B4-BE49-F238E27FC236}">
                  <a16:creationId xmlns:a16="http://schemas.microsoft.com/office/drawing/2014/main" id="{1C9353B6-61FF-2D98-FEB1-65D185FF2C9B}"/>
                </a:ext>
              </a:extLst>
            </p:cNvPr>
            <p:cNvGrpSpPr/>
            <p:nvPr/>
          </p:nvGrpSpPr>
          <p:grpSpPr>
            <a:xfrm>
              <a:off x="7349532" y="2523210"/>
              <a:ext cx="1812981" cy="910034"/>
              <a:chOff x="7349532" y="2523210"/>
              <a:chExt cx="1812981" cy="910034"/>
            </a:xfrm>
          </p:grpSpPr>
          <p:sp>
            <p:nvSpPr>
              <p:cNvPr id="141" name="Google Shape;1561;p89">
                <a:extLst>
                  <a:ext uri="{FF2B5EF4-FFF2-40B4-BE49-F238E27FC236}">
                    <a16:creationId xmlns:a16="http://schemas.microsoft.com/office/drawing/2014/main" id="{A68B5EBE-C291-3198-BF4C-198337691CAC}"/>
                  </a:ext>
                </a:extLst>
              </p:cNvPr>
              <p:cNvSpPr/>
              <p:nvPr/>
            </p:nvSpPr>
            <p:spPr>
              <a:xfrm>
                <a:off x="7349532" y="2680156"/>
                <a:ext cx="196800" cy="196800"/>
              </a:xfrm>
              <a:prstGeom prst="ellipse">
                <a:avLst/>
              </a:prstGeom>
              <a:solidFill>
                <a:schemeClr val="accent3"/>
              </a:solidFill>
              <a:ln w="28575" cap="flat" cmpd="sng">
                <a:solidFill>
                  <a:schemeClr val="tx1"/>
                </a:solidFill>
                <a:prstDash val="solid"/>
                <a:round/>
                <a:headEnd type="none" w="sm" len="sm"/>
                <a:tailEnd type="none" w="sm" len="sm"/>
              </a:ln>
              <a:effectLst>
                <a:outerShdw blurRad="57150" dist="19050" dir="5400000" algn="bl" rotWithShape="0">
                  <a:schemeClr val="dk2">
                    <a:alpha val="35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9" name="TextBox 138">
                <a:extLst>
                  <a:ext uri="{FF2B5EF4-FFF2-40B4-BE49-F238E27FC236}">
                    <a16:creationId xmlns:a16="http://schemas.microsoft.com/office/drawing/2014/main" id="{9449A1B9-2A72-A78D-CDC6-2A0516D2F84F}"/>
                  </a:ext>
                </a:extLst>
              </p:cNvPr>
              <p:cNvSpPr txBox="1"/>
              <p:nvPr/>
            </p:nvSpPr>
            <p:spPr>
              <a:xfrm>
                <a:off x="7626130" y="2523210"/>
                <a:ext cx="1536383" cy="461665"/>
              </a:xfrm>
              <a:prstGeom prst="rect">
                <a:avLst/>
              </a:prstGeom>
              <a:noFill/>
            </p:spPr>
            <p:txBody>
              <a:bodyPr wrap="none" rtlCol="0">
                <a:spAutoFit/>
              </a:bodyPr>
              <a:lstStyle/>
              <a:p>
                <a:r>
                  <a:rPr lang="en-US" sz="2400" b="1">
                    <a:latin typeface="Leelawadee UI" panose="020B0502040204020203" pitchFamily="34" charset="-34"/>
                    <a:cs typeface="Leelawadee UI" panose="020B0502040204020203" pitchFamily="34" charset="-34"/>
                  </a:rPr>
                  <a:t>March 19</a:t>
                </a:r>
              </a:p>
            </p:txBody>
          </p:sp>
          <p:sp>
            <p:nvSpPr>
              <p:cNvPr id="140" name="TextBox 139">
                <a:extLst>
                  <a:ext uri="{FF2B5EF4-FFF2-40B4-BE49-F238E27FC236}">
                    <a16:creationId xmlns:a16="http://schemas.microsoft.com/office/drawing/2014/main" id="{7C929E68-30BF-E4BE-77DC-C40F41313EAB}"/>
                  </a:ext>
                </a:extLst>
              </p:cNvPr>
              <p:cNvSpPr txBox="1"/>
              <p:nvPr/>
            </p:nvSpPr>
            <p:spPr>
              <a:xfrm>
                <a:off x="7626130" y="3033134"/>
                <a:ext cx="830677"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en-US" sz="2000" i="0" u="none" strike="noStrike" cap="none" normalizeH="0" baseline="0">
                    <a:ln>
                      <a:noFill/>
                    </a:ln>
                    <a:effectLst/>
                    <a:latin typeface="Leelawadee UI" panose="020B0502040204020203" pitchFamily="34" charset="-34"/>
                    <a:cs typeface="Leelawadee UI" panose="020B0502040204020203" pitchFamily="34" charset="-34"/>
                  </a:rPr>
                  <a:t>Africa</a:t>
                </a:r>
                <a:endParaRPr kumimoji="0" lang="en-US" altLang="en-US" sz="1600" i="0" u="none" strike="noStrike" cap="none" normalizeH="0" baseline="0">
                  <a:ln>
                    <a:noFill/>
                  </a:ln>
                  <a:effectLst/>
                  <a:latin typeface="Leelawadee UI" panose="020B0502040204020203" pitchFamily="34" charset="-34"/>
                  <a:cs typeface="Leelawadee UI" panose="020B0502040204020203" pitchFamily="34" charset="-34"/>
                </a:endParaRPr>
              </a:p>
            </p:txBody>
          </p:sp>
        </p:grpSp>
        <p:grpSp>
          <p:nvGrpSpPr>
            <p:cNvPr id="149" name="Group 148">
              <a:extLst>
                <a:ext uri="{FF2B5EF4-FFF2-40B4-BE49-F238E27FC236}">
                  <a16:creationId xmlns:a16="http://schemas.microsoft.com/office/drawing/2014/main" id="{2C855422-B10A-004F-EF1F-6BFD4CC87B89}"/>
                </a:ext>
              </a:extLst>
            </p:cNvPr>
            <p:cNvGrpSpPr/>
            <p:nvPr/>
          </p:nvGrpSpPr>
          <p:grpSpPr>
            <a:xfrm>
              <a:off x="7349532" y="3702157"/>
              <a:ext cx="1812981" cy="910034"/>
              <a:chOff x="7349532" y="3654462"/>
              <a:chExt cx="1812981" cy="910034"/>
            </a:xfrm>
          </p:grpSpPr>
          <p:sp>
            <p:nvSpPr>
              <p:cNvPr id="142" name="Google Shape;1561;p89">
                <a:extLst>
                  <a:ext uri="{FF2B5EF4-FFF2-40B4-BE49-F238E27FC236}">
                    <a16:creationId xmlns:a16="http://schemas.microsoft.com/office/drawing/2014/main" id="{A8CBF6E9-D8D6-A2D8-387E-3E35B2777183}"/>
                  </a:ext>
                </a:extLst>
              </p:cNvPr>
              <p:cNvSpPr/>
              <p:nvPr/>
            </p:nvSpPr>
            <p:spPr>
              <a:xfrm>
                <a:off x="7349532" y="3811408"/>
                <a:ext cx="196800" cy="196800"/>
              </a:xfrm>
              <a:prstGeom prst="ellipse">
                <a:avLst/>
              </a:prstGeom>
              <a:solidFill>
                <a:schemeClr val="accent4"/>
              </a:solidFill>
              <a:ln w="28575" cap="flat" cmpd="sng">
                <a:solidFill>
                  <a:schemeClr val="tx1"/>
                </a:solidFill>
                <a:prstDash val="solid"/>
                <a:round/>
                <a:headEnd type="none" w="sm" len="sm"/>
                <a:tailEnd type="none" w="sm" len="sm"/>
              </a:ln>
              <a:effectLst>
                <a:outerShdw blurRad="57150" dist="19050" dir="5400000" algn="bl" rotWithShape="0">
                  <a:schemeClr val="dk2">
                    <a:alpha val="35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3" name="TextBox 142">
                <a:extLst>
                  <a:ext uri="{FF2B5EF4-FFF2-40B4-BE49-F238E27FC236}">
                    <a16:creationId xmlns:a16="http://schemas.microsoft.com/office/drawing/2014/main" id="{E2923AEA-AC01-26BB-2854-B70A6195D48D}"/>
                  </a:ext>
                </a:extLst>
              </p:cNvPr>
              <p:cNvSpPr txBox="1"/>
              <p:nvPr/>
            </p:nvSpPr>
            <p:spPr>
              <a:xfrm>
                <a:off x="7626130" y="3654462"/>
                <a:ext cx="1536383" cy="461665"/>
              </a:xfrm>
              <a:prstGeom prst="rect">
                <a:avLst/>
              </a:prstGeom>
              <a:noFill/>
            </p:spPr>
            <p:txBody>
              <a:bodyPr wrap="none" rtlCol="0">
                <a:spAutoFit/>
              </a:bodyPr>
              <a:lstStyle/>
              <a:p>
                <a:r>
                  <a:rPr lang="en-US" sz="2400" b="1">
                    <a:latin typeface="Leelawadee UI" panose="020B0502040204020203" pitchFamily="34" charset="-34"/>
                    <a:cs typeface="Leelawadee UI" panose="020B0502040204020203" pitchFamily="34" charset="-34"/>
                  </a:rPr>
                  <a:t>March 19</a:t>
                </a:r>
              </a:p>
            </p:txBody>
          </p:sp>
          <p:sp>
            <p:nvSpPr>
              <p:cNvPr id="144" name="TextBox 143">
                <a:extLst>
                  <a:ext uri="{FF2B5EF4-FFF2-40B4-BE49-F238E27FC236}">
                    <a16:creationId xmlns:a16="http://schemas.microsoft.com/office/drawing/2014/main" id="{19D27EB9-6003-1161-95E5-05D3AB22F91D}"/>
                  </a:ext>
                </a:extLst>
              </p:cNvPr>
              <p:cNvSpPr txBox="1"/>
              <p:nvPr/>
            </p:nvSpPr>
            <p:spPr>
              <a:xfrm>
                <a:off x="7626130" y="4164386"/>
                <a:ext cx="987578"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pPr>
                <a:r>
                  <a:rPr lang="en-US" altLang="en-US" sz="2000">
                    <a:latin typeface="Leelawadee UI" panose="020B0502040204020203" pitchFamily="34" charset="-34"/>
                    <a:cs typeface="Leelawadee UI" panose="020B0502040204020203" pitchFamily="34" charset="-34"/>
                  </a:rPr>
                  <a:t>Europe</a:t>
                </a:r>
                <a:endParaRPr kumimoji="0" lang="en-US" altLang="en-US" sz="1600" i="0" u="none" strike="noStrike" cap="none" normalizeH="0" baseline="0">
                  <a:ln>
                    <a:noFill/>
                  </a:ln>
                  <a:effectLst/>
                  <a:latin typeface="Leelawadee UI" panose="020B0502040204020203" pitchFamily="34" charset="-34"/>
                  <a:cs typeface="Leelawadee UI" panose="020B0502040204020203" pitchFamily="34" charset="-34"/>
                </a:endParaRPr>
              </a:p>
            </p:txBody>
          </p:sp>
        </p:grpSp>
        <p:grpSp>
          <p:nvGrpSpPr>
            <p:cNvPr id="150" name="Group 149">
              <a:extLst>
                <a:ext uri="{FF2B5EF4-FFF2-40B4-BE49-F238E27FC236}">
                  <a16:creationId xmlns:a16="http://schemas.microsoft.com/office/drawing/2014/main" id="{DDDFEDCF-8156-CFBC-848C-31B920DDCE82}"/>
                </a:ext>
              </a:extLst>
            </p:cNvPr>
            <p:cNvGrpSpPr/>
            <p:nvPr/>
          </p:nvGrpSpPr>
          <p:grpSpPr>
            <a:xfrm>
              <a:off x="7349532" y="4942660"/>
              <a:ext cx="2300294" cy="910034"/>
              <a:chOff x="7349532" y="4942660"/>
              <a:chExt cx="2300294" cy="910034"/>
            </a:xfrm>
          </p:grpSpPr>
          <p:sp>
            <p:nvSpPr>
              <p:cNvPr id="145" name="Google Shape;1561;p89">
                <a:extLst>
                  <a:ext uri="{FF2B5EF4-FFF2-40B4-BE49-F238E27FC236}">
                    <a16:creationId xmlns:a16="http://schemas.microsoft.com/office/drawing/2014/main" id="{A4B8F817-1944-8F9D-7BF6-21D73B91CFBD}"/>
                  </a:ext>
                </a:extLst>
              </p:cNvPr>
              <p:cNvSpPr/>
              <p:nvPr/>
            </p:nvSpPr>
            <p:spPr>
              <a:xfrm>
                <a:off x="7349532" y="5099606"/>
                <a:ext cx="196800" cy="196800"/>
              </a:xfrm>
              <a:prstGeom prst="ellipse">
                <a:avLst/>
              </a:prstGeom>
              <a:solidFill>
                <a:schemeClr val="accent5"/>
              </a:solidFill>
              <a:ln w="28575" cap="flat" cmpd="sng">
                <a:solidFill>
                  <a:schemeClr val="tx1"/>
                </a:solidFill>
                <a:prstDash val="solid"/>
                <a:round/>
                <a:headEnd type="none" w="sm" len="sm"/>
                <a:tailEnd type="none" w="sm" len="sm"/>
              </a:ln>
              <a:effectLst>
                <a:outerShdw blurRad="57150" dist="19050" dir="5400000" algn="bl" rotWithShape="0">
                  <a:schemeClr val="dk2">
                    <a:alpha val="35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6" name="TextBox 145">
                <a:extLst>
                  <a:ext uri="{FF2B5EF4-FFF2-40B4-BE49-F238E27FC236}">
                    <a16:creationId xmlns:a16="http://schemas.microsoft.com/office/drawing/2014/main" id="{A240D957-2633-8019-591C-26CFEF46DD81}"/>
                  </a:ext>
                </a:extLst>
              </p:cNvPr>
              <p:cNvSpPr txBox="1"/>
              <p:nvPr/>
            </p:nvSpPr>
            <p:spPr>
              <a:xfrm>
                <a:off x="7626130" y="4942660"/>
                <a:ext cx="2023696" cy="461665"/>
              </a:xfrm>
              <a:prstGeom prst="rect">
                <a:avLst/>
              </a:prstGeom>
              <a:noFill/>
            </p:spPr>
            <p:txBody>
              <a:bodyPr wrap="none" rtlCol="0">
                <a:spAutoFit/>
              </a:bodyPr>
              <a:lstStyle/>
              <a:p>
                <a:r>
                  <a:rPr lang="en-US" sz="2400" b="1">
                    <a:latin typeface="Leelawadee UI" panose="020B0502040204020203" pitchFamily="34" charset="-34"/>
                    <a:cs typeface="Leelawadee UI" panose="020B0502040204020203" pitchFamily="34" charset="-34"/>
                  </a:rPr>
                  <a:t>September 4</a:t>
                </a:r>
              </a:p>
            </p:txBody>
          </p:sp>
          <p:sp>
            <p:nvSpPr>
              <p:cNvPr id="147" name="TextBox 146">
                <a:extLst>
                  <a:ext uri="{FF2B5EF4-FFF2-40B4-BE49-F238E27FC236}">
                    <a16:creationId xmlns:a16="http://schemas.microsoft.com/office/drawing/2014/main" id="{56C5847B-80FC-CA3C-87CA-0D9BB892F97E}"/>
                  </a:ext>
                </a:extLst>
              </p:cNvPr>
              <p:cNvSpPr txBox="1"/>
              <p:nvPr/>
            </p:nvSpPr>
            <p:spPr>
              <a:xfrm>
                <a:off x="7626130" y="5452584"/>
                <a:ext cx="1165704"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pPr>
                <a:r>
                  <a:rPr lang="en-US" altLang="en-US" sz="2000">
                    <a:latin typeface="Leelawadee UI" panose="020B0502040204020203" pitchFamily="34" charset="-34"/>
                    <a:cs typeface="Leelawadee UI" panose="020B0502040204020203" pitchFamily="34" charset="-34"/>
                  </a:rPr>
                  <a:t>Australia</a:t>
                </a:r>
                <a:endParaRPr kumimoji="0" lang="en-US" altLang="en-US" sz="1600" i="0" u="none" strike="noStrike" cap="none" normalizeH="0" baseline="0">
                  <a:ln>
                    <a:noFill/>
                  </a:ln>
                  <a:effectLst/>
                  <a:latin typeface="Leelawadee UI" panose="020B0502040204020203" pitchFamily="34" charset="-34"/>
                  <a:cs typeface="Leelawadee UI" panose="020B0502040204020203" pitchFamily="34" charset="-34"/>
                </a:endParaRPr>
              </a:p>
            </p:txBody>
          </p:sp>
        </p:grpSp>
      </p:grpSp>
    </p:spTree>
    <p:extLst>
      <p:ext uri="{BB962C8B-B14F-4D97-AF65-F5344CB8AC3E}">
        <p14:creationId xmlns:p14="http://schemas.microsoft.com/office/powerpoint/2010/main" val="386893965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oogle Shape;1485;p88">
            <a:extLst>
              <a:ext uri="{FF2B5EF4-FFF2-40B4-BE49-F238E27FC236}">
                <a16:creationId xmlns:a16="http://schemas.microsoft.com/office/drawing/2014/main" id="{CB06ACD3-7644-08C8-E1B2-21E4F2D8AF35}"/>
              </a:ext>
            </a:extLst>
          </p:cNvPr>
          <p:cNvGraphicFramePr>
            <a:graphicFrameLocks noGrp="1"/>
          </p:cNvGraphicFramePr>
          <p:nvPr>
            <p:extLst>
              <p:ext uri="{D42A27DB-BD31-4B8C-83A1-F6EECF244321}">
                <p14:modId xmlns:p14="http://schemas.microsoft.com/office/powerpoint/2010/main" val="638957432"/>
              </p:ext>
            </p:extLst>
          </p:nvPr>
        </p:nvGraphicFramePr>
        <p:xfrm>
          <a:off x="1207659" y="1971288"/>
          <a:ext cx="9776683" cy="4312183"/>
        </p:xfrm>
        <a:graphic>
          <a:graphicData uri="http://schemas.openxmlformats.org/drawingml/2006/table">
            <a:tbl>
              <a:tblPr>
                <a:noFill/>
              </a:tblPr>
              <a:tblGrid>
                <a:gridCol w="1396669">
                  <a:extLst>
                    <a:ext uri="{9D8B030D-6E8A-4147-A177-3AD203B41FA5}">
                      <a16:colId xmlns:a16="http://schemas.microsoft.com/office/drawing/2014/main" val="20000"/>
                    </a:ext>
                  </a:extLst>
                </a:gridCol>
                <a:gridCol w="1396669">
                  <a:extLst>
                    <a:ext uri="{9D8B030D-6E8A-4147-A177-3AD203B41FA5}">
                      <a16:colId xmlns:a16="http://schemas.microsoft.com/office/drawing/2014/main" val="20001"/>
                    </a:ext>
                  </a:extLst>
                </a:gridCol>
                <a:gridCol w="1396669">
                  <a:extLst>
                    <a:ext uri="{9D8B030D-6E8A-4147-A177-3AD203B41FA5}">
                      <a16:colId xmlns:a16="http://schemas.microsoft.com/office/drawing/2014/main" val="20002"/>
                    </a:ext>
                  </a:extLst>
                </a:gridCol>
                <a:gridCol w="1396669">
                  <a:extLst>
                    <a:ext uri="{9D8B030D-6E8A-4147-A177-3AD203B41FA5}">
                      <a16:colId xmlns:a16="http://schemas.microsoft.com/office/drawing/2014/main" val="20003"/>
                    </a:ext>
                  </a:extLst>
                </a:gridCol>
                <a:gridCol w="1396669">
                  <a:extLst>
                    <a:ext uri="{9D8B030D-6E8A-4147-A177-3AD203B41FA5}">
                      <a16:colId xmlns:a16="http://schemas.microsoft.com/office/drawing/2014/main" val="20004"/>
                    </a:ext>
                  </a:extLst>
                </a:gridCol>
                <a:gridCol w="1396669">
                  <a:extLst>
                    <a:ext uri="{9D8B030D-6E8A-4147-A177-3AD203B41FA5}">
                      <a16:colId xmlns:a16="http://schemas.microsoft.com/office/drawing/2014/main" val="20005"/>
                    </a:ext>
                  </a:extLst>
                </a:gridCol>
                <a:gridCol w="1396669">
                  <a:extLst>
                    <a:ext uri="{9D8B030D-6E8A-4147-A177-3AD203B41FA5}">
                      <a16:colId xmlns:a16="http://schemas.microsoft.com/office/drawing/2014/main" val="20006"/>
                    </a:ext>
                  </a:extLst>
                </a:gridCol>
              </a:tblGrid>
              <a:tr h="878038">
                <a:tc>
                  <a:txBody>
                    <a:bodyPr/>
                    <a:lstStyle/>
                    <a:p>
                      <a:pPr marL="0" lvl="0" indent="0" algn="ctr" rtl="0">
                        <a:spcBef>
                          <a:spcPct val="0"/>
                        </a:spcBef>
                        <a:spcAft>
                          <a:spcPct val="0"/>
                        </a:spcAft>
                        <a:buNone/>
                      </a:pPr>
                      <a:r>
                        <a:rPr lang="en-US" sz="3600" b="1">
                          <a:solidFill>
                            <a:schemeClr val="bg1"/>
                          </a:solidFill>
                          <a:latin typeface="Leelawadee UI" panose="020B0502040204020203" pitchFamily="34" charset="-34"/>
                          <a:cs typeface="Leelawadee UI" panose="020B0502040204020203" pitchFamily="34" charset="-34"/>
                        </a:rPr>
                        <a:t>Mon</a:t>
                      </a:r>
                      <a:endParaRPr sz="3600" b="1">
                        <a:solidFill>
                          <a:schemeClr val="bg1"/>
                        </a:solidFill>
                        <a:latin typeface="Leelawadee UI" panose="020B0502040204020203" pitchFamily="34" charset="-34"/>
                        <a:ea typeface="Yellowtail"/>
                        <a:cs typeface="Leelawadee UI" panose="020B0502040204020203" pitchFamily="34" charset="-34"/>
                        <a:sym typeface="Yellowtail"/>
                      </a:endParaRPr>
                    </a:p>
                  </a:txBody>
                  <a:tcPr marL="131691" marR="131691" marT="131691" marB="131691">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tx1"/>
                    </a:solidFill>
                  </a:tcPr>
                </a:tc>
                <a:tc>
                  <a:txBody>
                    <a:bodyPr/>
                    <a:lstStyle/>
                    <a:p>
                      <a:pPr marL="0" lvl="0" indent="0" algn="ctr" rtl="0">
                        <a:spcBef>
                          <a:spcPct val="0"/>
                        </a:spcBef>
                        <a:spcAft>
                          <a:spcPct val="0"/>
                        </a:spcAft>
                        <a:buNone/>
                      </a:pPr>
                      <a:r>
                        <a:rPr lang="en-US" sz="3600" b="1">
                          <a:solidFill>
                            <a:schemeClr val="bg1"/>
                          </a:solidFill>
                          <a:latin typeface="Leelawadee UI" panose="020B0502040204020203" pitchFamily="34" charset="-34"/>
                          <a:ea typeface="Yellowtail"/>
                          <a:cs typeface="Leelawadee UI" panose="020B0502040204020203" pitchFamily="34" charset="-34"/>
                          <a:sym typeface="Yellowtail"/>
                        </a:rPr>
                        <a:t>Tue</a:t>
                      </a:r>
                      <a:endParaRPr sz="3600" b="1">
                        <a:solidFill>
                          <a:schemeClr val="bg1"/>
                        </a:solidFill>
                        <a:latin typeface="Leelawadee UI" panose="020B0502040204020203" pitchFamily="34" charset="-34"/>
                        <a:ea typeface="Yellowtail"/>
                        <a:cs typeface="Leelawadee UI" panose="020B0502040204020203" pitchFamily="34" charset="-34"/>
                        <a:sym typeface="Yellowtail"/>
                      </a:endParaRPr>
                    </a:p>
                  </a:txBody>
                  <a:tcPr marL="131691" marR="131691" marT="131691" marB="131691">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tx1"/>
                    </a:solidFill>
                  </a:tcPr>
                </a:tc>
                <a:tc>
                  <a:txBody>
                    <a:bodyPr/>
                    <a:lstStyle/>
                    <a:p>
                      <a:pPr marL="0" lvl="0" indent="0" algn="ctr" rtl="0">
                        <a:spcBef>
                          <a:spcPct val="0"/>
                        </a:spcBef>
                        <a:spcAft>
                          <a:spcPct val="0"/>
                        </a:spcAft>
                        <a:buNone/>
                      </a:pPr>
                      <a:r>
                        <a:rPr lang="es" sz="3600" b="1">
                          <a:solidFill>
                            <a:schemeClr val="bg1"/>
                          </a:solidFill>
                          <a:latin typeface="Leelawadee UI" panose="020B0502040204020203" pitchFamily="34" charset="-34"/>
                          <a:ea typeface="Yellowtail"/>
                          <a:cs typeface="Leelawadee UI" panose="020B0502040204020203" pitchFamily="34" charset="-34"/>
                          <a:sym typeface="Yellowtail"/>
                        </a:rPr>
                        <a:t>Wed</a:t>
                      </a:r>
                      <a:endParaRPr sz="3600" b="1">
                        <a:solidFill>
                          <a:schemeClr val="bg1"/>
                        </a:solidFill>
                        <a:latin typeface="Leelawadee UI" panose="020B0502040204020203" pitchFamily="34" charset="-34"/>
                        <a:ea typeface="Yellowtail"/>
                        <a:cs typeface="Leelawadee UI" panose="020B0502040204020203" pitchFamily="34" charset="-34"/>
                        <a:sym typeface="Yellowtail"/>
                      </a:endParaRPr>
                    </a:p>
                  </a:txBody>
                  <a:tcPr marL="131691" marR="131691" marT="131691" marB="131691">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tx1"/>
                    </a:solidFill>
                  </a:tcPr>
                </a:tc>
                <a:tc>
                  <a:txBody>
                    <a:bodyPr/>
                    <a:lstStyle/>
                    <a:p>
                      <a:pPr marL="0" lvl="0" indent="0" algn="ctr" rtl="0">
                        <a:spcBef>
                          <a:spcPct val="0"/>
                        </a:spcBef>
                        <a:spcAft>
                          <a:spcPct val="0"/>
                        </a:spcAft>
                        <a:buNone/>
                      </a:pPr>
                      <a:r>
                        <a:rPr lang="es" sz="3600" b="1">
                          <a:solidFill>
                            <a:schemeClr val="bg1"/>
                          </a:solidFill>
                          <a:latin typeface="Leelawadee UI" panose="020B0502040204020203" pitchFamily="34" charset="-34"/>
                          <a:ea typeface="Yellowtail"/>
                          <a:cs typeface="Leelawadee UI" panose="020B0502040204020203" pitchFamily="34" charset="-34"/>
                          <a:sym typeface="Yellowtail"/>
                        </a:rPr>
                        <a:t>Thu</a:t>
                      </a:r>
                      <a:endParaRPr sz="3600" b="1">
                        <a:solidFill>
                          <a:schemeClr val="bg1"/>
                        </a:solidFill>
                        <a:latin typeface="Leelawadee UI" panose="020B0502040204020203" pitchFamily="34" charset="-34"/>
                        <a:ea typeface="Yellowtail"/>
                        <a:cs typeface="Leelawadee UI" panose="020B0502040204020203" pitchFamily="34" charset="-34"/>
                        <a:sym typeface="Yellowtail"/>
                      </a:endParaRPr>
                    </a:p>
                  </a:txBody>
                  <a:tcPr marL="131691" marR="131691" marT="131691" marB="131691">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tx1"/>
                    </a:solidFill>
                  </a:tcPr>
                </a:tc>
                <a:tc>
                  <a:txBody>
                    <a:bodyPr/>
                    <a:lstStyle/>
                    <a:p>
                      <a:pPr marL="0" lvl="0" indent="0" algn="ctr" rtl="0">
                        <a:spcBef>
                          <a:spcPct val="0"/>
                        </a:spcBef>
                        <a:spcAft>
                          <a:spcPct val="0"/>
                        </a:spcAft>
                        <a:buNone/>
                      </a:pPr>
                      <a:r>
                        <a:rPr lang="es" sz="3600" b="1">
                          <a:solidFill>
                            <a:schemeClr val="bg1"/>
                          </a:solidFill>
                          <a:latin typeface="Leelawadee UI" panose="020B0502040204020203" pitchFamily="34" charset="-34"/>
                          <a:ea typeface="Yellowtail"/>
                          <a:cs typeface="Leelawadee UI" panose="020B0502040204020203" pitchFamily="34" charset="-34"/>
                          <a:sym typeface="Yellowtail"/>
                        </a:rPr>
                        <a:t>Fri</a:t>
                      </a:r>
                      <a:endParaRPr sz="3600" b="1">
                        <a:solidFill>
                          <a:schemeClr val="bg1"/>
                        </a:solidFill>
                        <a:latin typeface="Leelawadee UI" panose="020B0502040204020203" pitchFamily="34" charset="-34"/>
                        <a:ea typeface="Yellowtail"/>
                        <a:cs typeface="Leelawadee UI" panose="020B0502040204020203" pitchFamily="34" charset="-34"/>
                        <a:sym typeface="Yellowtail"/>
                      </a:endParaRPr>
                    </a:p>
                  </a:txBody>
                  <a:tcPr marL="131691" marR="131691" marT="131691" marB="131691">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tx1"/>
                    </a:solidFill>
                  </a:tcPr>
                </a:tc>
                <a:tc>
                  <a:txBody>
                    <a:bodyPr/>
                    <a:lstStyle/>
                    <a:p>
                      <a:pPr marL="0" lvl="0" indent="0" algn="ctr" rtl="0">
                        <a:spcBef>
                          <a:spcPct val="0"/>
                        </a:spcBef>
                        <a:spcAft>
                          <a:spcPct val="0"/>
                        </a:spcAft>
                        <a:buNone/>
                      </a:pPr>
                      <a:r>
                        <a:rPr lang="es" sz="3600" b="1">
                          <a:solidFill>
                            <a:schemeClr val="bg1"/>
                          </a:solidFill>
                          <a:latin typeface="Leelawadee UI" panose="020B0502040204020203" pitchFamily="34" charset="-34"/>
                          <a:ea typeface="Yellowtail"/>
                          <a:cs typeface="Leelawadee UI" panose="020B0502040204020203" pitchFamily="34" charset="-34"/>
                          <a:sym typeface="Yellowtail"/>
                        </a:rPr>
                        <a:t>Sat</a:t>
                      </a:r>
                      <a:endParaRPr sz="3600" b="1">
                        <a:solidFill>
                          <a:schemeClr val="bg1"/>
                        </a:solidFill>
                        <a:latin typeface="Leelawadee UI" panose="020B0502040204020203" pitchFamily="34" charset="-34"/>
                        <a:ea typeface="Yellowtail"/>
                        <a:cs typeface="Leelawadee UI" panose="020B0502040204020203" pitchFamily="34" charset="-34"/>
                        <a:sym typeface="Yellowtail"/>
                      </a:endParaRPr>
                    </a:p>
                  </a:txBody>
                  <a:tcPr marL="131691" marR="131691" marT="131691" marB="131691">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tx1"/>
                    </a:solidFill>
                  </a:tcPr>
                </a:tc>
                <a:tc>
                  <a:txBody>
                    <a:bodyPr/>
                    <a:lstStyle/>
                    <a:p>
                      <a:pPr marL="0" lvl="0" indent="0" algn="ctr" rtl="0">
                        <a:spcBef>
                          <a:spcPct val="0"/>
                        </a:spcBef>
                        <a:spcAft>
                          <a:spcPct val="0"/>
                        </a:spcAft>
                        <a:buNone/>
                      </a:pPr>
                      <a:r>
                        <a:rPr lang="es" sz="3600" b="1">
                          <a:solidFill>
                            <a:schemeClr val="bg1"/>
                          </a:solidFill>
                          <a:latin typeface="Leelawadee UI" panose="020B0502040204020203" pitchFamily="34" charset="-34"/>
                          <a:ea typeface="Yellowtail"/>
                          <a:cs typeface="Leelawadee UI" panose="020B0502040204020203" pitchFamily="34" charset="-34"/>
                          <a:sym typeface="Yellowtail"/>
                        </a:rPr>
                        <a:t>Sum</a:t>
                      </a:r>
                      <a:endParaRPr sz="3600" b="1">
                        <a:solidFill>
                          <a:schemeClr val="bg1"/>
                        </a:solidFill>
                        <a:latin typeface="Leelawadee UI" panose="020B0502040204020203" pitchFamily="34" charset="-34"/>
                        <a:ea typeface="Yellowtail"/>
                        <a:cs typeface="Leelawadee UI" panose="020B0502040204020203" pitchFamily="34" charset="-34"/>
                        <a:sym typeface="Yellowtail"/>
                      </a:endParaRPr>
                    </a:p>
                  </a:txBody>
                  <a:tcPr marL="131691" marR="131691" marT="131691" marB="131691">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tx1"/>
                    </a:solidFill>
                  </a:tcPr>
                </a:tc>
                <a:extLst>
                  <a:ext uri="{0D108BD9-81ED-4DB2-BD59-A6C34878D82A}">
                    <a16:rowId xmlns:a16="http://schemas.microsoft.com/office/drawing/2014/main" val="10000"/>
                  </a:ext>
                </a:extLst>
              </a:tr>
              <a:tr h="686829">
                <a:tc>
                  <a:txBody>
                    <a:bodyPr/>
                    <a:lstStyle/>
                    <a:p>
                      <a:pPr marL="0" lvl="0" indent="0" algn="ctr" rtl="0">
                        <a:spcBef>
                          <a:spcPct val="0"/>
                        </a:spcBef>
                        <a:spcAft>
                          <a:spcPct val="0"/>
                        </a:spcAft>
                        <a:buNone/>
                      </a:pP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1</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2</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3</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4</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5</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6</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extLst>
                  <a:ext uri="{0D108BD9-81ED-4DB2-BD59-A6C34878D82A}">
                    <a16:rowId xmlns:a16="http://schemas.microsoft.com/office/drawing/2014/main" val="10001"/>
                  </a:ext>
                </a:extLst>
              </a:tr>
              <a:tr h="686829">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7</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8</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9</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10</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11</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12</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13</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extLst>
                  <a:ext uri="{0D108BD9-81ED-4DB2-BD59-A6C34878D82A}">
                    <a16:rowId xmlns:a16="http://schemas.microsoft.com/office/drawing/2014/main" val="10002"/>
                  </a:ext>
                </a:extLst>
              </a:tr>
              <a:tr h="686829">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14</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15</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16</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17</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18</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b="1">
                          <a:solidFill>
                            <a:schemeClr val="accent2"/>
                          </a:solidFill>
                          <a:latin typeface="Leelawadee UI" panose="020B0502040204020203" pitchFamily="34" charset="-34"/>
                          <a:ea typeface="Hind Madurai"/>
                          <a:cs typeface="Leelawadee UI" panose="020B0502040204020203" pitchFamily="34" charset="-34"/>
                          <a:sym typeface="Hind Madurai"/>
                        </a:rPr>
                        <a:t>19</a:t>
                      </a:r>
                      <a:endParaRPr sz="2600" b="1">
                        <a:solidFill>
                          <a:schemeClr val="accent2"/>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tx1"/>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20</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extLst>
                  <a:ext uri="{0D108BD9-81ED-4DB2-BD59-A6C34878D82A}">
                    <a16:rowId xmlns:a16="http://schemas.microsoft.com/office/drawing/2014/main" val="10003"/>
                  </a:ext>
                </a:extLst>
              </a:tr>
              <a:tr h="686829">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21</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22</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23</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24</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25</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26</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27</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extLst>
                  <a:ext uri="{0D108BD9-81ED-4DB2-BD59-A6C34878D82A}">
                    <a16:rowId xmlns:a16="http://schemas.microsoft.com/office/drawing/2014/main" val="10004"/>
                  </a:ext>
                </a:extLst>
              </a:tr>
              <a:tr h="686829">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28</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29</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30</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r>
                        <a:rPr lang="es" sz="2600">
                          <a:solidFill>
                            <a:schemeClr val="tx1"/>
                          </a:solidFill>
                          <a:latin typeface="Leelawadee UI" panose="020B0502040204020203" pitchFamily="34" charset="-34"/>
                          <a:ea typeface="Hind Madurai"/>
                          <a:cs typeface="Leelawadee UI" panose="020B0502040204020203" pitchFamily="34" charset="-34"/>
                          <a:sym typeface="Hind Madurai"/>
                        </a:rPr>
                        <a:t>31</a:t>
                      </a: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tc>
                  <a:txBody>
                    <a:bodyPr/>
                    <a:lstStyle/>
                    <a:p>
                      <a:pPr marL="0" lvl="0" indent="0" algn="ctr" rtl="0">
                        <a:spcBef>
                          <a:spcPct val="0"/>
                        </a:spcBef>
                        <a:spcAft>
                          <a:spcPct val="0"/>
                        </a:spcAft>
                        <a:buNone/>
                      </a:pPr>
                      <a:endParaRPr sz="2600">
                        <a:solidFill>
                          <a:schemeClr val="tx1"/>
                        </a:solidFill>
                        <a:latin typeface="Leelawadee UI" panose="020B0502040204020203" pitchFamily="34" charset="-34"/>
                        <a:ea typeface="Hind Madurai"/>
                        <a:cs typeface="Leelawadee UI" panose="020B0502040204020203" pitchFamily="34" charset="-34"/>
                        <a:sym typeface="Hind Madurai"/>
                      </a:endParaRPr>
                    </a:p>
                  </a:txBody>
                  <a:tcPr marL="131691" marR="131691" marT="131691" marB="131691"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solidFill>
                      <a:schemeClr val="accent2">
                        <a:lumMod val="50000"/>
                      </a:schemeClr>
                    </a:solidFill>
                  </a:tcPr>
                </a:tc>
                <a:extLst>
                  <a:ext uri="{0D108BD9-81ED-4DB2-BD59-A6C34878D82A}">
                    <a16:rowId xmlns:a16="http://schemas.microsoft.com/office/drawing/2014/main" val="10005"/>
                  </a:ext>
                </a:extLst>
              </a:tr>
            </a:tbl>
          </a:graphicData>
        </a:graphic>
      </p:graphicFrame>
      <p:sp>
        <p:nvSpPr>
          <p:cNvPr id="18" name="TextBox 17">
            <a:extLst>
              <a:ext uri="{FF2B5EF4-FFF2-40B4-BE49-F238E27FC236}">
                <a16:creationId xmlns:a16="http://schemas.microsoft.com/office/drawing/2014/main" id="{3C9D3284-DEAF-926D-4F66-1A722F604601}"/>
              </a:ext>
            </a:extLst>
          </p:cNvPr>
          <p:cNvSpPr txBox="1"/>
          <p:nvPr/>
        </p:nvSpPr>
        <p:spPr>
          <a:xfrm>
            <a:off x="1049988" y="652895"/>
            <a:ext cx="10092025" cy="861774"/>
          </a:xfrm>
          <a:prstGeom prst="rect">
            <a:avLst/>
          </a:prstGeom>
          <a:noFill/>
        </p:spPr>
        <p:txBody>
          <a:bodyPr wrap="square" rtlCol="0">
            <a:spAutoFit/>
          </a:bodyPr>
          <a:lstStyle/>
          <a:p>
            <a:pPr algn="ctr">
              <a:spcBef>
                <a:spcPts val="1200"/>
              </a:spcBef>
            </a:pPr>
            <a:r>
              <a:rPr lang="en-US" sz="5000" b="1">
                <a:solidFill>
                  <a:schemeClr val="accent2"/>
                </a:solidFill>
                <a:latin typeface="Hello Father" panose="02000600000000000000" pitchFamily="2" charset="0"/>
              </a:rPr>
              <a:t>Date in Spain</a:t>
            </a:r>
          </a:p>
        </p:txBody>
      </p:sp>
    </p:spTree>
    <p:extLst>
      <p:ext uri="{BB962C8B-B14F-4D97-AF65-F5344CB8AC3E}">
        <p14:creationId xmlns:p14="http://schemas.microsoft.com/office/powerpoint/2010/main" val="105413287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429B47-5C62-7D1C-B71F-6E1AEC903287}"/>
              </a:ext>
            </a:extLst>
          </p:cNvPr>
          <p:cNvGrpSpPr/>
          <p:nvPr/>
        </p:nvGrpSpPr>
        <p:grpSpPr>
          <a:xfrm>
            <a:off x="515258" y="1029484"/>
            <a:ext cx="11161484" cy="4883257"/>
            <a:chOff x="515258" y="494795"/>
            <a:chExt cx="11161484" cy="4883257"/>
          </a:xfrm>
        </p:grpSpPr>
        <p:grpSp>
          <p:nvGrpSpPr>
            <p:cNvPr id="4" name="Group 3">
              <a:extLst>
                <a:ext uri="{FF2B5EF4-FFF2-40B4-BE49-F238E27FC236}">
                  <a16:creationId xmlns:a16="http://schemas.microsoft.com/office/drawing/2014/main" id="{5C75F7D0-9496-C60B-70B8-88BB60D9AD47}"/>
                </a:ext>
              </a:extLst>
            </p:cNvPr>
            <p:cNvGrpSpPr/>
            <p:nvPr/>
          </p:nvGrpSpPr>
          <p:grpSpPr>
            <a:xfrm>
              <a:off x="515258" y="1982307"/>
              <a:ext cx="11161484" cy="2893386"/>
              <a:chOff x="1397200" y="2270601"/>
              <a:chExt cx="9761262" cy="2893386"/>
            </a:xfrm>
          </p:grpSpPr>
          <p:sp>
            <p:nvSpPr>
              <p:cNvPr id="5" name="Google Shape;644;p39">
                <a:extLst>
                  <a:ext uri="{FF2B5EF4-FFF2-40B4-BE49-F238E27FC236}">
                    <a16:creationId xmlns:a16="http://schemas.microsoft.com/office/drawing/2014/main" id="{2768B0A9-84DB-BAF4-D950-8E545B08BDFF}"/>
                  </a:ext>
                </a:extLst>
              </p:cNvPr>
              <p:cNvSpPr/>
              <p:nvPr/>
            </p:nvSpPr>
            <p:spPr>
              <a:xfrm>
                <a:off x="1397200" y="2270601"/>
                <a:ext cx="9761262" cy="2893386"/>
              </a:xfrm>
              <a:prstGeom prst="roundRect">
                <a:avLst>
                  <a:gd name="adj" fmla="val 11450"/>
                </a:avLst>
              </a:prstGeom>
              <a:solidFill>
                <a:schemeClr val="accent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 name="TextBox 5">
                <a:extLst>
                  <a:ext uri="{FF2B5EF4-FFF2-40B4-BE49-F238E27FC236}">
                    <a16:creationId xmlns:a16="http://schemas.microsoft.com/office/drawing/2014/main" id="{C6053FFC-2217-1E28-0A59-8BFE3F470031}"/>
                  </a:ext>
                </a:extLst>
              </p:cNvPr>
              <p:cNvSpPr txBox="1"/>
              <p:nvPr/>
            </p:nvSpPr>
            <p:spPr>
              <a:xfrm>
                <a:off x="1702905" y="2609010"/>
                <a:ext cx="9149854" cy="2216569"/>
              </a:xfrm>
              <a:prstGeom prst="rect">
                <a:avLst/>
              </a:prstGeom>
              <a:noFill/>
            </p:spPr>
            <p:txBody>
              <a:bodyPr wrap="square" rtlCol="0">
                <a:spAutoFit/>
              </a:bodyPr>
              <a:lstStyle/>
              <a:p>
                <a:pPr algn="ctr">
                  <a:lnSpc>
                    <a:spcPct val="150000"/>
                  </a:lnSpc>
                  <a:spcBef>
                    <a:spcPts val="1200"/>
                  </a:spcBef>
                </a:pPr>
                <a:r>
                  <a:rPr lang="en-US" sz="3200">
                    <a:latin typeface="Leelawadee UI" panose="020B0502040204020203" pitchFamily="34" charset="-34"/>
                    <a:cs typeface="Leelawadee UI" panose="020B0502040204020203" pitchFamily="34" charset="-34"/>
                  </a:rPr>
                  <a:t>“Dads are like chocolate chip cookies; they may have chips or be totally nutty, but they are sweet and make the world a better place, especially for their children.”</a:t>
                </a:r>
              </a:p>
            </p:txBody>
          </p:sp>
        </p:grpSp>
        <p:pic>
          <p:nvPicPr>
            <p:cNvPr id="8" name="Graphic 7">
              <a:extLst>
                <a:ext uri="{FF2B5EF4-FFF2-40B4-BE49-F238E27FC236}">
                  <a16:creationId xmlns:a16="http://schemas.microsoft.com/office/drawing/2014/main" id="{EED86C55-0689-07F3-A453-EAD1E22C9E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964432">
              <a:off x="4764352" y="494795"/>
              <a:ext cx="2977294" cy="1972900"/>
            </a:xfrm>
            <a:prstGeom prst="rect">
              <a:avLst/>
            </a:prstGeom>
          </p:spPr>
        </p:pic>
        <p:pic>
          <p:nvPicPr>
            <p:cNvPr id="10" name="Graphic 9">
              <a:extLst>
                <a:ext uri="{FF2B5EF4-FFF2-40B4-BE49-F238E27FC236}">
                  <a16:creationId xmlns:a16="http://schemas.microsoft.com/office/drawing/2014/main" id="{70EABE93-F77D-3375-80FD-58D2CAB0660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96670">
              <a:off x="4839885" y="4575538"/>
              <a:ext cx="2512230" cy="802514"/>
            </a:xfrm>
            <a:prstGeom prst="rect">
              <a:avLst/>
            </a:prstGeom>
          </p:spPr>
        </p:pic>
      </p:grpSp>
    </p:spTree>
    <p:extLst>
      <p:ext uri="{BB962C8B-B14F-4D97-AF65-F5344CB8AC3E}">
        <p14:creationId xmlns:p14="http://schemas.microsoft.com/office/powerpoint/2010/main" val="274212512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Google Shape;661;p41">
            <a:extLst>
              <a:ext uri="{FF2B5EF4-FFF2-40B4-BE49-F238E27FC236}">
                <a16:creationId xmlns:a16="http://schemas.microsoft.com/office/drawing/2014/main" id="{F74E15DF-3515-E2AC-A9B1-3CE8021AAA23}"/>
              </a:ext>
            </a:extLst>
          </p:cNvPr>
          <p:cNvSpPr/>
          <p:nvPr/>
        </p:nvSpPr>
        <p:spPr>
          <a:xfrm>
            <a:off x="494431" y="1922749"/>
            <a:ext cx="11087504" cy="4522431"/>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 name="TextBox 3">
            <a:extLst>
              <a:ext uri="{FF2B5EF4-FFF2-40B4-BE49-F238E27FC236}">
                <a16:creationId xmlns:a16="http://schemas.microsoft.com/office/drawing/2014/main" id="{931E8570-055D-A189-4433-94B7611B17D0}"/>
              </a:ext>
            </a:extLst>
          </p:cNvPr>
          <p:cNvSpPr txBox="1"/>
          <p:nvPr/>
        </p:nvSpPr>
        <p:spPr>
          <a:xfrm>
            <a:off x="1049988" y="652895"/>
            <a:ext cx="10092025" cy="861774"/>
          </a:xfrm>
          <a:prstGeom prst="rect">
            <a:avLst/>
          </a:prstGeom>
          <a:noFill/>
        </p:spPr>
        <p:txBody>
          <a:bodyPr wrap="square" rtlCol="0">
            <a:spAutoFit/>
          </a:bodyPr>
          <a:lstStyle/>
          <a:p>
            <a:pPr algn="ctr">
              <a:spcBef>
                <a:spcPts val="1200"/>
              </a:spcBef>
            </a:pPr>
            <a:r>
              <a:rPr lang="en-US" sz="5000" b="1">
                <a:solidFill>
                  <a:schemeClr val="accent2"/>
                </a:solidFill>
                <a:latin typeface="Hello Father" panose="02000600000000000000" pitchFamily="2" charset="0"/>
              </a:rPr>
              <a:t>Father's day fun facts</a:t>
            </a:r>
          </a:p>
        </p:txBody>
      </p:sp>
      <p:grpSp>
        <p:nvGrpSpPr>
          <p:cNvPr id="33" name="Group 32">
            <a:extLst>
              <a:ext uri="{FF2B5EF4-FFF2-40B4-BE49-F238E27FC236}">
                <a16:creationId xmlns:a16="http://schemas.microsoft.com/office/drawing/2014/main" id="{B014F127-9FB0-2F87-4847-D6AE357D3BAE}"/>
              </a:ext>
            </a:extLst>
          </p:cNvPr>
          <p:cNvGrpSpPr/>
          <p:nvPr/>
        </p:nvGrpSpPr>
        <p:grpSpPr>
          <a:xfrm>
            <a:off x="2477337" y="2276890"/>
            <a:ext cx="7121692" cy="3814148"/>
            <a:chOff x="2541285" y="2377378"/>
            <a:chExt cx="7121692" cy="3814148"/>
          </a:xfrm>
        </p:grpSpPr>
        <p:grpSp>
          <p:nvGrpSpPr>
            <p:cNvPr id="7" name="Group 6">
              <a:extLst>
                <a:ext uri="{FF2B5EF4-FFF2-40B4-BE49-F238E27FC236}">
                  <a16:creationId xmlns:a16="http://schemas.microsoft.com/office/drawing/2014/main" id="{8FF5A538-86C1-0787-4CDC-F444B802C8F3}"/>
                </a:ext>
              </a:extLst>
            </p:cNvPr>
            <p:cNvGrpSpPr/>
            <p:nvPr/>
          </p:nvGrpSpPr>
          <p:grpSpPr>
            <a:xfrm>
              <a:off x="2541285" y="2377378"/>
              <a:ext cx="7109431" cy="1059267"/>
              <a:chOff x="3931054" y="2508004"/>
              <a:chExt cx="7109431" cy="1059267"/>
            </a:xfrm>
          </p:grpSpPr>
          <p:sp>
            <p:nvSpPr>
              <p:cNvPr id="5" name="TextBox 4">
                <a:extLst>
                  <a:ext uri="{FF2B5EF4-FFF2-40B4-BE49-F238E27FC236}">
                    <a16:creationId xmlns:a16="http://schemas.microsoft.com/office/drawing/2014/main" id="{AB1A045F-76B3-855C-1C12-899AF5C69D23}"/>
                  </a:ext>
                </a:extLst>
              </p:cNvPr>
              <p:cNvSpPr txBox="1"/>
              <p:nvPr/>
            </p:nvSpPr>
            <p:spPr>
              <a:xfrm>
                <a:off x="6309814" y="2508004"/>
                <a:ext cx="2351927" cy="646331"/>
              </a:xfrm>
              <a:prstGeom prst="rect">
                <a:avLst/>
              </a:prstGeom>
              <a:noFill/>
            </p:spPr>
            <p:txBody>
              <a:bodyPr wrap="none" rtlCol="0">
                <a:spAutoFit/>
              </a:bodyPr>
              <a:lstStyle/>
              <a:p>
                <a:pPr algn="ctr"/>
                <a:r>
                  <a:rPr lang="en-US" sz="3600" b="1" i="0">
                    <a:effectLst/>
                    <a:latin typeface="Leelawadee UI" panose="020B0502040204020203" pitchFamily="34" charset="-34"/>
                    <a:cs typeface="Leelawadee UI" panose="020B0502040204020203" pitchFamily="34" charset="-34"/>
                  </a:rPr>
                  <a:t>1.5 Billion</a:t>
                </a:r>
                <a:endParaRPr lang="en-US" sz="3600" b="1">
                  <a:latin typeface="Leelawadee UI" panose="020B0502040204020203" pitchFamily="34" charset="-34"/>
                  <a:cs typeface="Leelawadee UI" panose="020B0502040204020203" pitchFamily="34" charset="-34"/>
                </a:endParaRPr>
              </a:p>
            </p:txBody>
          </p:sp>
          <p:sp>
            <p:nvSpPr>
              <p:cNvPr id="6" name="TextBox 5">
                <a:extLst>
                  <a:ext uri="{FF2B5EF4-FFF2-40B4-BE49-F238E27FC236}">
                    <a16:creationId xmlns:a16="http://schemas.microsoft.com/office/drawing/2014/main" id="{7478F39B-0BCF-E270-6956-567ED63E3A69}"/>
                  </a:ext>
                </a:extLst>
              </p:cNvPr>
              <p:cNvSpPr txBox="1"/>
              <p:nvPr/>
            </p:nvSpPr>
            <p:spPr>
              <a:xfrm>
                <a:off x="3931054" y="2982496"/>
                <a:ext cx="7109431" cy="584775"/>
              </a:xfrm>
              <a:prstGeom prst="rect">
                <a:avLst/>
              </a:prstGeom>
              <a:noFill/>
            </p:spPr>
            <p:txBody>
              <a:bodyPr wrap="square" rtlCol="0">
                <a:spAutoFit/>
              </a:bodyPr>
              <a:lstStyle/>
              <a:p>
                <a:pPr algn="ctr"/>
                <a:r>
                  <a:rPr lang="en-US" sz="3200" i="0">
                    <a:effectLst/>
                    <a:latin typeface="Leelawadee UI" panose="020B0502040204020203" pitchFamily="34" charset="-34"/>
                    <a:cs typeface="Leelawadee UI" panose="020B0502040204020203" pitchFamily="34" charset="-34"/>
                  </a:rPr>
                  <a:t>Fathers worldwide</a:t>
                </a:r>
                <a:endParaRPr lang="en-US" sz="3200">
                  <a:latin typeface="Leelawadee UI" panose="020B0502040204020203" pitchFamily="34" charset="-34"/>
                  <a:cs typeface="Leelawadee UI" panose="020B0502040204020203" pitchFamily="34" charset="-34"/>
                </a:endParaRPr>
              </a:p>
            </p:txBody>
          </p:sp>
        </p:grpSp>
        <p:grpSp>
          <p:nvGrpSpPr>
            <p:cNvPr id="11" name="Group 10">
              <a:extLst>
                <a:ext uri="{FF2B5EF4-FFF2-40B4-BE49-F238E27FC236}">
                  <a16:creationId xmlns:a16="http://schemas.microsoft.com/office/drawing/2014/main" id="{22223F21-12EA-4EBE-2CD6-0035BCB77D6C}"/>
                </a:ext>
              </a:extLst>
            </p:cNvPr>
            <p:cNvGrpSpPr/>
            <p:nvPr/>
          </p:nvGrpSpPr>
          <p:grpSpPr>
            <a:xfrm>
              <a:off x="2541285" y="3754819"/>
              <a:ext cx="7109431" cy="1059267"/>
              <a:chOff x="3931054" y="2508004"/>
              <a:chExt cx="7109431" cy="1059267"/>
            </a:xfrm>
          </p:grpSpPr>
          <p:sp>
            <p:nvSpPr>
              <p:cNvPr id="12" name="TextBox 11">
                <a:extLst>
                  <a:ext uri="{FF2B5EF4-FFF2-40B4-BE49-F238E27FC236}">
                    <a16:creationId xmlns:a16="http://schemas.microsoft.com/office/drawing/2014/main" id="{80B0C641-6CBC-1EA8-C621-9F235B3F2583}"/>
                  </a:ext>
                </a:extLst>
              </p:cNvPr>
              <p:cNvSpPr txBox="1"/>
              <p:nvPr/>
            </p:nvSpPr>
            <p:spPr>
              <a:xfrm>
                <a:off x="6176766" y="2508004"/>
                <a:ext cx="2618024" cy="646331"/>
              </a:xfrm>
              <a:prstGeom prst="rect">
                <a:avLst/>
              </a:prstGeom>
              <a:noFill/>
            </p:spPr>
            <p:txBody>
              <a:bodyPr wrap="none" rtlCol="0">
                <a:spAutoFit/>
              </a:bodyPr>
              <a:lstStyle/>
              <a:p>
                <a:pPr algn="ctr"/>
                <a:r>
                  <a:rPr lang="en-US" sz="3600" b="1" i="0">
                    <a:effectLst/>
                    <a:latin typeface="Leelawadee UI" panose="020B0502040204020203" pitchFamily="34" charset="-34"/>
                    <a:cs typeface="Leelawadee UI" panose="020B0502040204020203" pitchFamily="34" charset="-34"/>
                  </a:rPr>
                  <a:t>66.3 Billion</a:t>
                </a:r>
                <a:endParaRPr lang="en-US" sz="3600" b="1">
                  <a:latin typeface="Leelawadee UI" panose="020B0502040204020203" pitchFamily="34" charset="-34"/>
                  <a:cs typeface="Leelawadee UI" panose="020B0502040204020203" pitchFamily="34" charset="-34"/>
                </a:endParaRPr>
              </a:p>
            </p:txBody>
          </p:sp>
          <p:sp>
            <p:nvSpPr>
              <p:cNvPr id="13" name="TextBox 12">
                <a:extLst>
                  <a:ext uri="{FF2B5EF4-FFF2-40B4-BE49-F238E27FC236}">
                    <a16:creationId xmlns:a16="http://schemas.microsoft.com/office/drawing/2014/main" id="{75DD8A80-D9D3-DF6F-C146-36B76D6E3DD2}"/>
                  </a:ext>
                </a:extLst>
              </p:cNvPr>
              <p:cNvSpPr txBox="1"/>
              <p:nvPr/>
            </p:nvSpPr>
            <p:spPr>
              <a:xfrm>
                <a:off x="3931054" y="2982496"/>
                <a:ext cx="7109431" cy="584775"/>
              </a:xfrm>
              <a:prstGeom prst="rect">
                <a:avLst/>
              </a:prstGeom>
              <a:noFill/>
            </p:spPr>
            <p:txBody>
              <a:bodyPr wrap="square" rtlCol="0">
                <a:spAutoFit/>
              </a:bodyPr>
              <a:lstStyle/>
              <a:p>
                <a:pPr algn="ctr"/>
                <a:r>
                  <a:rPr lang="en-US" sz="3200">
                    <a:latin typeface="Leelawadee UI" panose="020B0502040204020203" pitchFamily="34" charset="-34"/>
                    <a:cs typeface="Leelawadee UI" panose="020B0502040204020203" pitchFamily="34" charset="-34"/>
                  </a:rPr>
                  <a:t>Father's are in the United States</a:t>
                </a:r>
              </a:p>
            </p:txBody>
          </p:sp>
        </p:grpSp>
        <p:grpSp>
          <p:nvGrpSpPr>
            <p:cNvPr id="14" name="Group 13">
              <a:extLst>
                <a:ext uri="{FF2B5EF4-FFF2-40B4-BE49-F238E27FC236}">
                  <a16:creationId xmlns:a16="http://schemas.microsoft.com/office/drawing/2014/main" id="{192FEA3E-2D5A-509D-59D0-780AEB5D675E}"/>
                </a:ext>
              </a:extLst>
            </p:cNvPr>
            <p:cNvGrpSpPr/>
            <p:nvPr/>
          </p:nvGrpSpPr>
          <p:grpSpPr>
            <a:xfrm>
              <a:off x="2553546" y="5132259"/>
              <a:ext cx="7109431" cy="1059267"/>
              <a:chOff x="3931054" y="2508004"/>
              <a:chExt cx="7109431" cy="1059267"/>
            </a:xfrm>
          </p:grpSpPr>
          <p:sp>
            <p:nvSpPr>
              <p:cNvPr id="15" name="TextBox 14">
                <a:extLst>
                  <a:ext uri="{FF2B5EF4-FFF2-40B4-BE49-F238E27FC236}">
                    <a16:creationId xmlns:a16="http://schemas.microsoft.com/office/drawing/2014/main" id="{E65A5E92-DD46-46D8-183C-C31E76A0788C}"/>
                  </a:ext>
                </a:extLst>
              </p:cNvPr>
              <p:cNvSpPr txBox="1"/>
              <p:nvPr/>
            </p:nvSpPr>
            <p:spPr>
              <a:xfrm>
                <a:off x="6239283" y="2508004"/>
                <a:ext cx="2492990" cy="646331"/>
              </a:xfrm>
              <a:prstGeom prst="rect">
                <a:avLst/>
              </a:prstGeom>
              <a:noFill/>
            </p:spPr>
            <p:txBody>
              <a:bodyPr wrap="none" rtlCol="0">
                <a:spAutoFit/>
              </a:bodyPr>
              <a:lstStyle/>
              <a:p>
                <a:pPr algn="ctr"/>
                <a:r>
                  <a:rPr lang="en-US" sz="3600" b="1" i="0">
                    <a:effectLst/>
                    <a:latin typeface="Leelawadee UI" panose="020B0502040204020203" pitchFamily="34" charset="-34"/>
                    <a:cs typeface="Leelawadee UI" panose="020B0502040204020203" pitchFamily="34" charset="-34"/>
                  </a:rPr>
                  <a:t>100 Billion</a:t>
                </a:r>
                <a:endParaRPr lang="en-US" sz="3600" b="1">
                  <a:latin typeface="Leelawadee UI" panose="020B0502040204020203" pitchFamily="34" charset="-34"/>
                  <a:cs typeface="Leelawadee UI" panose="020B0502040204020203" pitchFamily="34" charset="-34"/>
                </a:endParaRPr>
              </a:p>
            </p:txBody>
          </p:sp>
          <p:sp>
            <p:nvSpPr>
              <p:cNvPr id="16" name="TextBox 15">
                <a:extLst>
                  <a:ext uri="{FF2B5EF4-FFF2-40B4-BE49-F238E27FC236}">
                    <a16:creationId xmlns:a16="http://schemas.microsoft.com/office/drawing/2014/main" id="{E93FD3E8-BE0B-F0EE-2608-B8DC10F3A1FD}"/>
                  </a:ext>
                </a:extLst>
              </p:cNvPr>
              <p:cNvSpPr txBox="1"/>
              <p:nvPr/>
            </p:nvSpPr>
            <p:spPr>
              <a:xfrm>
                <a:off x="3931054" y="2982496"/>
                <a:ext cx="7109431" cy="584775"/>
              </a:xfrm>
              <a:prstGeom prst="rect">
                <a:avLst/>
              </a:prstGeom>
              <a:noFill/>
            </p:spPr>
            <p:txBody>
              <a:bodyPr wrap="square" rtlCol="0">
                <a:spAutoFit/>
              </a:bodyPr>
              <a:lstStyle/>
              <a:p>
                <a:pPr algn="ctr"/>
                <a:r>
                  <a:rPr lang="en-US" sz="3200">
                    <a:latin typeface="Leelawadee UI" panose="020B0502040204020203" pitchFamily="34" charset="-34"/>
                    <a:cs typeface="Leelawadee UI" panose="020B0502040204020203" pitchFamily="34" charset="-34"/>
                  </a:rPr>
                  <a:t>Father's Day cards sent each year.</a:t>
                </a:r>
              </a:p>
            </p:txBody>
          </p:sp>
        </p:grpSp>
      </p:grpSp>
    </p:spTree>
    <p:extLst>
      <p:ext uri="{BB962C8B-B14F-4D97-AF65-F5344CB8AC3E}">
        <p14:creationId xmlns:p14="http://schemas.microsoft.com/office/powerpoint/2010/main" val="253419755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661;p41">
            <a:extLst>
              <a:ext uri="{FF2B5EF4-FFF2-40B4-BE49-F238E27FC236}">
                <a16:creationId xmlns:a16="http://schemas.microsoft.com/office/drawing/2014/main" id="{4DB2776B-D9E6-1C59-D5A3-C997C742D8D7}"/>
              </a:ext>
            </a:extLst>
          </p:cNvPr>
          <p:cNvSpPr/>
          <p:nvPr/>
        </p:nvSpPr>
        <p:spPr>
          <a:xfrm>
            <a:off x="494431" y="1922749"/>
            <a:ext cx="11087504" cy="4522431"/>
          </a:xfrm>
          <a:prstGeom prst="roundRect">
            <a:avLst>
              <a:gd name="adj" fmla="val 14983"/>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 name="TextBox 1">
            <a:extLst>
              <a:ext uri="{FF2B5EF4-FFF2-40B4-BE49-F238E27FC236}">
                <a16:creationId xmlns:a16="http://schemas.microsoft.com/office/drawing/2014/main" id="{5AE14DC9-59D6-CAD2-3D86-38C7789D475E}"/>
              </a:ext>
            </a:extLst>
          </p:cNvPr>
          <p:cNvSpPr txBox="1"/>
          <p:nvPr/>
        </p:nvSpPr>
        <p:spPr>
          <a:xfrm>
            <a:off x="1" y="463550"/>
            <a:ext cx="12192000" cy="861774"/>
          </a:xfrm>
          <a:prstGeom prst="rect">
            <a:avLst/>
          </a:prstGeom>
          <a:noFill/>
        </p:spPr>
        <p:txBody>
          <a:bodyPr wrap="square" rtlCol="0">
            <a:spAutoFit/>
          </a:bodyPr>
          <a:lstStyle/>
          <a:p>
            <a:pPr algn="ctr"/>
            <a:r>
              <a:rPr lang="en-US" sz="5000" b="1">
                <a:solidFill>
                  <a:schemeClr val="accent2"/>
                </a:solidFill>
                <a:latin typeface="Hello Father" panose="02000600000000000000" pitchFamily="2" charset="0"/>
              </a:rPr>
              <a:t>Father’s day quiz</a:t>
            </a:r>
          </a:p>
        </p:txBody>
      </p:sp>
      <p:grpSp>
        <p:nvGrpSpPr>
          <p:cNvPr id="6" name="Group 5">
            <a:extLst>
              <a:ext uri="{FF2B5EF4-FFF2-40B4-BE49-F238E27FC236}">
                <a16:creationId xmlns:a16="http://schemas.microsoft.com/office/drawing/2014/main" id="{AD93B0D8-B3E5-8393-2538-B8140E4CE3E7}"/>
              </a:ext>
            </a:extLst>
          </p:cNvPr>
          <p:cNvGrpSpPr/>
          <p:nvPr/>
        </p:nvGrpSpPr>
        <p:grpSpPr>
          <a:xfrm>
            <a:off x="1341719" y="2355700"/>
            <a:ext cx="1822248" cy="1486986"/>
            <a:chOff x="1822988" y="2355700"/>
            <a:chExt cx="1822248" cy="1486986"/>
          </a:xfrm>
        </p:grpSpPr>
        <p:pic>
          <p:nvPicPr>
            <p:cNvPr id="3" name="Google Shape;1573;p66">
              <a:extLst>
                <a:ext uri="{FF2B5EF4-FFF2-40B4-BE49-F238E27FC236}">
                  <a16:creationId xmlns:a16="http://schemas.microsoft.com/office/drawing/2014/main" id="{C7115921-EE66-5BBC-C304-B46A97460835}"/>
                </a:ext>
              </a:extLst>
            </p:cNvPr>
            <p:cNvPicPr preferRelativeResize="0"/>
            <p:nvPr/>
          </p:nvPicPr>
          <p:blipFill>
            <a:blip r:embed="rId2">
              <a:alphaModFix/>
            </a:blip>
            <a:stretch>
              <a:fillRect/>
            </a:stretch>
          </p:blipFill>
          <p:spPr>
            <a:xfrm rot="1466535" flipH="1">
              <a:off x="1822988" y="2355700"/>
              <a:ext cx="1822248" cy="1048694"/>
            </a:xfrm>
            <a:prstGeom prst="rect">
              <a:avLst/>
            </a:prstGeom>
            <a:noFill/>
            <a:ln>
              <a:noFill/>
            </a:ln>
          </p:spPr>
        </p:pic>
        <p:sp>
          <p:nvSpPr>
            <p:cNvPr id="4" name="TextBox 3">
              <a:extLst>
                <a:ext uri="{FF2B5EF4-FFF2-40B4-BE49-F238E27FC236}">
                  <a16:creationId xmlns:a16="http://schemas.microsoft.com/office/drawing/2014/main" id="{97A2E0C3-BA25-6425-B30C-6A198FAFFEE1}"/>
                </a:ext>
              </a:extLst>
            </p:cNvPr>
            <p:cNvSpPr txBox="1"/>
            <p:nvPr/>
          </p:nvSpPr>
          <p:spPr>
            <a:xfrm>
              <a:off x="2375680" y="3196355"/>
              <a:ext cx="716863" cy="646331"/>
            </a:xfrm>
            <a:prstGeom prst="rect">
              <a:avLst/>
            </a:prstGeom>
            <a:noFill/>
          </p:spPr>
          <p:txBody>
            <a:bodyPr wrap="none" rtlCol="0">
              <a:spAutoFit/>
            </a:bodyPr>
            <a:lstStyle/>
            <a:p>
              <a:r>
                <a:rPr lang="en-US" sz="3600" b="1">
                  <a:latin typeface="Leelawadee UI" panose="020B0502040204020203" pitchFamily="34" charset="-34"/>
                  <a:cs typeface="Leelawadee UI" panose="020B0502040204020203" pitchFamily="34" charset="-34"/>
                </a:rPr>
                <a:t>01</a:t>
              </a:r>
            </a:p>
          </p:txBody>
        </p:sp>
      </p:grpSp>
      <p:grpSp>
        <p:nvGrpSpPr>
          <p:cNvPr id="7" name="Group 6">
            <a:extLst>
              <a:ext uri="{FF2B5EF4-FFF2-40B4-BE49-F238E27FC236}">
                <a16:creationId xmlns:a16="http://schemas.microsoft.com/office/drawing/2014/main" id="{8BEC88AD-A3FA-B925-E123-24CF5990D373}"/>
              </a:ext>
            </a:extLst>
          </p:cNvPr>
          <p:cNvGrpSpPr/>
          <p:nvPr/>
        </p:nvGrpSpPr>
        <p:grpSpPr>
          <a:xfrm>
            <a:off x="1341719" y="4426270"/>
            <a:ext cx="1822248" cy="1486986"/>
            <a:chOff x="1822988" y="2355700"/>
            <a:chExt cx="1822248" cy="1486986"/>
          </a:xfrm>
        </p:grpSpPr>
        <p:pic>
          <p:nvPicPr>
            <p:cNvPr id="8" name="Google Shape;1573;p66">
              <a:extLst>
                <a:ext uri="{FF2B5EF4-FFF2-40B4-BE49-F238E27FC236}">
                  <a16:creationId xmlns:a16="http://schemas.microsoft.com/office/drawing/2014/main" id="{3E29426C-3464-AD4A-B6E2-F2D978181574}"/>
                </a:ext>
              </a:extLst>
            </p:cNvPr>
            <p:cNvPicPr preferRelativeResize="0"/>
            <p:nvPr/>
          </p:nvPicPr>
          <p:blipFill>
            <a:blip r:embed="rId2">
              <a:alphaModFix/>
            </a:blip>
            <a:stretch>
              <a:fillRect/>
            </a:stretch>
          </p:blipFill>
          <p:spPr>
            <a:xfrm rot="1466535" flipH="1">
              <a:off x="1822988" y="2355700"/>
              <a:ext cx="1822248" cy="1048694"/>
            </a:xfrm>
            <a:prstGeom prst="rect">
              <a:avLst/>
            </a:prstGeom>
            <a:noFill/>
            <a:ln>
              <a:noFill/>
            </a:ln>
          </p:spPr>
        </p:pic>
        <p:sp>
          <p:nvSpPr>
            <p:cNvPr id="9" name="TextBox 8">
              <a:extLst>
                <a:ext uri="{FF2B5EF4-FFF2-40B4-BE49-F238E27FC236}">
                  <a16:creationId xmlns:a16="http://schemas.microsoft.com/office/drawing/2014/main" id="{B54CBC95-F290-1141-7775-7CAFAE22EE4C}"/>
                </a:ext>
              </a:extLst>
            </p:cNvPr>
            <p:cNvSpPr txBox="1"/>
            <p:nvPr/>
          </p:nvSpPr>
          <p:spPr>
            <a:xfrm>
              <a:off x="2375680" y="3196355"/>
              <a:ext cx="716863" cy="646331"/>
            </a:xfrm>
            <a:prstGeom prst="rect">
              <a:avLst/>
            </a:prstGeom>
            <a:noFill/>
          </p:spPr>
          <p:txBody>
            <a:bodyPr wrap="none" rtlCol="0">
              <a:spAutoFit/>
            </a:bodyPr>
            <a:lstStyle/>
            <a:p>
              <a:r>
                <a:rPr lang="en-US" sz="3600" b="1">
                  <a:latin typeface="Leelawadee UI" panose="020B0502040204020203" pitchFamily="34" charset="-34"/>
                  <a:cs typeface="Leelawadee UI" panose="020B0502040204020203" pitchFamily="34" charset="-34"/>
                </a:rPr>
                <a:t>02</a:t>
              </a:r>
            </a:p>
          </p:txBody>
        </p:sp>
      </p:grpSp>
      <p:grpSp>
        <p:nvGrpSpPr>
          <p:cNvPr id="12" name="Group 11">
            <a:extLst>
              <a:ext uri="{FF2B5EF4-FFF2-40B4-BE49-F238E27FC236}">
                <a16:creationId xmlns:a16="http://schemas.microsoft.com/office/drawing/2014/main" id="{8739B95D-D8F5-B4B6-4AEE-B68C4929D942}"/>
              </a:ext>
            </a:extLst>
          </p:cNvPr>
          <p:cNvGrpSpPr/>
          <p:nvPr/>
        </p:nvGrpSpPr>
        <p:grpSpPr>
          <a:xfrm>
            <a:off x="3870897" y="2508004"/>
            <a:ext cx="7001141" cy="1182378"/>
            <a:chOff x="3931054" y="2538426"/>
            <a:chExt cx="7109431" cy="1182378"/>
          </a:xfrm>
        </p:grpSpPr>
        <p:sp>
          <p:nvSpPr>
            <p:cNvPr id="10" name="TextBox 9">
              <a:extLst>
                <a:ext uri="{FF2B5EF4-FFF2-40B4-BE49-F238E27FC236}">
                  <a16:creationId xmlns:a16="http://schemas.microsoft.com/office/drawing/2014/main" id="{5611DBCE-43F3-CAFC-FFEE-7AD409071AB6}"/>
                </a:ext>
              </a:extLst>
            </p:cNvPr>
            <p:cNvSpPr txBox="1"/>
            <p:nvPr/>
          </p:nvSpPr>
          <p:spPr>
            <a:xfrm>
              <a:off x="3931054" y="2538426"/>
              <a:ext cx="3271345" cy="461665"/>
            </a:xfrm>
            <a:prstGeom prst="rect">
              <a:avLst/>
            </a:prstGeom>
            <a:noFill/>
          </p:spPr>
          <p:txBody>
            <a:bodyPr wrap="none" rtlCol="0">
              <a:spAutoFit/>
            </a:bodyPr>
            <a:lstStyle/>
            <a:p>
              <a:r>
                <a:rPr lang="en-US" sz="2400" b="1" i="0">
                  <a:effectLst/>
                  <a:latin typeface="Leelawadee UI" panose="020B0502040204020203" pitchFamily="34" charset="-34"/>
                  <a:cs typeface="Leelawadee UI" panose="020B0502040204020203" pitchFamily="34" charset="-34"/>
                </a:rPr>
                <a:t>What is father's love?</a:t>
              </a:r>
              <a:endParaRPr lang="en-US" sz="2400" b="1">
                <a:latin typeface="Leelawadee UI" panose="020B0502040204020203" pitchFamily="34" charset="-34"/>
                <a:cs typeface="Leelawadee UI" panose="020B0502040204020203" pitchFamily="34" charset="-34"/>
              </a:endParaRPr>
            </a:p>
          </p:txBody>
        </p:sp>
        <p:sp>
          <p:nvSpPr>
            <p:cNvPr id="11" name="TextBox 10">
              <a:extLst>
                <a:ext uri="{FF2B5EF4-FFF2-40B4-BE49-F238E27FC236}">
                  <a16:creationId xmlns:a16="http://schemas.microsoft.com/office/drawing/2014/main" id="{D15D0CBF-3F13-B6F7-0CF9-9538B14C4B99}"/>
                </a:ext>
              </a:extLst>
            </p:cNvPr>
            <p:cNvSpPr txBox="1"/>
            <p:nvPr/>
          </p:nvSpPr>
          <p:spPr>
            <a:xfrm>
              <a:off x="3931054" y="3012918"/>
              <a:ext cx="7109431" cy="707886"/>
            </a:xfrm>
            <a:prstGeom prst="rect">
              <a:avLst/>
            </a:prstGeom>
            <a:noFill/>
          </p:spPr>
          <p:txBody>
            <a:bodyPr wrap="square" rtlCol="0">
              <a:spAutoFit/>
            </a:bodyPr>
            <a:lstStyle/>
            <a:p>
              <a:r>
                <a:rPr lang="en-US" sz="2000">
                  <a:latin typeface="Leelawadee UI" panose="020B0502040204020203" pitchFamily="34" charset="-34"/>
                  <a:cs typeface="Leelawadee UI" panose="020B0502040204020203" pitchFamily="34" charset="-34"/>
                </a:rPr>
                <a:t>His love is sacrificial, patient, kind, humble, honest, forgiving, faithful, and selfless.</a:t>
              </a:r>
            </a:p>
          </p:txBody>
        </p:sp>
      </p:grpSp>
      <p:grpSp>
        <p:nvGrpSpPr>
          <p:cNvPr id="16" name="Group 15">
            <a:extLst>
              <a:ext uri="{FF2B5EF4-FFF2-40B4-BE49-F238E27FC236}">
                <a16:creationId xmlns:a16="http://schemas.microsoft.com/office/drawing/2014/main" id="{00B0A1D4-EF3B-5418-8F27-767FFC95F594}"/>
              </a:ext>
            </a:extLst>
          </p:cNvPr>
          <p:cNvGrpSpPr/>
          <p:nvPr/>
        </p:nvGrpSpPr>
        <p:grpSpPr>
          <a:xfrm>
            <a:off x="3870897" y="4424686"/>
            <a:ext cx="7150039" cy="1490155"/>
            <a:chOff x="3931054" y="2538426"/>
            <a:chExt cx="6477263" cy="1490155"/>
          </a:xfrm>
        </p:grpSpPr>
        <p:sp>
          <p:nvSpPr>
            <p:cNvPr id="32" name="TextBox 31">
              <a:extLst>
                <a:ext uri="{FF2B5EF4-FFF2-40B4-BE49-F238E27FC236}">
                  <a16:creationId xmlns:a16="http://schemas.microsoft.com/office/drawing/2014/main" id="{E35C5874-505F-63CA-4807-1C4A82B50C9A}"/>
                </a:ext>
              </a:extLst>
            </p:cNvPr>
            <p:cNvSpPr txBox="1"/>
            <p:nvPr/>
          </p:nvSpPr>
          <p:spPr>
            <a:xfrm>
              <a:off x="3931054" y="2538426"/>
              <a:ext cx="5504327" cy="461665"/>
            </a:xfrm>
            <a:prstGeom prst="rect">
              <a:avLst/>
            </a:prstGeom>
            <a:noFill/>
          </p:spPr>
          <p:txBody>
            <a:bodyPr wrap="none" rtlCol="0">
              <a:spAutoFit/>
            </a:bodyPr>
            <a:lstStyle/>
            <a:p>
              <a:r>
                <a:rPr lang="en-US" sz="2400" b="1">
                  <a:solidFill>
                    <a:schemeClr val="tx1"/>
                  </a:solidFill>
                  <a:latin typeface="Leelawadee UI" panose="020B0502040204020203" pitchFamily="34" charset="-34"/>
                  <a:cs typeface="Leelawadee UI" panose="020B0502040204020203" pitchFamily="34" charset="-34"/>
                </a:rPr>
                <a:t>What is the story about father's day?</a:t>
              </a:r>
            </a:p>
          </p:txBody>
        </p:sp>
        <p:sp>
          <p:nvSpPr>
            <p:cNvPr id="33" name="TextBox 32">
              <a:extLst>
                <a:ext uri="{FF2B5EF4-FFF2-40B4-BE49-F238E27FC236}">
                  <a16:creationId xmlns:a16="http://schemas.microsoft.com/office/drawing/2014/main" id="{BD336EBB-AF37-E82E-DBC5-EDD400A019A1}"/>
                </a:ext>
              </a:extLst>
            </p:cNvPr>
            <p:cNvSpPr txBox="1"/>
            <p:nvPr/>
          </p:nvSpPr>
          <p:spPr>
            <a:xfrm>
              <a:off x="3931055" y="3012918"/>
              <a:ext cx="6477262" cy="1015663"/>
            </a:xfrm>
            <a:prstGeom prst="rect">
              <a:avLst/>
            </a:prstGeom>
            <a:noFill/>
          </p:spPr>
          <p:txBody>
            <a:bodyPr wrap="square" rtlCol="0">
              <a:spAutoFit/>
            </a:bodyPr>
            <a:lstStyle/>
            <a:p>
              <a:r>
                <a:rPr lang="en-US" sz="2000">
                  <a:latin typeface="Leelawadee UI" panose="020B0502040204020203" pitchFamily="34" charset="-34"/>
                  <a:cs typeface="Leelawadee UI" panose="020B0502040204020203" pitchFamily="34" charset="-34"/>
                </a:rPr>
                <a:t>The first known Father's Day service appeared in Fairmont, West Virginia, on July 5, 1908, after hundreds of men passed in the worst mining casualty in U.S. history.</a:t>
              </a:r>
            </a:p>
          </p:txBody>
        </p:sp>
      </p:grpSp>
    </p:spTree>
    <p:extLst>
      <p:ext uri="{BB962C8B-B14F-4D97-AF65-F5344CB8AC3E}">
        <p14:creationId xmlns:p14="http://schemas.microsoft.com/office/powerpoint/2010/main" val="423936125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60458E1-0394-B839-F36C-D6DCE9163904}"/>
              </a:ext>
            </a:extLst>
          </p:cNvPr>
          <p:cNvGrpSpPr/>
          <p:nvPr/>
        </p:nvGrpSpPr>
        <p:grpSpPr>
          <a:xfrm>
            <a:off x="1006960" y="2471655"/>
            <a:ext cx="10178080" cy="1914691"/>
            <a:chOff x="1397200" y="2429017"/>
            <a:chExt cx="9761262" cy="1914691"/>
          </a:xfrm>
        </p:grpSpPr>
        <p:sp>
          <p:nvSpPr>
            <p:cNvPr id="18" name="Google Shape;644;p39">
              <a:extLst>
                <a:ext uri="{FF2B5EF4-FFF2-40B4-BE49-F238E27FC236}">
                  <a16:creationId xmlns:a16="http://schemas.microsoft.com/office/drawing/2014/main" id="{314FC292-A60E-413A-B20A-4BF3A8B37F4F}"/>
                </a:ext>
              </a:extLst>
            </p:cNvPr>
            <p:cNvSpPr/>
            <p:nvPr/>
          </p:nvSpPr>
          <p:spPr>
            <a:xfrm>
              <a:off x="1397200" y="2429017"/>
              <a:ext cx="9761262" cy="1914691"/>
            </a:xfrm>
            <a:prstGeom prst="roundRect">
              <a:avLst>
                <a:gd name="adj" fmla="val 11450"/>
              </a:avLst>
            </a:prstGeom>
            <a:solidFill>
              <a:schemeClr val="accent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9" name="TextBox 18">
              <a:extLst>
                <a:ext uri="{FF2B5EF4-FFF2-40B4-BE49-F238E27FC236}">
                  <a16:creationId xmlns:a16="http://schemas.microsoft.com/office/drawing/2014/main" id="{227218EA-DB1F-940C-55E0-BC3966362BA1}"/>
                </a:ext>
              </a:extLst>
            </p:cNvPr>
            <p:cNvSpPr txBox="1"/>
            <p:nvPr/>
          </p:nvSpPr>
          <p:spPr>
            <a:xfrm>
              <a:off x="1702904" y="2647410"/>
              <a:ext cx="9149854" cy="1477905"/>
            </a:xfrm>
            <a:prstGeom prst="rect">
              <a:avLst/>
            </a:prstGeom>
            <a:noFill/>
          </p:spPr>
          <p:txBody>
            <a:bodyPr wrap="square" rtlCol="0">
              <a:spAutoFit/>
            </a:bodyPr>
            <a:lstStyle/>
            <a:p>
              <a:pPr algn="ctr">
                <a:lnSpc>
                  <a:spcPct val="150000"/>
                </a:lnSpc>
                <a:spcBef>
                  <a:spcPts val="1200"/>
                </a:spcBef>
              </a:pPr>
              <a:r>
                <a:rPr lang="en-US" sz="3200">
                  <a:latin typeface="Leelawadee UI" panose="020B0502040204020203" pitchFamily="34" charset="-34"/>
                  <a:cs typeface="Leelawadee UI" panose="020B0502040204020203" pitchFamily="34" charset="-34"/>
                </a:rPr>
                <a:t>“You don’t have to deserve your mother’s love. You have to deserve your father’s. He’s more particular.”</a:t>
              </a:r>
            </a:p>
          </p:txBody>
        </p:sp>
      </p:grpSp>
      <p:pic>
        <p:nvPicPr>
          <p:cNvPr id="20" name="Google Shape;1577;p66">
            <a:extLst>
              <a:ext uri="{FF2B5EF4-FFF2-40B4-BE49-F238E27FC236}">
                <a16:creationId xmlns:a16="http://schemas.microsoft.com/office/drawing/2014/main" id="{2F9C12CA-7D39-47BE-810D-6CE93971D3DB}"/>
              </a:ext>
            </a:extLst>
          </p:cNvPr>
          <p:cNvPicPr preferRelativeResize="0"/>
          <p:nvPr/>
        </p:nvPicPr>
        <p:blipFill>
          <a:blip r:embed="rId2">
            <a:alphaModFix/>
          </a:blip>
          <a:stretch>
            <a:fillRect/>
          </a:stretch>
        </p:blipFill>
        <p:spPr>
          <a:xfrm rot="1581498" flipH="1">
            <a:off x="5444775" y="4353382"/>
            <a:ext cx="1268425" cy="1854244"/>
          </a:xfrm>
          <a:prstGeom prst="rect">
            <a:avLst/>
          </a:prstGeom>
          <a:noFill/>
          <a:ln>
            <a:noFill/>
          </a:ln>
        </p:spPr>
      </p:pic>
      <p:pic>
        <p:nvPicPr>
          <p:cNvPr id="21" name="Google Shape;1578;p66">
            <a:extLst>
              <a:ext uri="{FF2B5EF4-FFF2-40B4-BE49-F238E27FC236}">
                <a16:creationId xmlns:a16="http://schemas.microsoft.com/office/drawing/2014/main" id="{5C4BDF78-A78F-68FC-1B25-7EE31BAFE264}"/>
              </a:ext>
            </a:extLst>
          </p:cNvPr>
          <p:cNvPicPr preferRelativeResize="0"/>
          <p:nvPr/>
        </p:nvPicPr>
        <p:blipFill>
          <a:blip r:embed="rId3">
            <a:alphaModFix/>
          </a:blip>
          <a:stretch>
            <a:fillRect/>
          </a:stretch>
        </p:blipFill>
        <p:spPr>
          <a:xfrm rot="2607458" flipH="1">
            <a:off x="5374975" y="1619774"/>
            <a:ext cx="1408025" cy="1291550"/>
          </a:xfrm>
          <a:prstGeom prst="rect">
            <a:avLst/>
          </a:prstGeom>
          <a:noFill/>
          <a:ln>
            <a:noFill/>
          </a:ln>
        </p:spPr>
      </p:pic>
    </p:spTree>
    <p:extLst>
      <p:ext uri="{BB962C8B-B14F-4D97-AF65-F5344CB8AC3E}">
        <p14:creationId xmlns:p14="http://schemas.microsoft.com/office/powerpoint/2010/main" val="34628225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3" name="Group 472">
            <a:extLst>
              <a:ext uri="{FF2B5EF4-FFF2-40B4-BE49-F238E27FC236}">
                <a16:creationId xmlns:a16="http://schemas.microsoft.com/office/drawing/2014/main" id="{645492B3-5AEE-45AF-A1D2-13D1ACDCDD91}"/>
              </a:ext>
            </a:extLst>
          </p:cNvPr>
          <p:cNvGrpSpPr/>
          <p:nvPr/>
        </p:nvGrpSpPr>
        <p:grpSpPr>
          <a:xfrm>
            <a:off x="402162" y="1482969"/>
            <a:ext cx="11387676" cy="4481103"/>
            <a:chOff x="763919" y="1376091"/>
            <a:chExt cx="10664162" cy="4196397"/>
          </a:xfrm>
          <a:solidFill>
            <a:schemeClr val="accent2">
              <a:lumMod val="50000"/>
            </a:schemeClr>
          </a:solidFill>
        </p:grpSpPr>
        <p:grpSp>
          <p:nvGrpSpPr>
            <p:cNvPr id="471" name="Group 470">
              <a:extLst>
                <a:ext uri="{FF2B5EF4-FFF2-40B4-BE49-F238E27FC236}">
                  <a16:creationId xmlns:a16="http://schemas.microsoft.com/office/drawing/2014/main" id="{6164A0C0-5211-4CC9-A826-61151F1929D0}"/>
                </a:ext>
              </a:extLst>
            </p:cNvPr>
            <p:cNvGrpSpPr/>
            <p:nvPr/>
          </p:nvGrpSpPr>
          <p:grpSpPr>
            <a:xfrm>
              <a:off x="763919" y="1376091"/>
              <a:ext cx="10664162" cy="1739342"/>
              <a:chOff x="763919" y="1687222"/>
              <a:chExt cx="10664162" cy="1739342"/>
            </a:xfrm>
            <a:grpFill/>
          </p:grpSpPr>
          <p:grpSp>
            <p:nvGrpSpPr>
              <p:cNvPr id="4" name="Google Shape;9147;p73">
                <a:extLst>
                  <a:ext uri="{FF2B5EF4-FFF2-40B4-BE49-F238E27FC236}">
                    <a16:creationId xmlns:a16="http://schemas.microsoft.com/office/drawing/2014/main" id="{C5DFFB66-76B3-4E90-90DE-364122FA3595}"/>
                  </a:ext>
                </a:extLst>
              </p:cNvPr>
              <p:cNvGrpSpPr/>
              <p:nvPr/>
            </p:nvGrpSpPr>
            <p:grpSpPr>
              <a:xfrm>
                <a:off x="763919" y="1689207"/>
                <a:ext cx="505937" cy="497951"/>
                <a:chOff x="683125" y="1955275"/>
                <a:chExt cx="299325" cy="294600"/>
              </a:xfrm>
              <a:grpFill/>
            </p:grpSpPr>
            <p:sp>
              <p:nvSpPr>
                <p:cNvPr id="5" name="Google Shape;9148;p73">
                  <a:extLst>
                    <a:ext uri="{FF2B5EF4-FFF2-40B4-BE49-F238E27FC236}">
                      <a16:creationId xmlns:a16="http://schemas.microsoft.com/office/drawing/2014/main" id="{55E8A8A6-560F-489E-B5C1-FD272364CE50}"/>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6" name="Google Shape;9149;p73">
                  <a:extLst>
                    <a:ext uri="{FF2B5EF4-FFF2-40B4-BE49-F238E27FC236}">
                      <a16:creationId xmlns:a16="http://schemas.microsoft.com/office/drawing/2014/main" id="{9C80666D-F7F7-4F06-B760-A6B0E6BC4E64}"/>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7" name="Google Shape;9150;p73">
                  <a:extLst>
                    <a:ext uri="{FF2B5EF4-FFF2-40B4-BE49-F238E27FC236}">
                      <a16:creationId xmlns:a16="http://schemas.microsoft.com/office/drawing/2014/main" id="{78445D76-95B9-46C4-B226-4BE4808EC22B}"/>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8" name="Google Shape;9151;p73">
                  <a:extLst>
                    <a:ext uri="{FF2B5EF4-FFF2-40B4-BE49-F238E27FC236}">
                      <a16:creationId xmlns:a16="http://schemas.microsoft.com/office/drawing/2014/main" id="{5A6A55A1-3A6C-4FDE-A91E-F570A48427B5}"/>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9" name="Google Shape;9152;p73">
                <a:extLst>
                  <a:ext uri="{FF2B5EF4-FFF2-40B4-BE49-F238E27FC236}">
                    <a16:creationId xmlns:a16="http://schemas.microsoft.com/office/drawing/2014/main" id="{B32165CC-C945-4745-AA76-7BA6E505E7D8}"/>
                  </a:ext>
                </a:extLst>
              </p:cNvPr>
              <p:cNvGrpSpPr/>
              <p:nvPr/>
            </p:nvGrpSpPr>
            <p:grpSpPr>
              <a:xfrm>
                <a:off x="765251" y="2280947"/>
                <a:ext cx="503276" cy="500655"/>
                <a:chOff x="685475" y="2318350"/>
                <a:chExt cx="297750" cy="296200"/>
              </a:xfrm>
              <a:grpFill/>
            </p:grpSpPr>
            <p:sp>
              <p:nvSpPr>
                <p:cNvPr id="10" name="Google Shape;9153;p73">
                  <a:extLst>
                    <a:ext uri="{FF2B5EF4-FFF2-40B4-BE49-F238E27FC236}">
                      <a16:creationId xmlns:a16="http://schemas.microsoft.com/office/drawing/2014/main" id="{9308F50B-BB52-4A18-9C91-4AE454B7299A}"/>
                    </a:ext>
                  </a:extLst>
                </p:cNvPr>
                <p:cNvSpPr/>
                <p:nvPr/>
              </p:nvSpPr>
              <p:spPr>
                <a:xfrm>
                  <a:off x="685475" y="2371925"/>
                  <a:ext cx="142600" cy="241975"/>
                </a:xfrm>
                <a:custGeom>
                  <a:avLst/>
                  <a:gdLst/>
                  <a:ahLst/>
                  <a:cxnLst/>
                  <a:rect l="l" t="t" r="r" b="b"/>
                  <a:pathLst>
                    <a:path w="5704" h="9679" extrusionOk="0">
                      <a:moveTo>
                        <a:pt x="2080" y="662"/>
                      </a:moveTo>
                      <a:cubicBezTo>
                        <a:pt x="2458" y="662"/>
                        <a:pt x="2773" y="977"/>
                        <a:pt x="2773" y="1387"/>
                      </a:cubicBezTo>
                      <a:cubicBezTo>
                        <a:pt x="2773" y="1765"/>
                        <a:pt x="2458" y="2080"/>
                        <a:pt x="2080" y="2080"/>
                      </a:cubicBezTo>
                      <a:cubicBezTo>
                        <a:pt x="1671" y="2080"/>
                        <a:pt x="1356" y="1765"/>
                        <a:pt x="1356" y="1387"/>
                      </a:cubicBezTo>
                      <a:cubicBezTo>
                        <a:pt x="1356" y="977"/>
                        <a:pt x="1734" y="662"/>
                        <a:pt x="2080" y="662"/>
                      </a:cubicBezTo>
                      <a:close/>
                      <a:moveTo>
                        <a:pt x="2962" y="6900"/>
                      </a:moveTo>
                      <a:lnTo>
                        <a:pt x="3120" y="7593"/>
                      </a:lnTo>
                      <a:lnTo>
                        <a:pt x="1135" y="7593"/>
                      </a:lnTo>
                      <a:lnTo>
                        <a:pt x="1293" y="6900"/>
                      </a:lnTo>
                      <a:close/>
                      <a:moveTo>
                        <a:pt x="1742" y="2767"/>
                      </a:moveTo>
                      <a:cubicBezTo>
                        <a:pt x="1866" y="2767"/>
                        <a:pt x="1991" y="2831"/>
                        <a:pt x="2049" y="2962"/>
                      </a:cubicBezTo>
                      <a:lnTo>
                        <a:pt x="2553" y="3938"/>
                      </a:lnTo>
                      <a:cubicBezTo>
                        <a:pt x="2584" y="4064"/>
                        <a:pt x="2742" y="4127"/>
                        <a:pt x="2868" y="4127"/>
                      </a:cubicBezTo>
                      <a:lnTo>
                        <a:pt x="3813" y="4127"/>
                      </a:lnTo>
                      <a:cubicBezTo>
                        <a:pt x="4002" y="4127"/>
                        <a:pt x="4159" y="4285"/>
                        <a:pt x="4159" y="4474"/>
                      </a:cubicBezTo>
                      <a:cubicBezTo>
                        <a:pt x="4159" y="4695"/>
                        <a:pt x="4002" y="4852"/>
                        <a:pt x="3813" y="4852"/>
                      </a:cubicBezTo>
                      <a:lnTo>
                        <a:pt x="2427" y="4852"/>
                      </a:lnTo>
                      <a:cubicBezTo>
                        <a:pt x="2301" y="4852"/>
                        <a:pt x="2175" y="4758"/>
                        <a:pt x="2112" y="4631"/>
                      </a:cubicBezTo>
                      <a:cubicBezTo>
                        <a:pt x="2042" y="4515"/>
                        <a:pt x="1919" y="4450"/>
                        <a:pt x="1784" y="4450"/>
                      </a:cubicBezTo>
                      <a:cubicBezTo>
                        <a:pt x="1737" y="4450"/>
                        <a:pt x="1688" y="4458"/>
                        <a:pt x="1639" y="4474"/>
                      </a:cubicBezTo>
                      <a:cubicBezTo>
                        <a:pt x="1482" y="4568"/>
                        <a:pt x="1387" y="4758"/>
                        <a:pt x="1482" y="4947"/>
                      </a:cubicBezTo>
                      <a:cubicBezTo>
                        <a:pt x="1671" y="5325"/>
                        <a:pt x="2017" y="5545"/>
                        <a:pt x="2427" y="5545"/>
                      </a:cubicBezTo>
                      <a:lnTo>
                        <a:pt x="3813" y="5545"/>
                      </a:lnTo>
                      <a:cubicBezTo>
                        <a:pt x="3970" y="5545"/>
                        <a:pt x="4128" y="5671"/>
                        <a:pt x="4159" y="5829"/>
                      </a:cubicBezTo>
                      <a:lnTo>
                        <a:pt x="4853" y="8570"/>
                      </a:lnTo>
                      <a:cubicBezTo>
                        <a:pt x="4916" y="8790"/>
                        <a:pt x="4790" y="8979"/>
                        <a:pt x="4632" y="9011"/>
                      </a:cubicBezTo>
                      <a:cubicBezTo>
                        <a:pt x="4608" y="9015"/>
                        <a:pt x="4584" y="9017"/>
                        <a:pt x="4560" y="9017"/>
                      </a:cubicBezTo>
                      <a:cubicBezTo>
                        <a:pt x="4403" y="9017"/>
                        <a:pt x="4273" y="8927"/>
                        <a:pt x="4191" y="8790"/>
                      </a:cubicBezTo>
                      <a:lnTo>
                        <a:pt x="3655" y="6522"/>
                      </a:lnTo>
                      <a:cubicBezTo>
                        <a:pt x="3592" y="6364"/>
                        <a:pt x="3498" y="6270"/>
                        <a:pt x="3277" y="6270"/>
                      </a:cubicBezTo>
                      <a:lnTo>
                        <a:pt x="1040" y="6270"/>
                      </a:lnTo>
                      <a:cubicBezTo>
                        <a:pt x="914" y="6270"/>
                        <a:pt x="851" y="6207"/>
                        <a:pt x="757" y="6144"/>
                      </a:cubicBezTo>
                      <a:cubicBezTo>
                        <a:pt x="694" y="5986"/>
                        <a:pt x="694" y="5892"/>
                        <a:pt x="694" y="5797"/>
                      </a:cubicBezTo>
                      <a:lnTo>
                        <a:pt x="1419" y="3025"/>
                      </a:lnTo>
                      <a:cubicBezTo>
                        <a:pt x="1453" y="2855"/>
                        <a:pt x="1597" y="2767"/>
                        <a:pt x="1742" y="2767"/>
                      </a:cubicBezTo>
                      <a:close/>
                      <a:moveTo>
                        <a:pt x="2143" y="0"/>
                      </a:moveTo>
                      <a:cubicBezTo>
                        <a:pt x="1419" y="0"/>
                        <a:pt x="788" y="630"/>
                        <a:pt x="788" y="1387"/>
                      </a:cubicBezTo>
                      <a:cubicBezTo>
                        <a:pt x="788" y="1733"/>
                        <a:pt x="946" y="2080"/>
                        <a:pt x="1135" y="2332"/>
                      </a:cubicBezTo>
                      <a:cubicBezTo>
                        <a:pt x="977" y="2426"/>
                        <a:pt x="851" y="2647"/>
                        <a:pt x="788" y="2867"/>
                      </a:cubicBezTo>
                      <a:lnTo>
                        <a:pt x="64" y="5640"/>
                      </a:lnTo>
                      <a:cubicBezTo>
                        <a:pt x="1" y="5955"/>
                        <a:pt x="64" y="6270"/>
                        <a:pt x="253" y="6522"/>
                      </a:cubicBezTo>
                      <a:cubicBezTo>
                        <a:pt x="347" y="6648"/>
                        <a:pt x="473" y="6774"/>
                        <a:pt x="631" y="6805"/>
                      </a:cubicBezTo>
                      <a:lnTo>
                        <a:pt x="32" y="9263"/>
                      </a:lnTo>
                      <a:cubicBezTo>
                        <a:pt x="1" y="9452"/>
                        <a:pt x="95" y="9609"/>
                        <a:pt x="253" y="9672"/>
                      </a:cubicBezTo>
                      <a:cubicBezTo>
                        <a:pt x="281" y="9676"/>
                        <a:pt x="309" y="9678"/>
                        <a:pt x="335" y="9678"/>
                      </a:cubicBezTo>
                      <a:cubicBezTo>
                        <a:pt x="513" y="9678"/>
                        <a:pt x="639" y="9589"/>
                        <a:pt x="694" y="9452"/>
                      </a:cubicBezTo>
                      <a:lnTo>
                        <a:pt x="977" y="8318"/>
                      </a:lnTo>
                      <a:lnTo>
                        <a:pt x="3372" y="8318"/>
                      </a:lnTo>
                      <a:lnTo>
                        <a:pt x="3529" y="8885"/>
                      </a:lnTo>
                      <a:cubicBezTo>
                        <a:pt x="3661" y="9359"/>
                        <a:pt x="4079" y="9679"/>
                        <a:pt x="4526" y="9679"/>
                      </a:cubicBezTo>
                      <a:cubicBezTo>
                        <a:pt x="4613" y="9679"/>
                        <a:pt x="4702" y="9667"/>
                        <a:pt x="4790" y="9641"/>
                      </a:cubicBezTo>
                      <a:cubicBezTo>
                        <a:pt x="5357" y="9483"/>
                        <a:pt x="5703" y="8916"/>
                        <a:pt x="5546" y="8381"/>
                      </a:cubicBezTo>
                      <a:lnTo>
                        <a:pt x="4821" y="5640"/>
                      </a:lnTo>
                      <a:cubicBezTo>
                        <a:pt x="4790" y="5482"/>
                        <a:pt x="4727" y="5325"/>
                        <a:pt x="4601" y="5199"/>
                      </a:cubicBezTo>
                      <a:cubicBezTo>
                        <a:pt x="4758" y="5010"/>
                        <a:pt x="4884" y="4758"/>
                        <a:pt x="4884" y="4474"/>
                      </a:cubicBezTo>
                      <a:cubicBezTo>
                        <a:pt x="4884" y="3907"/>
                        <a:pt x="4412" y="3466"/>
                        <a:pt x="3844" y="3466"/>
                      </a:cubicBezTo>
                      <a:lnTo>
                        <a:pt x="3088" y="3466"/>
                      </a:lnTo>
                      <a:lnTo>
                        <a:pt x="2710" y="2647"/>
                      </a:lnTo>
                      <a:cubicBezTo>
                        <a:pt x="3183" y="2395"/>
                        <a:pt x="3529" y="1922"/>
                        <a:pt x="3529" y="1387"/>
                      </a:cubicBezTo>
                      <a:cubicBezTo>
                        <a:pt x="3529" y="630"/>
                        <a:pt x="2899" y="0"/>
                        <a:pt x="214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1" name="Google Shape;9154;p73">
                  <a:extLst>
                    <a:ext uri="{FF2B5EF4-FFF2-40B4-BE49-F238E27FC236}">
                      <a16:creationId xmlns:a16="http://schemas.microsoft.com/office/drawing/2014/main" id="{A820E571-CDD3-4C0E-A6F2-F15F28C735E9}"/>
                    </a:ext>
                  </a:extLst>
                </p:cNvPr>
                <p:cNvSpPr/>
                <p:nvPr/>
              </p:nvSpPr>
              <p:spPr>
                <a:xfrm>
                  <a:off x="839850" y="2371925"/>
                  <a:ext cx="143375" cy="242625"/>
                </a:xfrm>
                <a:custGeom>
                  <a:avLst/>
                  <a:gdLst/>
                  <a:ahLst/>
                  <a:cxnLst/>
                  <a:rect l="l" t="t" r="r" b="b"/>
                  <a:pathLst>
                    <a:path w="5735" h="9705" extrusionOk="0">
                      <a:moveTo>
                        <a:pt x="3624" y="662"/>
                      </a:moveTo>
                      <a:cubicBezTo>
                        <a:pt x="4002" y="662"/>
                        <a:pt x="4317" y="977"/>
                        <a:pt x="4317" y="1355"/>
                      </a:cubicBezTo>
                      <a:cubicBezTo>
                        <a:pt x="4317" y="1765"/>
                        <a:pt x="4002" y="2080"/>
                        <a:pt x="3624" y="2080"/>
                      </a:cubicBezTo>
                      <a:cubicBezTo>
                        <a:pt x="3214" y="2080"/>
                        <a:pt x="2899" y="1765"/>
                        <a:pt x="2899" y="1355"/>
                      </a:cubicBezTo>
                      <a:cubicBezTo>
                        <a:pt x="2899" y="977"/>
                        <a:pt x="3214" y="662"/>
                        <a:pt x="3624" y="662"/>
                      </a:cubicBezTo>
                      <a:close/>
                      <a:moveTo>
                        <a:pt x="4317" y="6900"/>
                      </a:moveTo>
                      <a:lnTo>
                        <a:pt x="4474" y="7593"/>
                      </a:lnTo>
                      <a:lnTo>
                        <a:pt x="2490" y="7593"/>
                      </a:lnTo>
                      <a:lnTo>
                        <a:pt x="2647" y="6900"/>
                      </a:lnTo>
                      <a:close/>
                      <a:moveTo>
                        <a:pt x="3962" y="2731"/>
                      </a:moveTo>
                      <a:cubicBezTo>
                        <a:pt x="4108" y="2731"/>
                        <a:pt x="4250" y="2818"/>
                        <a:pt x="4285" y="2993"/>
                      </a:cubicBezTo>
                      <a:lnTo>
                        <a:pt x="4979" y="5734"/>
                      </a:lnTo>
                      <a:cubicBezTo>
                        <a:pt x="5010" y="6018"/>
                        <a:pt x="4853" y="6207"/>
                        <a:pt x="4632" y="6207"/>
                      </a:cubicBezTo>
                      <a:lnTo>
                        <a:pt x="2395" y="6207"/>
                      </a:lnTo>
                      <a:cubicBezTo>
                        <a:pt x="2238" y="6207"/>
                        <a:pt x="2080" y="6333"/>
                        <a:pt x="2049" y="6490"/>
                      </a:cubicBezTo>
                      <a:lnTo>
                        <a:pt x="1482" y="8727"/>
                      </a:lnTo>
                      <a:cubicBezTo>
                        <a:pt x="1456" y="8883"/>
                        <a:pt x="1323" y="8996"/>
                        <a:pt x="1154" y="8996"/>
                      </a:cubicBezTo>
                      <a:cubicBezTo>
                        <a:pt x="1118" y="8996"/>
                        <a:pt x="1080" y="8990"/>
                        <a:pt x="1040" y="8979"/>
                      </a:cubicBezTo>
                      <a:cubicBezTo>
                        <a:pt x="851" y="8916"/>
                        <a:pt x="725" y="8727"/>
                        <a:pt x="820" y="8538"/>
                      </a:cubicBezTo>
                      <a:lnTo>
                        <a:pt x="1513" y="5766"/>
                      </a:lnTo>
                      <a:cubicBezTo>
                        <a:pt x="1576" y="5608"/>
                        <a:pt x="1671" y="5514"/>
                        <a:pt x="1891" y="5514"/>
                      </a:cubicBezTo>
                      <a:lnTo>
                        <a:pt x="3246" y="5514"/>
                      </a:lnTo>
                      <a:cubicBezTo>
                        <a:pt x="3655" y="5514"/>
                        <a:pt x="4002" y="5262"/>
                        <a:pt x="4222" y="4915"/>
                      </a:cubicBezTo>
                      <a:cubicBezTo>
                        <a:pt x="4285" y="4758"/>
                        <a:pt x="4222" y="4537"/>
                        <a:pt x="4033" y="4442"/>
                      </a:cubicBezTo>
                      <a:cubicBezTo>
                        <a:pt x="3993" y="4426"/>
                        <a:pt x="3948" y="4418"/>
                        <a:pt x="3902" y="4418"/>
                      </a:cubicBezTo>
                      <a:cubicBezTo>
                        <a:pt x="3770" y="4418"/>
                        <a:pt x="3631" y="4483"/>
                        <a:pt x="3561" y="4600"/>
                      </a:cubicBezTo>
                      <a:cubicBezTo>
                        <a:pt x="3529" y="4726"/>
                        <a:pt x="3372" y="4789"/>
                        <a:pt x="3246" y="4789"/>
                      </a:cubicBezTo>
                      <a:lnTo>
                        <a:pt x="1891" y="4789"/>
                      </a:lnTo>
                      <a:cubicBezTo>
                        <a:pt x="1671" y="4789"/>
                        <a:pt x="1513" y="4631"/>
                        <a:pt x="1513" y="4442"/>
                      </a:cubicBezTo>
                      <a:cubicBezTo>
                        <a:pt x="1513" y="4253"/>
                        <a:pt x="1671" y="4096"/>
                        <a:pt x="1891" y="4096"/>
                      </a:cubicBezTo>
                      <a:lnTo>
                        <a:pt x="2836" y="4096"/>
                      </a:lnTo>
                      <a:cubicBezTo>
                        <a:pt x="2931" y="4096"/>
                        <a:pt x="3057" y="4001"/>
                        <a:pt x="3151" y="3907"/>
                      </a:cubicBezTo>
                      <a:cubicBezTo>
                        <a:pt x="3151" y="3844"/>
                        <a:pt x="3655" y="2899"/>
                        <a:pt x="3655" y="2899"/>
                      </a:cubicBezTo>
                      <a:cubicBezTo>
                        <a:pt x="3725" y="2787"/>
                        <a:pt x="3845" y="2731"/>
                        <a:pt x="3962" y="2731"/>
                      </a:cubicBezTo>
                      <a:close/>
                      <a:moveTo>
                        <a:pt x="3529" y="0"/>
                      </a:moveTo>
                      <a:cubicBezTo>
                        <a:pt x="2805" y="0"/>
                        <a:pt x="2175" y="630"/>
                        <a:pt x="2175" y="1355"/>
                      </a:cubicBezTo>
                      <a:cubicBezTo>
                        <a:pt x="2175" y="1922"/>
                        <a:pt x="2490" y="2395"/>
                        <a:pt x="2994" y="2615"/>
                      </a:cubicBezTo>
                      <a:lnTo>
                        <a:pt x="2584" y="3466"/>
                      </a:lnTo>
                      <a:lnTo>
                        <a:pt x="1860" y="3466"/>
                      </a:lnTo>
                      <a:cubicBezTo>
                        <a:pt x="1261" y="3466"/>
                        <a:pt x="820" y="3938"/>
                        <a:pt x="820" y="4474"/>
                      </a:cubicBezTo>
                      <a:cubicBezTo>
                        <a:pt x="820" y="4758"/>
                        <a:pt x="946" y="4978"/>
                        <a:pt x="1103" y="5199"/>
                      </a:cubicBezTo>
                      <a:cubicBezTo>
                        <a:pt x="977" y="5325"/>
                        <a:pt x="914" y="5451"/>
                        <a:pt x="851" y="5608"/>
                      </a:cubicBezTo>
                      <a:lnTo>
                        <a:pt x="158" y="8381"/>
                      </a:lnTo>
                      <a:cubicBezTo>
                        <a:pt x="1" y="8916"/>
                        <a:pt x="347" y="9483"/>
                        <a:pt x="914" y="9641"/>
                      </a:cubicBezTo>
                      <a:cubicBezTo>
                        <a:pt x="1002" y="9667"/>
                        <a:pt x="1091" y="9679"/>
                        <a:pt x="1178" y="9679"/>
                      </a:cubicBezTo>
                      <a:cubicBezTo>
                        <a:pt x="1624" y="9679"/>
                        <a:pt x="2038" y="9359"/>
                        <a:pt x="2143" y="8885"/>
                      </a:cubicBezTo>
                      <a:lnTo>
                        <a:pt x="2332" y="8286"/>
                      </a:lnTo>
                      <a:lnTo>
                        <a:pt x="4695" y="8286"/>
                      </a:lnTo>
                      <a:lnTo>
                        <a:pt x="4947" y="9452"/>
                      </a:lnTo>
                      <a:cubicBezTo>
                        <a:pt x="4995" y="9597"/>
                        <a:pt x="5118" y="9704"/>
                        <a:pt x="5257" y="9704"/>
                      </a:cubicBezTo>
                      <a:cubicBezTo>
                        <a:pt x="5300" y="9704"/>
                        <a:pt x="5344" y="9694"/>
                        <a:pt x="5388" y="9672"/>
                      </a:cubicBezTo>
                      <a:cubicBezTo>
                        <a:pt x="5577" y="9641"/>
                        <a:pt x="5703" y="9452"/>
                        <a:pt x="5609" y="9231"/>
                      </a:cubicBezTo>
                      <a:lnTo>
                        <a:pt x="5042" y="6805"/>
                      </a:lnTo>
                      <a:cubicBezTo>
                        <a:pt x="5514" y="6616"/>
                        <a:pt x="5735" y="6144"/>
                        <a:pt x="5640" y="5640"/>
                      </a:cubicBezTo>
                      <a:lnTo>
                        <a:pt x="4916" y="2867"/>
                      </a:lnTo>
                      <a:cubicBezTo>
                        <a:pt x="4884" y="2647"/>
                        <a:pt x="4758" y="2489"/>
                        <a:pt x="4569" y="2332"/>
                      </a:cubicBezTo>
                      <a:cubicBezTo>
                        <a:pt x="4790" y="2080"/>
                        <a:pt x="4916" y="1733"/>
                        <a:pt x="4916" y="1355"/>
                      </a:cubicBezTo>
                      <a:cubicBezTo>
                        <a:pt x="4916" y="630"/>
                        <a:pt x="4285" y="0"/>
                        <a:pt x="352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2" name="Google Shape;9155;p73">
                  <a:extLst>
                    <a:ext uri="{FF2B5EF4-FFF2-40B4-BE49-F238E27FC236}">
                      <a16:creationId xmlns:a16="http://schemas.microsoft.com/office/drawing/2014/main" id="{C46FAD5A-C6BE-4FEB-81CE-76364CB2A4D9}"/>
                    </a:ext>
                  </a:extLst>
                </p:cNvPr>
                <p:cNvSpPr/>
                <p:nvPr/>
              </p:nvSpPr>
              <p:spPr>
                <a:xfrm>
                  <a:off x="772900" y="2318350"/>
                  <a:ext cx="122125" cy="105075"/>
                </a:xfrm>
                <a:custGeom>
                  <a:avLst/>
                  <a:gdLst/>
                  <a:ahLst/>
                  <a:cxnLst/>
                  <a:rect l="l" t="t" r="r" b="b"/>
                  <a:pathLst>
                    <a:path w="4885" h="4203" extrusionOk="0">
                      <a:moveTo>
                        <a:pt x="3844" y="631"/>
                      </a:moveTo>
                      <a:cubicBezTo>
                        <a:pt x="4034" y="631"/>
                        <a:pt x="4223" y="789"/>
                        <a:pt x="4223" y="978"/>
                      </a:cubicBezTo>
                      <a:lnTo>
                        <a:pt x="4223" y="1734"/>
                      </a:lnTo>
                      <a:cubicBezTo>
                        <a:pt x="4223" y="1923"/>
                        <a:pt x="4034" y="2112"/>
                        <a:pt x="3844" y="2112"/>
                      </a:cubicBezTo>
                      <a:cubicBezTo>
                        <a:pt x="3655" y="2143"/>
                        <a:pt x="3498" y="2301"/>
                        <a:pt x="3498" y="2458"/>
                      </a:cubicBezTo>
                      <a:lnTo>
                        <a:pt x="3498" y="2994"/>
                      </a:lnTo>
                      <a:lnTo>
                        <a:pt x="2679" y="2206"/>
                      </a:lnTo>
                      <a:cubicBezTo>
                        <a:pt x="2584" y="2143"/>
                        <a:pt x="2521" y="2112"/>
                        <a:pt x="2427" y="2112"/>
                      </a:cubicBezTo>
                      <a:lnTo>
                        <a:pt x="1009" y="2112"/>
                      </a:lnTo>
                      <a:cubicBezTo>
                        <a:pt x="820" y="2112"/>
                        <a:pt x="662" y="1923"/>
                        <a:pt x="662" y="1734"/>
                      </a:cubicBezTo>
                      <a:lnTo>
                        <a:pt x="662" y="978"/>
                      </a:lnTo>
                      <a:cubicBezTo>
                        <a:pt x="662" y="789"/>
                        <a:pt x="820" y="631"/>
                        <a:pt x="1009" y="631"/>
                      </a:cubicBezTo>
                      <a:close/>
                      <a:moveTo>
                        <a:pt x="1009" y="1"/>
                      </a:moveTo>
                      <a:cubicBezTo>
                        <a:pt x="442" y="1"/>
                        <a:pt x="1" y="474"/>
                        <a:pt x="1" y="1041"/>
                      </a:cubicBezTo>
                      <a:lnTo>
                        <a:pt x="1" y="1765"/>
                      </a:lnTo>
                      <a:cubicBezTo>
                        <a:pt x="1" y="2364"/>
                        <a:pt x="473" y="2805"/>
                        <a:pt x="1009" y="2805"/>
                      </a:cubicBezTo>
                      <a:lnTo>
                        <a:pt x="2269" y="2805"/>
                      </a:lnTo>
                      <a:lnTo>
                        <a:pt x="3592" y="4097"/>
                      </a:lnTo>
                      <a:cubicBezTo>
                        <a:pt x="3663" y="4167"/>
                        <a:pt x="3770" y="4203"/>
                        <a:pt x="3872" y="4203"/>
                      </a:cubicBezTo>
                      <a:cubicBezTo>
                        <a:pt x="3906" y="4203"/>
                        <a:pt x="3939" y="4199"/>
                        <a:pt x="3970" y="4191"/>
                      </a:cubicBezTo>
                      <a:cubicBezTo>
                        <a:pt x="4097" y="4160"/>
                        <a:pt x="4160" y="4002"/>
                        <a:pt x="4160" y="3876"/>
                      </a:cubicBezTo>
                      <a:lnTo>
                        <a:pt x="4160" y="2773"/>
                      </a:lnTo>
                      <a:cubicBezTo>
                        <a:pt x="4569" y="2616"/>
                        <a:pt x="4884" y="2238"/>
                        <a:pt x="4884" y="1765"/>
                      </a:cubicBezTo>
                      <a:lnTo>
                        <a:pt x="4884" y="1041"/>
                      </a:lnTo>
                      <a:cubicBezTo>
                        <a:pt x="4884" y="442"/>
                        <a:pt x="4412" y="1"/>
                        <a:pt x="3844"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13" name="Google Shape;9156;p73">
                <a:extLst>
                  <a:ext uri="{FF2B5EF4-FFF2-40B4-BE49-F238E27FC236}">
                    <a16:creationId xmlns:a16="http://schemas.microsoft.com/office/drawing/2014/main" id="{F643AB68-DE18-485C-924D-DB8968325FC4}"/>
                  </a:ext>
                </a:extLst>
              </p:cNvPr>
              <p:cNvSpPr/>
              <p:nvPr/>
            </p:nvSpPr>
            <p:spPr>
              <a:xfrm>
                <a:off x="767248" y="2924655"/>
                <a:ext cx="499261" cy="500571"/>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14" name="Google Shape;9157;p73">
                <a:extLst>
                  <a:ext uri="{FF2B5EF4-FFF2-40B4-BE49-F238E27FC236}">
                    <a16:creationId xmlns:a16="http://schemas.microsoft.com/office/drawing/2014/main" id="{8032E36F-1D90-4D89-AC94-C906549B6638}"/>
                  </a:ext>
                </a:extLst>
              </p:cNvPr>
              <p:cNvGrpSpPr/>
              <p:nvPr/>
            </p:nvGrpSpPr>
            <p:grpSpPr>
              <a:xfrm>
                <a:off x="3957191" y="1688870"/>
                <a:ext cx="443398" cy="498627"/>
                <a:chOff x="2523000" y="1954875"/>
                <a:chExt cx="262325" cy="295000"/>
              </a:xfrm>
              <a:grpFill/>
            </p:grpSpPr>
            <p:sp>
              <p:nvSpPr>
                <p:cNvPr id="15" name="Google Shape;9158;p73">
                  <a:extLst>
                    <a:ext uri="{FF2B5EF4-FFF2-40B4-BE49-F238E27FC236}">
                      <a16:creationId xmlns:a16="http://schemas.microsoft.com/office/drawing/2014/main" id="{A29A7337-9579-42B5-84DD-228F4F06B344}"/>
                    </a:ext>
                  </a:extLst>
                </p:cNvPr>
                <p:cNvSpPr/>
                <p:nvPr/>
              </p:nvSpPr>
              <p:spPr>
                <a:xfrm>
                  <a:off x="2523000" y="1954875"/>
                  <a:ext cx="262325" cy="295000"/>
                </a:xfrm>
                <a:custGeom>
                  <a:avLst/>
                  <a:gdLst/>
                  <a:ahLst/>
                  <a:cxnLst/>
                  <a:rect l="l" t="t" r="r" b="b"/>
                  <a:pathLst>
                    <a:path w="10493" h="11800" extrusionOk="0">
                      <a:moveTo>
                        <a:pt x="5294" y="709"/>
                      </a:moveTo>
                      <a:cubicBezTo>
                        <a:pt x="6350" y="1316"/>
                        <a:pt x="7422" y="1602"/>
                        <a:pt x="8487" y="1602"/>
                      </a:cubicBezTo>
                      <a:cubicBezTo>
                        <a:pt x="8915" y="1602"/>
                        <a:pt x="9343" y="1556"/>
                        <a:pt x="9767" y="1465"/>
                      </a:cubicBezTo>
                      <a:lnTo>
                        <a:pt x="9767" y="5026"/>
                      </a:lnTo>
                      <a:cubicBezTo>
                        <a:pt x="9767" y="7798"/>
                        <a:pt x="7940" y="10287"/>
                        <a:pt x="5294" y="11137"/>
                      </a:cubicBezTo>
                      <a:cubicBezTo>
                        <a:pt x="2647" y="10350"/>
                        <a:pt x="789" y="7798"/>
                        <a:pt x="789" y="5026"/>
                      </a:cubicBezTo>
                      <a:lnTo>
                        <a:pt x="789" y="1465"/>
                      </a:lnTo>
                      <a:cubicBezTo>
                        <a:pt x="1222" y="1556"/>
                        <a:pt x="1654" y="1602"/>
                        <a:pt x="2084" y="1602"/>
                      </a:cubicBezTo>
                      <a:cubicBezTo>
                        <a:pt x="3153" y="1602"/>
                        <a:pt x="4215" y="1316"/>
                        <a:pt x="5294" y="709"/>
                      </a:cubicBezTo>
                      <a:close/>
                      <a:moveTo>
                        <a:pt x="5266" y="0"/>
                      </a:moveTo>
                      <a:cubicBezTo>
                        <a:pt x="5207" y="0"/>
                        <a:pt x="5152" y="16"/>
                        <a:pt x="5105" y="48"/>
                      </a:cubicBezTo>
                      <a:cubicBezTo>
                        <a:pt x="4065" y="646"/>
                        <a:pt x="3057" y="930"/>
                        <a:pt x="2017" y="930"/>
                      </a:cubicBezTo>
                      <a:cubicBezTo>
                        <a:pt x="1513" y="930"/>
                        <a:pt x="1009" y="835"/>
                        <a:pt x="473" y="678"/>
                      </a:cubicBezTo>
                      <a:cubicBezTo>
                        <a:pt x="440" y="669"/>
                        <a:pt x="408" y="665"/>
                        <a:pt x="378" y="665"/>
                      </a:cubicBezTo>
                      <a:cubicBezTo>
                        <a:pt x="297" y="665"/>
                        <a:pt x="228" y="695"/>
                        <a:pt x="158" y="741"/>
                      </a:cubicBezTo>
                      <a:cubicBezTo>
                        <a:pt x="95" y="804"/>
                        <a:pt x="1" y="898"/>
                        <a:pt x="1" y="993"/>
                      </a:cubicBezTo>
                      <a:lnTo>
                        <a:pt x="1" y="4994"/>
                      </a:lnTo>
                      <a:cubicBezTo>
                        <a:pt x="127" y="8176"/>
                        <a:pt x="2206" y="10917"/>
                        <a:pt x="5199" y="11799"/>
                      </a:cubicBezTo>
                      <a:lnTo>
                        <a:pt x="5357" y="11799"/>
                      </a:lnTo>
                      <a:cubicBezTo>
                        <a:pt x="8350" y="10917"/>
                        <a:pt x="10492" y="8176"/>
                        <a:pt x="10492" y="5026"/>
                      </a:cubicBezTo>
                      <a:lnTo>
                        <a:pt x="10492" y="1056"/>
                      </a:lnTo>
                      <a:cubicBezTo>
                        <a:pt x="10492" y="930"/>
                        <a:pt x="10429" y="835"/>
                        <a:pt x="10335" y="772"/>
                      </a:cubicBezTo>
                      <a:cubicBezTo>
                        <a:pt x="10282" y="720"/>
                        <a:pt x="10230" y="697"/>
                        <a:pt x="10173" y="697"/>
                      </a:cubicBezTo>
                      <a:cubicBezTo>
                        <a:pt x="10126" y="697"/>
                        <a:pt x="10076" y="713"/>
                        <a:pt x="10019" y="741"/>
                      </a:cubicBezTo>
                      <a:cubicBezTo>
                        <a:pt x="9509" y="876"/>
                        <a:pt x="9006" y="946"/>
                        <a:pt x="8504" y="946"/>
                      </a:cubicBezTo>
                      <a:cubicBezTo>
                        <a:pt x="7490" y="946"/>
                        <a:pt x="6485" y="659"/>
                        <a:pt x="5451" y="48"/>
                      </a:cubicBezTo>
                      <a:cubicBezTo>
                        <a:pt x="5388" y="16"/>
                        <a:pt x="5325" y="0"/>
                        <a:pt x="526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6" name="Google Shape;9159;p73">
                  <a:extLst>
                    <a:ext uri="{FF2B5EF4-FFF2-40B4-BE49-F238E27FC236}">
                      <a16:creationId xmlns:a16="http://schemas.microsoft.com/office/drawing/2014/main" id="{F4B28D4E-2A80-4D77-92FD-23F8EDA9EF66}"/>
                    </a:ext>
                  </a:extLst>
                </p:cNvPr>
                <p:cNvSpPr/>
                <p:nvPr/>
              </p:nvSpPr>
              <p:spPr>
                <a:xfrm>
                  <a:off x="2595475" y="2024575"/>
                  <a:ext cx="122100" cy="138650"/>
                </a:xfrm>
                <a:custGeom>
                  <a:avLst/>
                  <a:gdLst/>
                  <a:ahLst/>
                  <a:cxnLst/>
                  <a:rect l="l" t="t" r="r" b="b"/>
                  <a:pathLst>
                    <a:path w="4884" h="5546" extrusionOk="0">
                      <a:moveTo>
                        <a:pt x="2426" y="694"/>
                      </a:moveTo>
                      <a:cubicBezTo>
                        <a:pt x="2836" y="694"/>
                        <a:pt x="3151" y="1009"/>
                        <a:pt x="3151" y="1418"/>
                      </a:cubicBezTo>
                      <a:cubicBezTo>
                        <a:pt x="3151" y="1796"/>
                        <a:pt x="2836" y="2111"/>
                        <a:pt x="2426" y="2111"/>
                      </a:cubicBezTo>
                      <a:cubicBezTo>
                        <a:pt x="2048" y="2111"/>
                        <a:pt x="1733" y="1796"/>
                        <a:pt x="1733" y="1418"/>
                      </a:cubicBezTo>
                      <a:cubicBezTo>
                        <a:pt x="1733" y="1009"/>
                        <a:pt x="2048" y="694"/>
                        <a:pt x="2426" y="694"/>
                      </a:cubicBezTo>
                      <a:close/>
                      <a:moveTo>
                        <a:pt x="2426" y="2742"/>
                      </a:moveTo>
                      <a:cubicBezTo>
                        <a:pt x="3371" y="2742"/>
                        <a:pt x="4159" y="3529"/>
                        <a:pt x="4159" y="4474"/>
                      </a:cubicBezTo>
                      <a:lnTo>
                        <a:pt x="4159" y="4821"/>
                      </a:lnTo>
                      <a:lnTo>
                        <a:pt x="693" y="4821"/>
                      </a:lnTo>
                      <a:lnTo>
                        <a:pt x="693" y="4474"/>
                      </a:lnTo>
                      <a:cubicBezTo>
                        <a:pt x="693" y="3529"/>
                        <a:pt x="1481" y="2742"/>
                        <a:pt x="2426" y="2742"/>
                      </a:cubicBezTo>
                      <a:close/>
                      <a:moveTo>
                        <a:pt x="2458" y="1"/>
                      </a:moveTo>
                      <a:cubicBezTo>
                        <a:pt x="1733" y="1"/>
                        <a:pt x="1103" y="599"/>
                        <a:pt x="1103" y="1355"/>
                      </a:cubicBezTo>
                      <a:cubicBezTo>
                        <a:pt x="1103" y="1733"/>
                        <a:pt x="1198" y="2048"/>
                        <a:pt x="1450" y="2269"/>
                      </a:cubicBezTo>
                      <a:cubicBezTo>
                        <a:pt x="630" y="2647"/>
                        <a:pt x="63" y="3498"/>
                        <a:pt x="63" y="4474"/>
                      </a:cubicBezTo>
                      <a:lnTo>
                        <a:pt x="63" y="5199"/>
                      </a:lnTo>
                      <a:cubicBezTo>
                        <a:pt x="0" y="5388"/>
                        <a:pt x="158" y="5546"/>
                        <a:pt x="347" y="5546"/>
                      </a:cubicBezTo>
                      <a:lnTo>
                        <a:pt x="4506" y="5546"/>
                      </a:lnTo>
                      <a:cubicBezTo>
                        <a:pt x="4726" y="5546"/>
                        <a:pt x="4884" y="5388"/>
                        <a:pt x="4884" y="5199"/>
                      </a:cubicBezTo>
                      <a:lnTo>
                        <a:pt x="4884" y="4474"/>
                      </a:lnTo>
                      <a:cubicBezTo>
                        <a:pt x="4884" y="3498"/>
                        <a:pt x="4317" y="2647"/>
                        <a:pt x="3497" y="2269"/>
                      </a:cubicBezTo>
                      <a:cubicBezTo>
                        <a:pt x="3718" y="2048"/>
                        <a:pt x="3844" y="1702"/>
                        <a:pt x="3844" y="1355"/>
                      </a:cubicBezTo>
                      <a:cubicBezTo>
                        <a:pt x="3844" y="599"/>
                        <a:pt x="3214" y="1"/>
                        <a:pt x="245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7" name="Google Shape;9160;p73">
                <a:extLst>
                  <a:ext uri="{FF2B5EF4-FFF2-40B4-BE49-F238E27FC236}">
                    <a16:creationId xmlns:a16="http://schemas.microsoft.com/office/drawing/2014/main" id="{33F169E3-D444-4D00-86A0-CDB4530B9CF1}"/>
                  </a:ext>
                </a:extLst>
              </p:cNvPr>
              <p:cNvGrpSpPr/>
              <p:nvPr/>
            </p:nvGrpSpPr>
            <p:grpSpPr>
              <a:xfrm>
                <a:off x="3927252" y="2281623"/>
                <a:ext cx="503276" cy="499303"/>
                <a:chOff x="2508825" y="2318350"/>
                <a:chExt cx="297750" cy="295400"/>
              </a:xfrm>
              <a:grpFill/>
            </p:grpSpPr>
            <p:sp>
              <p:nvSpPr>
                <p:cNvPr id="18" name="Google Shape;9161;p73">
                  <a:extLst>
                    <a:ext uri="{FF2B5EF4-FFF2-40B4-BE49-F238E27FC236}">
                      <a16:creationId xmlns:a16="http://schemas.microsoft.com/office/drawing/2014/main" id="{5309803E-0BF2-4DCF-9F57-F6DED600F000}"/>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9" name="Google Shape;9162;p73">
                  <a:extLst>
                    <a:ext uri="{FF2B5EF4-FFF2-40B4-BE49-F238E27FC236}">
                      <a16:creationId xmlns:a16="http://schemas.microsoft.com/office/drawing/2014/main" id="{14FBC4D7-550F-4F32-804D-EB28E3B7C678}"/>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20" name="Google Shape;9163;p73">
                <a:extLst>
                  <a:ext uri="{FF2B5EF4-FFF2-40B4-BE49-F238E27FC236}">
                    <a16:creationId xmlns:a16="http://schemas.microsoft.com/office/drawing/2014/main" id="{53D94AA2-DDD9-4581-8320-763D26614BC0}"/>
                  </a:ext>
                </a:extLst>
              </p:cNvPr>
              <p:cNvSpPr/>
              <p:nvPr/>
            </p:nvSpPr>
            <p:spPr>
              <a:xfrm>
                <a:off x="3928551" y="2924655"/>
                <a:ext cx="500612" cy="500571"/>
              </a:xfrm>
              <a:custGeom>
                <a:avLst/>
                <a:gdLst/>
                <a:ahLst/>
                <a:cxnLst/>
                <a:rect l="l" t="t" r="r" b="b"/>
                <a:pathLst>
                  <a:path w="11847" h="11846" extrusionOk="0">
                    <a:moveTo>
                      <a:pt x="10744" y="3718"/>
                    </a:moveTo>
                    <a:lnTo>
                      <a:pt x="10428" y="4348"/>
                    </a:lnTo>
                    <a:cubicBezTo>
                      <a:pt x="10397" y="4442"/>
                      <a:pt x="10397" y="4568"/>
                      <a:pt x="10428" y="4663"/>
                    </a:cubicBezTo>
                    <a:lnTo>
                      <a:pt x="10744" y="5293"/>
                    </a:lnTo>
                    <a:lnTo>
                      <a:pt x="9483" y="4915"/>
                    </a:lnTo>
                    <a:lnTo>
                      <a:pt x="9105" y="4505"/>
                    </a:lnTo>
                    <a:lnTo>
                      <a:pt x="9483" y="4127"/>
                    </a:lnTo>
                    <a:lnTo>
                      <a:pt x="10744" y="3718"/>
                    </a:lnTo>
                    <a:close/>
                    <a:moveTo>
                      <a:pt x="4443" y="3497"/>
                    </a:moveTo>
                    <a:cubicBezTo>
                      <a:pt x="4884" y="3497"/>
                      <a:pt x="5262" y="3781"/>
                      <a:pt x="5419" y="4190"/>
                    </a:cubicBezTo>
                    <a:lnTo>
                      <a:pt x="4443" y="4190"/>
                    </a:lnTo>
                    <a:cubicBezTo>
                      <a:pt x="4253" y="4190"/>
                      <a:pt x="4096" y="4348"/>
                      <a:pt x="4096" y="4568"/>
                    </a:cubicBezTo>
                    <a:cubicBezTo>
                      <a:pt x="4096" y="4663"/>
                      <a:pt x="4253" y="4820"/>
                      <a:pt x="4443" y="4820"/>
                    </a:cubicBezTo>
                    <a:lnTo>
                      <a:pt x="5419" y="4820"/>
                    </a:lnTo>
                    <a:cubicBezTo>
                      <a:pt x="5262" y="5230"/>
                      <a:pt x="4915" y="5545"/>
                      <a:pt x="4443" y="5545"/>
                    </a:cubicBezTo>
                    <a:cubicBezTo>
                      <a:pt x="3844" y="5545"/>
                      <a:pt x="3434" y="5072"/>
                      <a:pt x="3434" y="4505"/>
                    </a:cubicBezTo>
                    <a:cubicBezTo>
                      <a:pt x="3434" y="3970"/>
                      <a:pt x="3907" y="3497"/>
                      <a:pt x="4443" y="3497"/>
                    </a:cubicBezTo>
                    <a:close/>
                    <a:moveTo>
                      <a:pt x="4443" y="2080"/>
                    </a:moveTo>
                    <a:cubicBezTo>
                      <a:pt x="5671" y="2080"/>
                      <a:pt x="6679" y="2993"/>
                      <a:pt x="6837" y="4159"/>
                    </a:cubicBezTo>
                    <a:lnTo>
                      <a:pt x="6144" y="4159"/>
                    </a:lnTo>
                    <a:cubicBezTo>
                      <a:pt x="5986" y="3371"/>
                      <a:pt x="5262" y="2773"/>
                      <a:pt x="4443" y="2773"/>
                    </a:cubicBezTo>
                    <a:cubicBezTo>
                      <a:pt x="3497" y="2773"/>
                      <a:pt x="2710" y="3560"/>
                      <a:pt x="2710" y="4505"/>
                    </a:cubicBezTo>
                    <a:cubicBezTo>
                      <a:pt x="2710" y="5451"/>
                      <a:pt x="3497" y="6238"/>
                      <a:pt x="4443" y="6238"/>
                    </a:cubicBezTo>
                    <a:cubicBezTo>
                      <a:pt x="5262" y="6238"/>
                      <a:pt x="5986" y="5671"/>
                      <a:pt x="6144" y="4883"/>
                    </a:cubicBezTo>
                    <a:lnTo>
                      <a:pt x="6837" y="4883"/>
                    </a:lnTo>
                    <a:cubicBezTo>
                      <a:pt x="6679" y="6049"/>
                      <a:pt x="5671" y="6963"/>
                      <a:pt x="4443" y="6963"/>
                    </a:cubicBezTo>
                    <a:cubicBezTo>
                      <a:pt x="3119" y="6963"/>
                      <a:pt x="2017" y="5860"/>
                      <a:pt x="2017" y="4505"/>
                    </a:cubicBezTo>
                    <a:cubicBezTo>
                      <a:pt x="2017" y="3182"/>
                      <a:pt x="3119" y="2080"/>
                      <a:pt x="4443" y="2080"/>
                    </a:cubicBezTo>
                    <a:close/>
                    <a:moveTo>
                      <a:pt x="4474" y="662"/>
                    </a:moveTo>
                    <a:cubicBezTo>
                      <a:pt x="6459" y="662"/>
                      <a:pt x="8097" y="2206"/>
                      <a:pt x="8255" y="4127"/>
                    </a:cubicBezTo>
                    <a:lnTo>
                      <a:pt x="7562" y="4127"/>
                    </a:lnTo>
                    <a:cubicBezTo>
                      <a:pt x="7372" y="2584"/>
                      <a:pt x="6049" y="1355"/>
                      <a:pt x="4443" y="1355"/>
                    </a:cubicBezTo>
                    <a:cubicBezTo>
                      <a:pt x="2710" y="1355"/>
                      <a:pt x="1324" y="2773"/>
                      <a:pt x="1324" y="4474"/>
                    </a:cubicBezTo>
                    <a:cubicBezTo>
                      <a:pt x="1324" y="6175"/>
                      <a:pt x="2741" y="7593"/>
                      <a:pt x="4443" y="7593"/>
                    </a:cubicBezTo>
                    <a:cubicBezTo>
                      <a:pt x="6049" y="7593"/>
                      <a:pt x="7372" y="6364"/>
                      <a:pt x="7562" y="4820"/>
                    </a:cubicBezTo>
                    <a:lnTo>
                      <a:pt x="8255" y="4820"/>
                    </a:lnTo>
                    <a:cubicBezTo>
                      <a:pt x="8097" y="6774"/>
                      <a:pt x="6459" y="8286"/>
                      <a:pt x="4474" y="8286"/>
                    </a:cubicBezTo>
                    <a:cubicBezTo>
                      <a:pt x="2395" y="8286"/>
                      <a:pt x="662" y="6616"/>
                      <a:pt x="662" y="4474"/>
                    </a:cubicBezTo>
                    <a:cubicBezTo>
                      <a:pt x="662" y="2363"/>
                      <a:pt x="2363" y="662"/>
                      <a:pt x="4474" y="662"/>
                    </a:cubicBezTo>
                    <a:close/>
                    <a:moveTo>
                      <a:pt x="5734" y="8822"/>
                    </a:moveTo>
                    <a:lnTo>
                      <a:pt x="6049" y="9767"/>
                    </a:lnTo>
                    <a:lnTo>
                      <a:pt x="2836" y="9767"/>
                    </a:lnTo>
                    <a:lnTo>
                      <a:pt x="3151" y="8822"/>
                    </a:lnTo>
                    <a:cubicBezTo>
                      <a:pt x="3529" y="8916"/>
                      <a:pt x="4001" y="9011"/>
                      <a:pt x="4443" y="9011"/>
                    </a:cubicBezTo>
                    <a:cubicBezTo>
                      <a:pt x="4884" y="9011"/>
                      <a:pt x="5356" y="8916"/>
                      <a:pt x="5734" y="8822"/>
                    </a:cubicBezTo>
                    <a:close/>
                    <a:moveTo>
                      <a:pt x="6522" y="10428"/>
                    </a:moveTo>
                    <a:cubicBezTo>
                      <a:pt x="6963" y="10428"/>
                      <a:pt x="7372" y="10680"/>
                      <a:pt x="7530" y="11121"/>
                    </a:cubicBezTo>
                    <a:lnTo>
                      <a:pt x="1418" y="11121"/>
                    </a:lnTo>
                    <a:cubicBezTo>
                      <a:pt x="1576" y="10743"/>
                      <a:pt x="1922" y="10428"/>
                      <a:pt x="2395" y="10428"/>
                    </a:cubicBezTo>
                    <a:close/>
                    <a:moveTo>
                      <a:pt x="4474" y="0"/>
                    </a:moveTo>
                    <a:cubicBezTo>
                      <a:pt x="1985" y="0"/>
                      <a:pt x="0" y="1985"/>
                      <a:pt x="0" y="4474"/>
                    </a:cubicBezTo>
                    <a:cubicBezTo>
                      <a:pt x="0" y="6238"/>
                      <a:pt x="1040" y="7813"/>
                      <a:pt x="2552" y="8538"/>
                    </a:cubicBezTo>
                    <a:lnTo>
                      <a:pt x="2143" y="9767"/>
                    </a:lnTo>
                    <a:cubicBezTo>
                      <a:pt x="1324" y="9861"/>
                      <a:pt x="693" y="10586"/>
                      <a:pt x="693" y="11499"/>
                    </a:cubicBezTo>
                    <a:cubicBezTo>
                      <a:pt x="693" y="11688"/>
                      <a:pt x="851" y="11846"/>
                      <a:pt x="1040" y="11846"/>
                    </a:cubicBezTo>
                    <a:lnTo>
                      <a:pt x="7971" y="11846"/>
                    </a:lnTo>
                    <a:cubicBezTo>
                      <a:pt x="8192" y="11846"/>
                      <a:pt x="8349" y="11688"/>
                      <a:pt x="8349" y="11499"/>
                    </a:cubicBezTo>
                    <a:cubicBezTo>
                      <a:pt x="8349" y="10617"/>
                      <a:pt x="7719" y="9924"/>
                      <a:pt x="6900" y="9767"/>
                    </a:cubicBezTo>
                    <a:lnTo>
                      <a:pt x="6490" y="8538"/>
                    </a:lnTo>
                    <a:cubicBezTo>
                      <a:pt x="7782" y="7908"/>
                      <a:pt x="8727" y="6679"/>
                      <a:pt x="8979" y="5230"/>
                    </a:cubicBezTo>
                    <a:lnTo>
                      <a:pt x="9137" y="5388"/>
                    </a:lnTo>
                    <a:cubicBezTo>
                      <a:pt x="9168" y="5419"/>
                      <a:pt x="9200" y="5451"/>
                      <a:pt x="9263" y="5451"/>
                    </a:cubicBezTo>
                    <a:lnTo>
                      <a:pt x="11374" y="6175"/>
                    </a:lnTo>
                    <a:cubicBezTo>
                      <a:pt x="11403" y="6183"/>
                      <a:pt x="11435" y="6186"/>
                      <a:pt x="11466" y="6186"/>
                    </a:cubicBezTo>
                    <a:cubicBezTo>
                      <a:pt x="11569" y="6186"/>
                      <a:pt x="11672" y="6145"/>
                      <a:pt x="11720" y="6049"/>
                    </a:cubicBezTo>
                    <a:cubicBezTo>
                      <a:pt x="11815" y="5923"/>
                      <a:pt x="11846" y="5766"/>
                      <a:pt x="11783" y="5671"/>
                    </a:cubicBezTo>
                    <a:lnTo>
                      <a:pt x="11153" y="4442"/>
                    </a:lnTo>
                    <a:lnTo>
                      <a:pt x="11783" y="3214"/>
                    </a:lnTo>
                    <a:cubicBezTo>
                      <a:pt x="11815" y="3151"/>
                      <a:pt x="11783" y="2993"/>
                      <a:pt x="11689" y="2899"/>
                    </a:cubicBezTo>
                    <a:cubicBezTo>
                      <a:pt x="11641" y="2802"/>
                      <a:pt x="11519" y="2761"/>
                      <a:pt x="11422" y="2761"/>
                    </a:cubicBezTo>
                    <a:cubicBezTo>
                      <a:pt x="11392" y="2761"/>
                      <a:pt x="11364" y="2765"/>
                      <a:pt x="11342" y="2773"/>
                    </a:cubicBezTo>
                    <a:lnTo>
                      <a:pt x="9200" y="3497"/>
                    </a:lnTo>
                    <a:cubicBezTo>
                      <a:pt x="9168" y="3497"/>
                      <a:pt x="9105" y="3529"/>
                      <a:pt x="9105" y="3560"/>
                    </a:cubicBezTo>
                    <a:lnTo>
                      <a:pt x="8916" y="3718"/>
                    </a:lnTo>
                    <a:cubicBezTo>
                      <a:pt x="8570" y="1607"/>
                      <a:pt x="6742" y="0"/>
                      <a:pt x="447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21" name="Google Shape;9164;p73">
                <a:extLst>
                  <a:ext uri="{FF2B5EF4-FFF2-40B4-BE49-F238E27FC236}">
                    <a16:creationId xmlns:a16="http://schemas.microsoft.com/office/drawing/2014/main" id="{4CD69DD0-7F3B-42EC-B87A-38912FE9880D}"/>
                  </a:ext>
                </a:extLst>
              </p:cNvPr>
              <p:cNvGrpSpPr/>
              <p:nvPr/>
            </p:nvGrpSpPr>
            <p:grpSpPr>
              <a:xfrm>
                <a:off x="7113533" y="1688554"/>
                <a:ext cx="497951" cy="499261"/>
                <a:chOff x="4321150" y="1946600"/>
                <a:chExt cx="294600" cy="295375"/>
              </a:xfrm>
              <a:grpFill/>
            </p:grpSpPr>
            <p:sp>
              <p:nvSpPr>
                <p:cNvPr id="22" name="Google Shape;9165;p73">
                  <a:extLst>
                    <a:ext uri="{FF2B5EF4-FFF2-40B4-BE49-F238E27FC236}">
                      <a16:creationId xmlns:a16="http://schemas.microsoft.com/office/drawing/2014/main" id="{015E1DAA-5C09-47C6-B7CC-ED59CE39B660}"/>
                    </a:ext>
                  </a:extLst>
                </p:cNvPr>
                <p:cNvSpPr/>
                <p:nvPr/>
              </p:nvSpPr>
              <p:spPr>
                <a:xfrm>
                  <a:off x="4321150" y="1946600"/>
                  <a:ext cx="294600" cy="295375"/>
                </a:xfrm>
                <a:custGeom>
                  <a:avLst/>
                  <a:gdLst/>
                  <a:ahLst/>
                  <a:cxnLst/>
                  <a:rect l="l" t="t" r="r" b="b"/>
                  <a:pathLst>
                    <a:path w="11784" h="11815" extrusionOk="0">
                      <a:moveTo>
                        <a:pt x="9043" y="662"/>
                      </a:moveTo>
                      <a:lnTo>
                        <a:pt x="9043" y="2080"/>
                      </a:lnTo>
                      <a:lnTo>
                        <a:pt x="2742" y="2080"/>
                      </a:lnTo>
                      <a:lnTo>
                        <a:pt x="2742" y="662"/>
                      </a:lnTo>
                      <a:close/>
                      <a:moveTo>
                        <a:pt x="10775" y="2742"/>
                      </a:moveTo>
                      <a:cubicBezTo>
                        <a:pt x="10996" y="2742"/>
                        <a:pt x="11153" y="2899"/>
                        <a:pt x="11153" y="3120"/>
                      </a:cubicBezTo>
                      <a:lnTo>
                        <a:pt x="11153" y="6554"/>
                      </a:lnTo>
                      <a:cubicBezTo>
                        <a:pt x="11153" y="6774"/>
                        <a:pt x="10996" y="6932"/>
                        <a:pt x="10775" y="6932"/>
                      </a:cubicBezTo>
                      <a:lnTo>
                        <a:pt x="9767" y="6932"/>
                      </a:lnTo>
                      <a:lnTo>
                        <a:pt x="9767" y="4474"/>
                      </a:lnTo>
                      <a:cubicBezTo>
                        <a:pt x="9767" y="4285"/>
                        <a:pt x="9610" y="4128"/>
                        <a:pt x="9421" y="4128"/>
                      </a:cubicBezTo>
                      <a:lnTo>
                        <a:pt x="2427" y="4128"/>
                      </a:lnTo>
                      <a:cubicBezTo>
                        <a:pt x="2238" y="4128"/>
                        <a:pt x="2080" y="4285"/>
                        <a:pt x="2080" y="4474"/>
                      </a:cubicBezTo>
                      <a:lnTo>
                        <a:pt x="2080" y="6932"/>
                      </a:lnTo>
                      <a:lnTo>
                        <a:pt x="1009" y="6932"/>
                      </a:lnTo>
                      <a:cubicBezTo>
                        <a:pt x="820" y="6932"/>
                        <a:pt x="662" y="6774"/>
                        <a:pt x="662" y="6554"/>
                      </a:cubicBezTo>
                      <a:lnTo>
                        <a:pt x="662" y="3120"/>
                      </a:lnTo>
                      <a:cubicBezTo>
                        <a:pt x="662" y="2899"/>
                        <a:pt x="820" y="2742"/>
                        <a:pt x="1009" y="2742"/>
                      </a:cubicBezTo>
                      <a:close/>
                      <a:moveTo>
                        <a:pt x="9011" y="4821"/>
                      </a:moveTo>
                      <a:lnTo>
                        <a:pt x="9011" y="11090"/>
                      </a:lnTo>
                      <a:lnTo>
                        <a:pt x="2710" y="11090"/>
                      </a:lnTo>
                      <a:lnTo>
                        <a:pt x="2710" y="4821"/>
                      </a:lnTo>
                      <a:close/>
                      <a:moveTo>
                        <a:pt x="2395" y="1"/>
                      </a:moveTo>
                      <a:cubicBezTo>
                        <a:pt x="2206" y="1"/>
                        <a:pt x="2049" y="158"/>
                        <a:pt x="2049" y="347"/>
                      </a:cubicBezTo>
                      <a:lnTo>
                        <a:pt x="2049" y="2112"/>
                      </a:lnTo>
                      <a:lnTo>
                        <a:pt x="1009" y="2112"/>
                      </a:lnTo>
                      <a:cubicBezTo>
                        <a:pt x="442" y="2112"/>
                        <a:pt x="1" y="2584"/>
                        <a:pt x="1" y="3151"/>
                      </a:cubicBezTo>
                      <a:lnTo>
                        <a:pt x="1" y="6617"/>
                      </a:lnTo>
                      <a:cubicBezTo>
                        <a:pt x="1" y="7215"/>
                        <a:pt x="473" y="7625"/>
                        <a:pt x="1009" y="7625"/>
                      </a:cubicBezTo>
                      <a:lnTo>
                        <a:pt x="2049" y="7625"/>
                      </a:lnTo>
                      <a:lnTo>
                        <a:pt x="2049" y="11468"/>
                      </a:lnTo>
                      <a:cubicBezTo>
                        <a:pt x="2049" y="11657"/>
                        <a:pt x="2206" y="11815"/>
                        <a:pt x="2395" y="11815"/>
                      </a:cubicBezTo>
                      <a:lnTo>
                        <a:pt x="9358" y="11815"/>
                      </a:lnTo>
                      <a:cubicBezTo>
                        <a:pt x="9578" y="11815"/>
                        <a:pt x="9736" y="11657"/>
                        <a:pt x="9736" y="11468"/>
                      </a:cubicBezTo>
                      <a:lnTo>
                        <a:pt x="9736" y="7625"/>
                      </a:lnTo>
                      <a:lnTo>
                        <a:pt x="10744" y="7625"/>
                      </a:lnTo>
                      <a:cubicBezTo>
                        <a:pt x="11343" y="7625"/>
                        <a:pt x="11784" y="7152"/>
                        <a:pt x="11784" y="6617"/>
                      </a:cubicBezTo>
                      <a:lnTo>
                        <a:pt x="11784" y="3151"/>
                      </a:lnTo>
                      <a:cubicBezTo>
                        <a:pt x="11784" y="2553"/>
                        <a:pt x="11311" y="2112"/>
                        <a:pt x="10744" y="2112"/>
                      </a:cubicBezTo>
                      <a:lnTo>
                        <a:pt x="9736" y="2112"/>
                      </a:lnTo>
                      <a:lnTo>
                        <a:pt x="9736" y="347"/>
                      </a:lnTo>
                      <a:cubicBezTo>
                        <a:pt x="9736" y="158"/>
                        <a:pt x="9578" y="1"/>
                        <a:pt x="935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3" name="Google Shape;9166;p73">
                  <a:extLst>
                    <a:ext uri="{FF2B5EF4-FFF2-40B4-BE49-F238E27FC236}">
                      <a16:creationId xmlns:a16="http://schemas.microsoft.com/office/drawing/2014/main" id="{2DFF013A-324A-401B-9EA2-8D7FAF61D292}"/>
                    </a:ext>
                  </a:extLst>
                </p:cNvPr>
                <p:cNvSpPr/>
                <p:nvPr/>
              </p:nvSpPr>
              <p:spPr>
                <a:xfrm>
                  <a:off x="4564525" y="2031675"/>
                  <a:ext cx="17350" cy="18125"/>
                </a:xfrm>
                <a:custGeom>
                  <a:avLst/>
                  <a:gdLst/>
                  <a:ahLst/>
                  <a:cxnLst/>
                  <a:rect l="l" t="t" r="r" b="b"/>
                  <a:pathLst>
                    <a:path w="694" h="725" extrusionOk="0">
                      <a:moveTo>
                        <a:pt x="347" y="0"/>
                      </a:moveTo>
                      <a:cubicBezTo>
                        <a:pt x="158" y="0"/>
                        <a:pt x="1" y="189"/>
                        <a:pt x="1" y="378"/>
                      </a:cubicBezTo>
                      <a:cubicBezTo>
                        <a:pt x="1" y="599"/>
                        <a:pt x="158" y="725"/>
                        <a:pt x="347" y="725"/>
                      </a:cubicBezTo>
                      <a:cubicBezTo>
                        <a:pt x="536" y="725"/>
                        <a:pt x="694" y="567"/>
                        <a:pt x="694" y="378"/>
                      </a:cubicBezTo>
                      <a:cubicBezTo>
                        <a:pt x="694" y="189"/>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4" name="Google Shape;9167;p73">
                  <a:extLst>
                    <a:ext uri="{FF2B5EF4-FFF2-40B4-BE49-F238E27FC236}">
                      <a16:creationId xmlns:a16="http://schemas.microsoft.com/office/drawing/2014/main" id="{A5FF9F80-0D41-459D-AF31-11477E35B655}"/>
                    </a:ext>
                  </a:extLst>
                </p:cNvPr>
                <p:cNvSpPr/>
                <p:nvPr/>
              </p:nvSpPr>
              <p:spPr>
                <a:xfrm>
                  <a:off x="4414100" y="2084450"/>
                  <a:ext cx="106350" cy="122100"/>
                </a:xfrm>
                <a:custGeom>
                  <a:avLst/>
                  <a:gdLst/>
                  <a:ahLst/>
                  <a:cxnLst/>
                  <a:rect l="l" t="t" r="r" b="b"/>
                  <a:pathLst>
                    <a:path w="4254" h="4884" extrusionOk="0">
                      <a:moveTo>
                        <a:pt x="2174" y="693"/>
                      </a:moveTo>
                      <a:cubicBezTo>
                        <a:pt x="2584" y="693"/>
                        <a:pt x="2899" y="1008"/>
                        <a:pt x="2899" y="1418"/>
                      </a:cubicBezTo>
                      <a:cubicBezTo>
                        <a:pt x="2899" y="1796"/>
                        <a:pt x="2584" y="2111"/>
                        <a:pt x="2174" y="2111"/>
                      </a:cubicBezTo>
                      <a:cubicBezTo>
                        <a:pt x="1796" y="2111"/>
                        <a:pt x="1481" y="1796"/>
                        <a:pt x="1481" y="1418"/>
                      </a:cubicBezTo>
                      <a:cubicBezTo>
                        <a:pt x="1481" y="1008"/>
                        <a:pt x="1796" y="693"/>
                        <a:pt x="2174" y="693"/>
                      </a:cubicBezTo>
                      <a:close/>
                      <a:moveTo>
                        <a:pt x="2174" y="2804"/>
                      </a:moveTo>
                      <a:cubicBezTo>
                        <a:pt x="2930" y="2804"/>
                        <a:pt x="3592" y="3403"/>
                        <a:pt x="3592" y="4190"/>
                      </a:cubicBezTo>
                      <a:lnTo>
                        <a:pt x="756" y="4190"/>
                      </a:lnTo>
                      <a:cubicBezTo>
                        <a:pt x="756" y="3403"/>
                        <a:pt x="1387" y="2804"/>
                        <a:pt x="2174" y="2804"/>
                      </a:cubicBezTo>
                      <a:close/>
                      <a:moveTo>
                        <a:pt x="2143" y="0"/>
                      </a:moveTo>
                      <a:cubicBezTo>
                        <a:pt x="1387" y="0"/>
                        <a:pt x="725" y="630"/>
                        <a:pt x="725" y="1386"/>
                      </a:cubicBezTo>
                      <a:cubicBezTo>
                        <a:pt x="725" y="1733"/>
                        <a:pt x="882" y="2079"/>
                        <a:pt x="1103" y="2331"/>
                      </a:cubicBezTo>
                      <a:cubicBezTo>
                        <a:pt x="473" y="2678"/>
                        <a:pt x="0" y="3340"/>
                        <a:pt x="0" y="4159"/>
                      </a:cubicBezTo>
                      <a:lnTo>
                        <a:pt x="0" y="4537"/>
                      </a:lnTo>
                      <a:cubicBezTo>
                        <a:pt x="63" y="4726"/>
                        <a:pt x="221" y="4883"/>
                        <a:pt x="410" y="4883"/>
                      </a:cubicBezTo>
                      <a:lnTo>
                        <a:pt x="3907" y="4883"/>
                      </a:lnTo>
                      <a:cubicBezTo>
                        <a:pt x="4127" y="4883"/>
                        <a:pt x="4253" y="4726"/>
                        <a:pt x="4253" y="4537"/>
                      </a:cubicBezTo>
                      <a:lnTo>
                        <a:pt x="4253" y="4159"/>
                      </a:lnTo>
                      <a:cubicBezTo>
                        <a:pt x="4253" y="3371"/>
                        <a:pt x="3844" y="2709"/>
                        <a:pt x="3151" y="2331"/>
                      </a:cubicBezTo>
                      <a:cubicBezTo>
                        <a:pt x="3403" y="2048"/>
                        <a:pt x="3560" y="1733"/>
                        <a:pt x="3560" y="1386"/>
                      </a:cubicBezTo>
                      <a:cubicBezTo>
                        <a:pt x="3560" y="599"/>
                        <a:pt x="2930" y="0"/>
                        <a:pt x="214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25" name="Google Shape;9168;p73">
                <a:extLst>
                  <a:ext uri="{FF2B5EF4-FFF2-40B4-BE49-F238E27FC236}">
                    <a16:creationId xmlns:a16="http://schemas.microsoft.com/office/drawing/2014/main" id="{9247A99F-E7CF-4EDE-AEEF-6D51955DF9BB}"/>
                  </a:ext>
                </a:extLst>
              </p:cNvPr>
              <p:cNvSpPr/>
              <p:nvPr/>
            </p:nvSpPr>
            <p:spPr>
              <a:xfrm>
                <a:off x="7108806" y="2297591"/>
                <a:ext cx="507290" cy="467358"/>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6" name="Google Shape;9169;p73">
                <a:extLst>
                  <a:ext uri="{FF2B5EF4-FFF2-40B4-BE49-F238E27FC236}">
                    <a16:creationId xmlns:a16="http://schemas.microsoft.com/office/drawing/2014/main" id="{F615F79C-557D-4D71-8AFE-27F250CDDCFC}"/>
                  </a:ext>
                </a:extLst>
              </p:cNvPr>
              <p:cNvSpPr/>
              <p:nvPr/>
            </p:nvSpPr>
            <p:spPr>
              <a:xfrm>
                <a:off x="7109482" y="2925310"/>
                <a:ext cx="505937" cy="499261"/>
              </a:xfrm>
              <a:custGeom>
                <a:avLst/>
                <a:gdLst/>
                <a:ahLst/>
                <a:cxnLst/>
                <a:rect l="l" t="t" r="r" b="b"/>
                <a:pathLst>
                  <a:path w="11973" h="11815" extrusionOk="0">
                    <a:moveTo>
                      <a:pt x="5986" y="631"/>
                    </a:moveTo>
                    <a:cubicBezTo>
                      <a:pt x="6396" y="631"/>
                      <a:pt x="6711" y="946"/>
                      <a:pt x="6711" y="1324"/>
                    </a:cubicBezTo>
                    <a:cubicBezTo>
                      <a:pt x="6711" y="1733"/>
                      <a:pt x="6396" y="2048"/>
                      <a:pt x="5986" y="2048"/>
                    </a:cubicBezTo>
                    <a:cubicBezTo>
                      <a:pt x="5608" y="2048"/>
                      <a:pt x="5293" y="1733"/>
                      <a:pt x="5293" y="1324"/>
                    </a:cubicBezTo>
                    <a:cubicBezTo>
                      <a:pt x="5293" y="946"/>
                      <a:pt x="5608" y="631"/>
                      <a:pt x="5986" y="631"/>
                    </a:cubicBezTo>
                    <a:close/>
                    <a:moveTo>
                      <a:pt x="5986" y="2710"/>
                    </a:moveTo>
                    <a:cubicBezTo>
                      <a:pt x="6931" y="2710"/>
                      <a:pt x="7719" y="3498"/>
                      <a:pt x="7719" y="4443"/>
                    </a:cubicBezTo>
                    <a:lnTo>
                      <a:pt x="7719" y="4789"/>
                    </a:lnTo>
                    <a:lnTo>
                      <a:pt x="4253" y="4789"/>
                    </a:lnTo>
                    <a:lnTo>
                      <a:pt x="4253" y="4443"/>
                    </a:lnTo>
                    <a:cubicBezTo>
                      <a:pt x="4253" y="3498"/>
                      <a:pt x="5041" y="2710"/>
                      <a:pt x="5986" y="2710"/>
                    </a:cubicBezTo>
                    <a:close/>
                    <a:moveTo>
                      <a:pt x="3245" y="6900"/>
                    </a:moveTo>
                    <a:cubicBezTo>
                      <a:pt x="3623" y="6900"/>
                      <a:pt x="3938" y="7215"/>
                      <a:pt x="3938" y="7593"/>
                    </a:cubicBezTo>
                    <a:cubicBezTo>
                      <a:pt x="3938" y="8003"/>
                      <a:pt x="3623" y="8318"/>
                      <a:pt x="3245" y="8318"/>
                    </a:cubicBezTo>
                    <a:cubicBezTo>
                      <a:pt x="2836" y="8255"/>
                      <a:pt x="2521" y="7940"/>
                      <a:pt x="2521" y="7593"/>
                    </a:cubicBezTo>
                    <a:cubicBezTo>
                      <a:pt x="2521" y="7215"/>
                      <a:pt x="2836" y="6900"/>
                      <a:pt x="3245" y="6900"/>
                    </a:cubicBezTo>
                    <a:close/>
                    <a:moveTo>
                      <a:pt x="8759" y="6900"/>
                    </a:moveTo>
                    <a:cubicBezTo>
                      <a:pt x="9137" y="6900"/>
                      <a:pt x="9452" y="7215"/>
                      <a:pt x="9452" y="7593"/>
                    </a:cubicBezTo>
                    <a:cubicBezTo>
                      <a:pt x="9452" y="8003"/>
                      <a:pt x="9137" y="8318"/>
                      <a:pt x="8759" y="8318"/>
                    </a:cubicBezTo>
                    <a:cubicBezTo>
                      <a:pt x="8349" y="8318"/>
                      <a:pt x="8034" y="7940"/>
                      <a:pt x="8034" y="7593"/>
                    </a:cubicBezTo>
                    <a:cubicBezTo>
                      <a:pt x="8034" y="7215"/>
                      <a:pt x="8349" y="6900"/>
                      <a:pt x="8759" y="6900"/>
                    </a:cubicBezTo>
                    <a:close/>
                    <a:moveTo>
                      <a:pt x="10365" y="5545"/>
                    </a:moveTo>
                    <a:cubicBezTo>
                      <a:pt x="10523" y="5545"/>
                      <a:pt x="10680" y="5672"/>
                      <a:pt x="10712" y="5829"/>
                    </a:cubicBezTo>
                    <a:lnTo>
                      <a:pt x="11216" y="8570"/>
                    </a:lnTo>
                    <a:cubicBezTo>
                      <a:pt x="11247" y="8790"/>
                      <a:pt x="11027" y="8980"/>
                      <a:pt x="10838" y="8980"/>
                    </a:cubicBezTo>
                    <a:lnTo>
                      <a:pt x="10460" y="8980"/>
                    </a:lnTo>
                    <a:cubicBezTo>
                      <a:pt x="10239" y="8790"/>
                      <a:pt x="10019" y="8633"/>
                      <a:pt x="9767" y="8507"/>
                    </a:cubicBezTo>
                    <a:cubicBezTo>
                      <a:pt x="10019" y="8255"/>
                      <a:pt x="10145" y="7940"/>
                      <a:pt x="10145" y="7562"/>
                    </a:cubicBezTo>
                    <a:cubicBezTo>
                      <a:pt x="10145" y="6806"/>
                      <a:pt x="9515" y="6176"/>
                      <a:pt x="8759" y="6176"/>
                    </a:cubicBezTo>
                    <a:cubicBezTo>
                      <a:pt x="8002" y="6176"/>
                      <a:pt x="7372" y="6806"/>
                      <a:pt x="7372" y="7562"/>
                    </a:cubicBezTo>
                    <a:cubicBezTo>
                      <a:pt x="7372" y="7908"/>
                      <a:pt x="7498" y="8223"/>
                      <a:pt x="7719" y="8507"/>
                    </a:cubicBezTo>
                    <a:cubicBezTo>
                      <a:pt x="7498" y="8633"/>
                      <a:pt x="7246" y="8790"/>
                      <a:pt x="7057" y="8980"/>
                    </a:cubicBezTo>
                    <a:lnTo>
                      <a:pt x="4883" y="8980"/>
                    </a:lnTo>
                    <a:cubicBezTo>
                      <a:pt x="4694" y="8790"/>
                      <a:pt x="4442" y="8633"/>
                      <a:pt x="4222" y="8507"/>
                    </a:cubicBezTo>
                    <a:cubicBezTo>
                      <a:pt x="4474" y="8255"/>
                      <a:pt x="4568" y="7940"/>
                      <a:pt x="4568" y="7562"/>
                    </a:cubicBezTo>
                    <a:cubicBezTo>
                      <a:pt x="4568" y="6806"/>
                      <a:pt x="3938" y="6176"/>
                      <a:pt x="3214" y="6176"/>
                    </a:cubicBezTo>
                    <a:cubicBezTo>
                      <a:pt x="2458" y="6176"/>
                      <a:pt x="1828" y="6806"/>
                      <a:pt x="1828" y="7562"/>
                    </a:cubicBezTo>
                    <a:cubicBezTo>
                      <a:pt x="1828" y="7908"/>
                      <a:pt x="1954" y="8223"/>
                      <a:pt x="2174" y="8507"/>
                    </a:cubicBezTo>
                    <a:cubicBezTo>
                      <a:pt x="1922" y="8633"/>
                      <a:pt x="1701" y="8790"/>
                      <a:pt x="1512" y="8980"/>
                    </a:cubicBezTo>
                    <a:lnTo>
                      <a:pt x="1103" y="8980"/>
                    </a:lnTo>
                    <a:cubicBezTo>
                      <a:pt x="882" y="8980"/>
                      <a:pt x="725" y="8790"/>
                      <a:pt x="756" y="8570"/>
                    </a:cubicBezTo>
                    <a:lnTo>
                      <a:pt x="1260" y="5829"/>
                    </a:lnTo>
                    <a:cubicBezTo>
                      <a:pt x="1323" y="5672"/>
                      <a:pt x="1418" y="5545"/>
                      <a:pt x="1638" y="5545"/>
                    </a:cubicBezTo>
                    <a:close/>
                    <a:moveTo>
                      <a:pt x="3214" y="8948"/>
                    </a:moveTo>
                    <a:cubicBezTo>
                      <a:pt x="4127" y="8948"/>
                      <a:pt x="4915" y="9736"/>
                      <a:pt x="4915" y="10712"/>
                    </a:cubicBezTo>
                    <a:lnTo>
                      <a:pt x="4915" y="11059"/>
                    </a:lnTo>
                    <a:lnTo>
                      <a:pt x="1481" y="11059"/>
                    </a:lnTo>
                    <a:lnTo>
                      <a:pt x="1481" y="10712"/>
                    </a:lnTo>
                    <a:cubicBezTo>
                      <a:pt x="1481" y="9736"/>
                      <a:pt x="2269" y="8948"/>
                      <a:pt x="3214" y="8948"/>
                    </a:cubicBezTo>
                    <a:close/>
                    <a:moveTo>
                      <a:pt x="8759" y="8948"/>
                    </a:moveTo>
                    <a:cubicBezTo>
                      <a:pt x="9704" y="8948"/>
                      <a:pt x="10491" y="9736"/>
                      <a:pt x="10491" y="10712"/>
                    </a:cubicBezTo>
                    <a:lnTo>
                      <a:pt x="10491" y="11059"/>
                    </a:lnTo>
                    <a:lnTo>
                      <a:pt x="7026" y="11059"/>
                    </a:lnTo>
                    <a:lnTo>
                      <a:pt x="7026" y="10712"/>
                    </a:lnTo>
                    <a:cubicBezTo>
                      <a:pt x="7026" y="9736"/>
                      <a:pt x="7813" y="8948"/>
                      <a:pt x="8759" y="8948"/>
                    </a:cubicBezTo>
                    <a:close/>
                    <a:moveTo>
                      <a:pt x="5986" y="1"/>
                    </a:moveTo>
                    <a:cubicBezTo>
                      <a:pt x="5262" y="1"/>
                      <a:pt x="4631" y="631"/>
                      <a:pt x="4631" y="1387"/>
                    </a:cubicBezTo>
                    <a:cubicBezTo>
                      <a:pt x="4631" y="1733"/>
                      <a:pt x="4726" y="2048"/>
                      <a:pt x="4978" y="2269"/>
                    </a:cubicBezTo>
                    <a:cubicBezTo>
                      <a:pt x="4127" y="2679"/>
                      <a:pt x="3592" y="3498"/>
                      <a:pt x="3592" y="4474"/>
                    </a:cubicBezTo>
                    <a:lnTo>
                      <a:pt x="3592" y="4852"/>
                    </a:lnTo>
                    <a:lnTo>
                      <a:pt x="1670" y="4852"/>
                    </a:lnTo>
                    <a:cubicBezTo>
                      <a:pt x="1166" y="4852"/>
                      <a:pt x="725" y="5199"/>
                      <a:pt x="630" y="5703"/>
                    </a:cubicBezTo>
                    <a:lnTo>
                      <a:pt x="126" y="8475"/>
                    </a:lnTo>
                    <a:cubicBezTo>
                      <a:pt x="0" y="9043"/>
                      <a:pt x="473" y="9610"/>
                      <a:pt x="1071" y="9673"/>
                    </a:cubicBezTo>
                    <a:cubicBezTo>
                      <a:pt x="914" y="9988"/>
                      <a:pt x="819" y="10366"/>
                      <a:pt x="819" y="10744"/>
                    </a:cubicBezTo>
                    <a:lnTo>
                      <a:pt x="819" y="11468"/>
                    </a:lnTo>
                    <a:cubicBezTo>
                      <a:pt x="819" y="11657"/>
                      <a:pt x="977" y="11815"/>
                      <a:pt x="1197" y="11815"/>
                    </a:cubicBezTo>
                    <a:lnTo>
                      <a:pt x="5356" y="11815"/>
                    </a:lnTo>
                    <a:cubicBezTo>
                      <a:pt x="5545" y="11815"/>
                      <a:pt x="5703" y="11657"/>
                      <a:pt x="5703" y="11468"/>
                    </a:cubicBezTo>
                    <a:lnTo>
                      <a:pt x="5703" y="10744"/>
                    </a:lnTo>
                    <a:cubicBezTo>
                      <a:pt x="5703" y="10366"/>
                      <a:pt x="5640" y="9988"/>
                      <a:pt x="5482" y="9673"/>
                    </a:cubicBezTo>
                    <a:lnTo>
                      <a:pt x="6648" y="9673"/>
                    </a:lnTo>
                    <a:cubicBezTo>
                      <a:pt x="6490" y="9988"/>
                      <a:pt x="6427" y="10366"/>
                      <a:pt x="6427" y="10744"/>
                    </a:cubicBezTo>
                    <a:lnTo>
                      <a:pt x="6427" y="11468"/>
                    </a:lnTo>
                    <a:cubicBezTo>
                      <a:pt x="6427" y="11657"/>
                      <a:pt x="6585" y="11815"/>
                      <a:pt x="6774" y="11815"/>
                    </a:cubicBezTo>
                    <a:lnTo>
                      <a:pt x="10838" y="11815"/>
                    </a:lnTo>
                    <a:cubicBezTo>
                      <a:pt x="11027" y="11815"/>
                      <a:pt x="11184" y="11657"/>
                      <a:pt x="11184" y="11468"/>
                    </a:cubicBezTo>
                    <a:lnTo>
                      <a:pt x="11184" y="10744"/>
                    </a:lnTo>
                    <a:cubicBezTo>
                      <a:pt x="11184" y="10366"/>
                      <a:pt x="11121" y="9988"/>
                      <a:pt x="10964" y="9673"/>
                    </a:cubicBezTo>
                    <a:cubicBezTo>
                      <a:pt x="11563" y="9610"/>
                      <a:pt x="11972" y="9043"/>
                      <a:pt x="11878" y="8475"/>
                    </a:cubicBezTo>
                    <a:lnTo>
                      <a:pt x="11342" y="5703"/>
                    </a:lnTo>
                    <a:cubicBezTo>
                      <a:pt x="11279" y="5199"/>
                      <a:pt x="10838" y="4852"/>
                      <a:pt x="10334" y="4852"/>
                    </a:cubicBezTo>
                    <a:lnTo>
                      <a:pt x="8412" y="4852"/>
                    </a:lnTo>
                    <a:lnTo>
                      <a:pt x="8412" y="4474"/>
                    </a:lnTo>
                    <a:cubicBezTo>
                      <a:pt x="8412" y="3498"/>
                      <a:pt x="7845" y="2679"/>
                      <a:pt x="7026" y="2269"/>
                    </a:cubicBezTo>
                    <a:cubicBezTo>
                      <a:pt x="7246" y="2048"/>
                      <a:pt x="7372" y="1733"/>
                      <a:pt x="7372" y="1387"/>
                    </a:cubicBezTo>
                    <a:cubicBezTo>
                      <a:pt x="7372" y="631"/>
                      <a:pt x="6742" y="1"/>
                      <a:pt x="5986"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7" name="Google Shape;9170;p73">
                <a:extLst>
                  <a:ext uri="{FF2B5EF4-FFF2-40B4-BE49-F238E27FC236}">
                    <a16:creationId xmlns:a16="http://schemas.microsoft.com/office/drawing/2014/main" id="{BBC17AD0-72BF-498E-B8EB-D08B8ACC4A70}"/>
                  </a:ext>
                </a:extLst>
              </p:cNvPr>
              <p:cNvSpPr/>
              <p:nvPr/>
            </p:nvSpPr>
            <p:spPr>
              <a:xfrm>
                <a:off x="10369466" y="1689879"/>
                <a:ext cx="320895" cy="496599"/>
              </a:xfrm>
              <a:custGeom>
                <a:avLst/>
                <a:gdLst/>
                <a:ahLst/>
                <a:cxnLst/>
                <a:rect l="l" t="t" r="r" b="b"/>
                <a:pathLst>
                  <a:path w="7594" h="11752" extrusionOk="0">
                    <a:moveTo>
                      <a:pt x="6585" y="662"/>
                    </a:moveTo>
                    <a:cubicBezTo>
                      <a:pt x="6774" y="662"/>
                      <a:pt x="6932" y="819"/>
                      <a:pt x="6932" y="1008"/>
                    </a:cubicBezTo>
                    <a:cubicBezTo>
                      <a:pt x="6932" y="1197"/>
                      <a:pt x="6774" y="1355"/>
                      <a:pt x="6585" y="1355"/>
                    </a:cubicBezTo>
                    <a:lnTo>
                      <a:pt x="1040" y="1355"/>
                    </a:lnTo>
                    <a:cubicBezTo>
                      <a:pt x="820" y="1355"/>
                      <a:pt x="662" y="1197"/>
                      <a:pt x="662" y="1008"/>
                    </a:cubicBezTo>
                    <a:cubicBezTo>
                      <a:pt x="662" y="819"/>
                      <a:pt x="820" y="662"/>
                      <a:pt x="1040" y="662"/>
                    </a:cubicBezTo>
                    <a:close/>
                    <a:moveTo>
                      <a:pt x="6175" y="2048"/>
                    </a:moveTo>
                    <a:lnTo>
                      <a:pt x="6175" y="2867"/>
                    </a:lnTo>
                    <a:cubicBezTo>
                      <a:pt x="5435" y="3277"/>
                      <a:pt x="4600" y="3481"/>
                      <a:pt x="3765" y="3481"/>
                    </a:cubicBezTo>
                    <a:cubicBezTo>
                      <a:pt x="2930" y="3481"/>
                      <a:pt x="2096" y="3277"/>
                      <a:pt x="1355" y="2867"/>
                    </a:cubicBezTo>
                    <a:lnTo>
                      <a:pt x="1355" y="2048"/>
                    </a:lnTo>
                    <a:close/>
                    <a:moveTo>
                      <a:pt x="1418" y="3686"/>
                    </a:moveTo>
                    <a:lnTo>
                      <a:pt x="1418" y="3686"/>
                    </a:lnTo>
                    <a:cubicBezTo>
                      <a:pt x="2174" y="4001"/>
                      <a:pt x="2962" y="4190"/>
                      <a:pt x="3781" y="4190"/>
                    </a:cubicBezTo>
                    <a:cubicBezTo>
                      <a:pt x="4600" y="4190"/>
                      <a:pt x="5388" y="4033"/>
                      <a:pt x="6144" y="3686"/>
                    </a:cubicBezTo>
                    <a:lnTo>
                      <a:pt x="6144" y="3686"/>
                    </a:lnTo>
                    <a:cubicBezTo>
                      <a:pt x="5860" y="4757"/>
                      <a:pt x="4915" y="5545"/>
                      <a:pt x="3781" y="5545"/>
                    </a:cubicBezTo>
                    <a:cubicBezTo>
                      <a:pt x="2647" y="5545"/>
                      <a:pt x="1702" y="4757"/>
                      <a:pt x="1418" y="3686"/>
                    </a:cubicBezTo>
                    <a:close/>
                    <a:moveTo>
                      <a:pt x="3435" y="6238"/>
                    </a:moveTo>
                    <a:lnTo>
                      <a:pt x="3435" y="7813"/>
                    </a:lnTo>
                    <a:lnTo>
                      <a:pt x="1544" y="9704"/>
                    </a:lnTo>
                    <a:lnTo>
                      <a:pt x="1355" y="9704"/>
                    </a:lnTo>
                    <a:lnTo>
                      <a:pt x="1355" y="8695"/>
                    </a:lnTo>
                    <a:cubicBezTo>
                      <a:pt x="1355" y="7467"/>
                      <a:pt x="2237" y="6427"/>
                      <a:pt x="3435" y="6238"/>
                    </a:cubicBezTo>
                    <a:close/>
                    <a:moveTo>
                      <a:pt x="3781" y="8443"/>
                    </a:moveTo>
                    <a:lnTo>
                      <a:pt x="5041" y="9704"/>
                    </a:lnTo>
                    <a:lnTo>
                      <a:pt x="2552" y="9704"/>
                    </a:lnTo>
                    <a:lnTo>
                      <a:pt x="3781" y="8443"/>
                    </a:lnTo>
                    <a:close/>
                    <a:moveTo>
                      <a:pt x="4128" y="6238"/>
                    </a:moveTo>
                    <a:cubicBezTo>
                      <a:pt x="5325" y="6396"/>
                      <a:pt x="6207" y="7435"/>
                      <a:pt x="6207" y="8695"/>
                    </a:cubicBezTo>
                    <a:lnTo>
                      <a:pt x="6207" y="9704"/>
                    </a:lnTo>
                    <a:lnTo>
                      <a:pt x="6018" y="9704"/>
                    </a:lnTo>
                    <a:lnTo>
                      <a:pt x="4128" y="7813"/>
                    </a:lnTo>
                    <a:lnTo>
                      <a:pt x="4128" y="6238"/>
                    </a:lnTo>
                    <a:close/>
                    <a:moveTo>
                      <a:pt x="6553" y="10397"/>
                    </a:moveTo>
                    <a:cubicBezTo>
                      <a:pt x="6743" y="10428"/>
                      <a:pt x="6900" y="10586"/>
                      <a:pt x="6900" y="10743"/>
                    </a:cubicBezTo>
                    <a:cubicBezTo>
                      <a:pt x="6900" y="10932"/>
                      <a:pt x="6743" y="11090"/>
                      <a:pt x="6553" y="11090"/>
                    </a:cubicBezTo>
                    <a:lnTo>
                      <a:pt x="977" y="11090"/>
                    </a:lnTo>
                    <a:cubicBezTo>
                      <a:pt x="788" y="11090"/>
                      <a:pt x="631" y="10932"/>
                      <a:pt x="631" y="10743"/>
                    </a:cubicBezTo>
                    <a:cubicBezTo>
                      <a:pt x="631" y="10554"/>
                      <a:pt x="788" y="10397"/>
                      <a:pt x="977" y="10397"/>
                    </a:cubicBezTo>
                    <a:close/>
                    <a:moveTo>
                      <a:pt x="1009" y="0"/>
                    </a:moveTo>
                    <a:cubicBezTo>
                      <a:pt x="442" y="0"/>
                      <a:pt x="0" y="473"/>
                      <a:pt x="0" y="1008"/>
                    </a:cubicBezTo>
                    <a:cubicBezTo>
                      <a:pt x="0" y="1449"/>
                      <a:pt x="284" y="1827"/>
                      <a:pt x="694" y="1985"/>
                    </a:cubicBezTo>
                    <a:lnTo>
                      <a:pt x="694" y="3088"/>
                    </a:lnTo>
                    <a:cubicBezTo>
                      <a:pt x="694" y="4316"/>
                      <a:pt x="1387" y="5356"/>
                      <a:pt x="2395" y="5860"/>
                    </a:cubicBezTo>
                    <a:cubicBezTo>
                      <a:pt x="1387" y="6364"/>
                      <a:pt x="694" y="7435"/>
                      <a:pt x="694" y="8664"/>
                    </a:cubicBezTo>
                    <a:lnTo>
                      <a:pt x="694" y="9767"/>
                    </a:lnTo>
                    <a:cubicBezTo>
                      <a:pt x="316" y="9924"/>
                      <a:pt x="0" y="10271"/>
                      <a:pt x="0" y="10743"/>
                    </a:cubicBezTo>
                    <a:cubicBezTo>
                      <a:pt x="0" y="11342"/>
                      <a:pt x="473" y="11751"/>
                      <a:pt x="1009" y="11751"/>
                    </a:cubicBezTo>
                    <a:lnTo>
                      <a:pt x="6585" y="11751"/>
                    </a:lnTo>
                    <a:cubicBezTo>
                      <a:pt x="7152" y="11751"/>
                      <a:pt x="7593" y="11279"/>
                      <a:pt x="7593" y="10743"/>
                    </a:cubicBezTo>
                    <a:cubicBezTo>
                      <a:pt x="7593" y="10302"/>
                      <a:pt x="7310" y="9924"/>
                      <a:pt x="6900" y="9767"/>
                    </a:cubicBezTo>
                    <a:lnTo>
                      <a:pt x="6900" y="8664"/>
                    </a:lnTo>
                    <a:cubicBezTo>
                      <a:pt x="6900" y="7435"/>
                      <a:pt x="6207" y="6364"/>
                      <a:pt x="5199" y="5860"/>
                    </a:cubicBezTo>
                    <a:cubicBezTo>
                      <a:pt x="6207" y="5387"/>
                      <a:pt x="6900" y="4316"/>
                      <a:pt x="6900" y="3088"/>
                    </a:cubicBezTo>
                    <a:lnTo>
                      <a:pt x="6900" y="1985"/>
                    </a:lnTo>
                    <a:cubicBezTo>
                      <a:pt x="7278" y="1827"/>
                      <a:pt x="7593" y="1481"/>
                      <a:pt x="7593" y="1008"/>
                    </a:cubicBezTo>
                    <a:cubicBezTo>
                      <a:pt x="7593" y="410"/>
                      <a:pt x="7121" y="0"/>
                      <a:pt x="658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8" name="Google Shape;9171;p73">
                <a:extLst>
                  <a:ext uri="{FF2B5EF4-FFF2-40B4-BE49-F238E27FC236}">
                    <a16:creationId xmlns:a16="http://schemas.microsoft.com/office/drawing/2014/main" id="{B78547BF-CDB6-4A72-B006-6BB85E85F619}"/>
                  </a:ext>
                </a:extLst>
              </p:cNvPr>
              <p:cNvSpPr/>
              <p:nvPr/>
            </p:nvSpPr>
            <p:spPr>
              <a:xfrm>
                <a:off x="1401076" y="1687873"/>
                <a:ext cx="503233" cy="500612"/>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29" name="Google Shape;9172;p73">
                <a:extLst>
                  <a:ext uri="{FF2B5EF4-FFF2-40B4-BE49-F238E27FC236}">
                    <a16:creationId xmlns:a16="http://schemas.microsoft.com/office/drawing/2014/main" id="{1DB9BB30-2991-4AF4-901F-32DBF61ED18C}"/>
                  </a:ext>
                </a:extLst>
              </p:cNvPr>
              <p:cNvGrpSpPr/>
              <p:nvPr/>
            </p:nvGrpSpPr>
            <p:grpSpPr>
              <a:xfrm>
                <a:off x="1400413" y="2281623"/>
                <a:ext cx="504585" cy="499303"/>
                <a:chOff x="1049375" y="2318350"/>
                <a:chExt cx="298525" cy="295400"/>
              </a:xfrm>
              <a:grpFill/>
            </p:grpSpPr>
            <p:sp>
              <p:nvSpPr>
                <p:cNvPr id="30" name="Google Shape;9173;p73">
                  <a:extLst>
                    <a:ext uri="{FF2B5EF4-FFF2-40B4-BE49-F238E27FC236}">
                      <a16:creationId xmlns:a16="http://schemas.microsoft.com/office/drawing/2014/main" id="{C1D62855-8CFF-4B95-8D2D-03BDE3078369}"/>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1" name="Google Shape;9174;p73">
                  <a:extLst>
                    <a:ext uri="{FF2B5EF4-FFF2-40B4-BE49-F238E27FC236}">
                      <a16:creationId xmlns:a16="http://schemas.microsoft.com/office/drawing/2014/main" id="{99F59F03-F14D-4655-BE9C-1F7768374A47}"/>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2" name="Google Shape;9175;p73">
                  <a:extLst>
                    <a:ext uri="{FF2B5EF4-FFF2-40B4-BE49-F238E27FC236}">
                      <a16:creationId xmlns:a16="http://schemas.microsoft.com/office/drawing/2014/main" id="{C8519DB9-AFA6-434B-B3B6-25334BDDFC0E}"/>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3" name="Google Shape;9176;p73">
                  <a:extLst>
                    <a:ext uri="{FF2B5EF4-FFF2-40B4-BE49-F238E27FC236}">
                      <a16:creationId xmlns:a16="http://schemas.microsoft.com/office/drawing/2014/main" id="{04416587-6A03-434C-A65D-95B02A1802A7}"/>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4" name="Google Shape;9177;p73">
                <a:extLst>
                  <a:ext uri="{FF2B5EF4-FFF2-40B4-BE49-F238E27FC236}">
                    <a16:creationId xmlns:a16="http://schemas.microsoft.com/office/drawing/2014/main" id="{20823C08-C52D-460E-8921-E5178337C1AD}"/>
                  </a:ext>
                </a:extLst>
              </p:cNvPr>
              <p:cNvGrpSpPr/>
              <p:nvPr/>
            </p:nvGrpSpPr>
            <p:grpSpPr>
              <a:xfrm>
                <a:off x="1401090" y="2923331"/>
                <a:ext cx="503233" cy="503233"/>
                <a:chOff x="1049375" y="2680675"/>
                <a:chExt cx="297725" cy="297725"/>
              </a:xfrm>
              <a:grpFill/>
            </p:grpSpPr>
            <p:sp>
              <p:nvSpPr>
                <p:cNvPr id="35" name="Google Shape;9178;p73">
                  <a:extLst>
                    <a:ext uri="{FF2B5EF4-FFF2-40B4-BE49-F238E27FC236}">
                      <a16:creationId xmlns:a16="http://schemas.microsoft.com/office/drawing/2014/main" id="{79CC4312-EAA2-41C1-BA17-54AAED42AC87}"/>
                    </a:ext>
                  </a:extLst>
                </p:cNvPr>
                <p:cNvSpPr/>
                <p:nvPr/>
              </p:nvSpPr>
              <p:spPr>
                <a:xfrm>
                  <a:off x="1113175" y="2752350"/>
                  <a:ext cx="161475" cy="155975"/>
                </a:xfrm>
                <a:custGeom>
                  <a:avLst/>
                  <a:gdLst/>
                  <a:ahLst/>
                  <a:cxnLst/>
                  <a:rect l="l" t="t" r="r" b="b"/>
                  <a:pathLst>
                    <a:path w="6459" h="6239" extrusionOk="0">
                      <a:moveTo>
                        <a:pt x="3403" y="2079"/>
                      </a:moveTo>
                      <a:cubicBezTo>
                        <a:pt x="3781" y="2079"/>
                        <a:pt x="4096" y="2394"/>
                        <a:pt x="4096" y="2773"/>
                      </a:cubicBezTo>
                      <a:cubicBezTo>
                        <a:pt x="4096" y="3182"/>
                        <a:pt x="3781" y="3497"/>
                        <a:pt x="3403" y="3497"/>
                      </a:cubicBezTo>
                      <a:cubicBezTo>
                        <a:pt x="2993" y="3434"/>
                        <a:pt x="2678" y="3119"/>
                        <a:pt x="2678" y="2773"/>
                      </a:cubicBezTo>
                      <a:cubicBezTo>
                        <a:pt x="2678" y="2394"/>
                        <a:pt x="2993" y="2079"/>
                        <a:pt x="3403" y="2079"/>
                      </a:cubicBezTo>
                      <a:close/>
                      <a:moveTo>
                        <a:pt x="3371" y="693"/>
                      </a:moveTo>
                      <a:cubicBezTo>
                        <a:pt x="4694" y="693"/>
                        <a:pt x="5765" y="1796"/>
                        <a:pt x="5765" y="3119"/>
                      </a:cubicBezTo>
                      <a:cubicBezTo>
                        <a:pt x="5765" y="3686"/>
                        <a:pt x="5545" y="4222"/>
                        <a:pt x="5198" y="4663"/>
                      </a:cubicBezTo>
                      <a:cubicBezTo>
                        <a:pt x="5072" y="4442"/>
                        <a:pt x="4915" y="4190"/>
                        <a:pt x="4694" y="4001"/>
                      </a:cubicBezTo>
                      <a:cubicBezTo>
                        <a:pt x="4568" y="3907"/>
                        <a:pt x="4442" y="3812"/>
                        <a:pt x="4348" y="3749"/>
                      </a:cubicBezTo>
                      <a:cubicBezTo>
                        <a:pt x="4568" y="3529"/>
                        <a:pt x="4726" y="3182"/>
                        <a:pt x="4726" y="2804"/>
                      </a:cubicBezTo>
                      <a:cubicBezTo>
                        <a:pt x="4726" y="2079"/>
                        <a:pt x="4096" y="1449"/>
                        <a:pt x="3340" y="1449"/>
                      </a:cubicBezTo>
                      <a:cubicBezTo>
                        <a:pt x="2615" y="1449"/>
                        <a:pt x="1985" y="2079"/>
                        <a:pt x="1985" y="2804"/>
                      </a:cubicBezTo>
                      <a:cubicBezTo>
                        <a:pt x="1985" y="3182"/>
                        <a:pt x="2142" y="3529"/>
                        <a:pt x="2363" y="3749"/>
                      </a:cubicBezTo>
                      <a:lnTo>
                        <a:pt x="2016" y="4001"/>
                      </a:lnTo>
                      <a:cubicBezTo>
                        <a:pt x="1827" y="4190"/>
                        <a:pt x="1607" y="4442"/>
                        <a:pt x="1512" y="4663"/>
                      </a:cubicBezTo>
                      <a:cubicBezTo>
                        <a:pt x="1040" y="4064"/>
                        <a:pt x="882" y="3434"/>
                        <a:pt x="945" y="2773"/>
                      </a:cubicBezTo>
                      <a:cubicBezTo>
                        <a:pt x="1103" y="1670"/>
                        <a:pt x="2111" y="693"/>
                        <a:pt x="3371" y="693"/>
                      </a:cubicBezTo>
                      <a:close/>
                      <a:moveTo>
                        <a:pt x="3371" y="4159"/>
                      </a:moveTo>
                      <a:cubicBezTo>
                        <a:pt x="4001" y="4159"/>
                        <a:pt x="4505" y="4600"/>
                        <a:pt x="4694" y="5135"/>
                      </a:cubicBezTo>
                      <a:cubicBezTo>
                        <a:pt x="4316" y="5387"/>
                        <a:pt x="3875" y="5545"/>
                        <a:pt x="3371" y="5545"/>
                      </a:cubicBezTo>
                      <a:cubicBezTo>
                        <a:pt x="2898" y="5545"/>
                        <a:pt x="2426" y="5387"/>
                        <a:pt x="2016" y="5135"/>
                      </a:cubicBezTo>
                      <a:cubicBezTo>
                        <a:pt x="2174" y="4537"/>
                        <a:pt x="2741" y="4159"/>
                        <a:pt x="3371" y="4159"/>
                      </a:cubicBezTo>
                      <a:close/>
                      <a:moveTo>
                        <a:pt x="3308" y="0"/>
                      </a:moveTo>
                      <a:cubicBezTo>
                        <a:pt x="1701" y="0"/>
                        <a:pt x="441" y="1229"/>
                        <a:pt x="252" y="2710"/>
                      </a:cubicBezTo>
                      <a:cubicBezTo>
                        <a:pt x="0" y="4600"/>
                        <a:pt x="1512" y="6238"/>
                        <a:pt x="3371" y="6238"/>
                      </a:cubicBezTo>
                      <a:cubicBezTo>
                        <a:pt x="5104" y="6238"/>
                        <a:pt x="6459" y="4820"/>
                        <a:pt x="6459" y="3119"/>
                      </a:cubicBezTo>
                      <a:cubicBezTo>
                        <a:pt x="6459" y="1386"/>
                        <a:pt x="5041" y="0"/>
                        <a:pt x="330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6" name="Google Shape;9179;p73">
                  <a:extLst>
                    <a:ext uri="{FF2B5EF4-FFF2-40B4-BE49-F238E27FC236}">
                      <a16:creationId xmlns:a16="http://schemas.microsoft.com/office/drawing/2014/main" id="{3C6EFFC6-6796-4FBC-8E2B-3C421C680EE8}"/>
                    </a:ext>
                  </a:extLst>
                </p:cNvPr>
                <p:cNvSpPr/>
                <p:nvPr/>
              </p:nvSpPr>
              <p:spPr>
                <a:xfrm>
                  <a:off x="1049375" y="2680675"/>
                  <a:ext cx="297725" cy="297725"/>
                </a:xfrm>
                <a:custGeom>
                  <a:avLst/>
                  <a:gdLst/>
                  <a:ahLst/>
                  <a:cxnLst/>
                  <a:rect l="l" t="t" r="r" b="b"/>
                  <a:pathLst>
                    <a:path w="11909" h="11909" extrusionOk="0">
                      <a:moveTo>
                        <a:pt x="6270" y="1512"/>
                      </a:moveTo>
                      <a:cubicBezTo>
                        <a:pt x="8475" y="1670"/>
                        <a:pt x="10239" y="3434"/>
                        <a:pt x="10397" y="5640"/>
                      </a:cubicBezTo>
                      <a:lnTo>
                        <a:pt x="10082" y="5640"/>
                      </a:lnTo>
                      <a:cubicBezTo>
                        <a:pt x="9893" y="5640"/>
                        <a:pt x="9735" y="5797"/>
                        <a:pt x="9735" y="5986"/>
                      </a:cubicBezTo>
                      <a:cubicBezTo>
                        <a:pt x="9735" y="6207"/>
                        <a:pt x="9893" y="6364"/>
                        <a:pt x="10082" y="6364"/>
                      </a:cubicBezTo>
                      <a:lnTo>
                        <a:pt x="10397" y="6364"/>
                      </a:lnTo>
                      <a:cubicBezTo>
                        <a:pt x="10239" y="8569"/>
                        <a:pt x="8475" y="10334"/>
                        <a:pt x="6270" y="10491"/>
                      </a:cubicBezTo>
                      <a:lnTo>
                        <a:pt x="6270" y="10176"/>
                      </a:lnTo>
                      <a:cubicBezTo>
                        <a:pt x="6270" y="9987"/>
                        <a:pt x="6112" y="9830"/>
                        <a:pt x="5923" y="9830"/>
                      </a:cubicBezTo>
                      <a:cubicBezTo>
                        <a:pt x="5703" y="9830"/>
                        <a:pt x="5545" y="9987"/>
                        <a:pt x="5545" y="10176"/>
                      </a:cubicBezTo>
                      <a:lnTo>
                        <a:pt x="5545" y="10491"/>
                      </a:lnTo>
                      <a:cubicBezTo>
                        <a:pt x="3340" y="10334"/>
                        <a:pt x="1575" y="8569"/>
                        <a:pt x="1418" y="6364"/>
                      </a:cubicBezTo>
                      <a:lnTo>
                        <a:pt x="1733" y="6364"/>
                      </a:lnTo>
                      <a:cubicBezTo>
                        <a:pt x="1922" y="6364"/>
                        <a:pt x="2079" y="6207"/>
                        <a:pt x="2079" y="5986"/>
                      </a:cubicBezTo>
                      <a:cubicBezTo>
                        <a:pt x="2142" y="5797"/>
                        <a:pt x="1985" y="5640"/>
                        <a:pt x="1764" y="5640"/>
                      </a:cubicBezTo>
                      <a:lnTo>
                        <a:pt x="1418" y="5640"/>
                      </a:lnTo>
                      <a:cubicBezTo>
                        <a:pt x="1575" y="3434"/>
                        <a:pt x="3340" y="1670"/>
                        <a:pt x="5545" y="1512"/>
                      </a:cubicBezTo>
                      <a:lnTo>
                        <a:pt x="5545" y="1827"/>
                      </a:lnTo>
                      <a:cubicBezTo>
                        <a:pt x="5545" y="2016"/>
                        <a:pt x="5703" y="2174"/>
                        <a:pt x="5923" y="2174"/>
                      </a:cubicBezTo>
                      <a:cubicBezTo>
                        <a:pt x="6112" y="2174"/>
                        <a:pt x="6270" y="2016"/>
                        <a:pt x="6270" y="1827"/>
                      </a:cubicBezTo>
                      <a:lnTo>
                        <a:pt x="6270" y="1512"/>
                      </a:lnTo>
                      <a:close/>
                      <a:moveTo>
                        <a:pt x="5955" y="0"/>
                      </a:moveTo>
                      <a:cubicBezTo>
                        <a:pt x="5766" y="0"/>
                        <a:pt x="5608" y="158"/>
                        <a:pt x="5608" y="347"/>
                      </a:cubicBezTo>
                      <a:lnTo>
                        <a:pt x="5608" y="756"/>
                      </a:lnTo>
                      <a:cubicBezTo>
                        <a:pt x="2993" y="914"/>
                        <a:pt x="914" y="2993"/>
                        <a:pt x="756" y="5608"/>
                      </a:cubicBezTo>
                      <a:lnTo>
                        <a:pt x="347" y="5608"/>
                      </a:lnTo>
                      <a:cubicBezTo>
                        <a:pt x="158" y="5608"/>
                        <a:pt x="0" y="5766"/>
                        <a:pt x="0" y="5955"/>
                      </a:cubicBezTo>
                      <a:cubicBezTo>
                        <a:pt x="0" y="6144"/>
                        <a:pt x="158" y="6301"/>
                        <a:pt x="347" y="6301"/>
                      </a:cubicBezTo>
                      <a:lnTo>
                        <a:pt x="756" y="6301"/>
                      </a:lnTo>
                      <a:cubicBezTo>
                        <a:pt x="914" y="8916"/>
                        <a:pt x="2993" y="10995"/>
                        <a:pt x="5608" y="11153"/>
                      </a:cubicBezTo>
                      <a:lnTo>
                        <a:pt x="5608" y="11562"/>
                      </a:lnTo>
                      <a:cubicBezTo>
                        <a:pt x="5608" y="11751"/>
                        <a:pt x="5766" y="11909"/>
                        <a:pt x="5955" y="11909"/>
                      </a:cubicBezTo>
                      <a:cubicBezTo>
                        <a:pt x="6144" y="11909"/>
                        <a:pt x="6301" y="11751"/>
                        <a:pt x="6301" y="11562"/>
                      </a:cubicBezTo>
                      <a:lnTo>
                        <a:pt x="6301" y="11153"/>
                      </a:lnTo>
                      <a:cubicBezTo>
                        <a:pt x="8916" y="10995"/>
                        <a:pt x="10995" y="8916"/>
                        <a:pt x="11153" y="6301"/>
                      </a:cubicBezTo>
                      <a:lnTo>
                        <a:pt x="11531" y="6301"/>
                      </a:lnTo>
                      <a:cubicBezTo>
                        <a:pt x="11751" y="6301"/>
                        <a:pt x="11909" y="6144"/>
                        <a:pt x="11909" y="5955"/>
                      </a:cubicBezTo>
                      <a:cubicBezTo>
                        <a:pt x="11909" y="5766"/>
                        <a:pt x="11751" y="5608"/>
                        <a:pt x="11531" y="5608"/>
                      </a:cubicBezTo>
                      <a:lnTo>
                        <a:pt x="11153" y="5608"/>
                      </a:lnTo>
                      <a:cubicBezTo>
                        <a:pt x="10995" y="2993"/>
                        <a:pt x="8916" y="914"/>
                        <a:pt x="6301" y="756"/>
                      </a:cubicBez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7" name="Google Shape;9180;p73">
                <a:extLst>
                  <a:ext uri="{FF2B5EF4-FFF2-40B4-BE49-F238E27FC236}">
                    <a16:creationId xmlns:a16="http://schemas.microsoft.com/office/drawing/2014/main" id="{E0A256C9-BB8E-40E9-A2BC-D3309646861A}"/>
                  </a:ext>
                </a:extLst>
              </p:cNvPr>
              <p:cNvGrpSpPr/>
              <p:nvPr/>
            </p:nvGrpSpPr>
            <p:grpSpPr>
              <a:xfrm>
                <a:off x="4571962" y="1688532"/>
                <a:ext cx="499261" cy="499303"/>
                <a:chOff x="2872725" y="1954475"/>
                <a:chExt cx="295375" cy="295400"/>
              </a:xfrm>
              <a:grpFill/>
            </p:grpSpPr>
            <p:sp>
              <p:nvSpPr>
                <p:cNvPr id="38" name="Google Shape;9181;p73">
                  <a:extLst>
                    <a:ext uri="{FF2B5EF4-FFF2-40B4-BE49-F238E27FC236}">
                      <a16:creationId xmlns:a16="http://schemas.microsoft.com/office/drawing/2014/main" id="{4AC55FBD-F597-4C34-B89F-FCBACA2F502A}"/>
                    </a:ext>
                  </a:extLst>
                </p:cNvPr>
                <p:cNvSpPr/>
                <p:nvPr/>
              </p:nvSpPr>
              <p:spPr>
                <a:xfrm>
                  <a:off x="2959350" y="1954475"/>
                  <a:ext cx="122100" cy="139450"/>
                </a:xfrm>
                <a:custGeom>
                  <a:avLst/>
                  <a:gdLst/>
                  <a:ahLst/>
                  <a:cxnLst/>
                  <a:rect l="l" t="t" r="r" b="b"/>
                  <a:pathLst>
                    <a:path w="4884" h="5578" extrusionOk="0">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9" name="Google Shape;9182;p73">
                  <a:extLst>
                    <a:ext uri="{FF2B5EF4-FFF2-40B4-BE49-F238E27FC236}">
                      <a16:creationId xmlns:a16="http://schemas.microsoft.com/office/drawing/2014/main" id="{249155CD-B6F9-48E5-A490-5D92956B47D1}"/>
                    </a:ext>
                  </a:extLst>
                </p:cNvPr>
                <p:cNvSpPr/>
                <p:nvPr/>
              </p:nvSpPr>
              <p:spPr>
                <a:xfrm>
                  <a:off x="2906575" y="2146650"/>
                  <a:ext cx="191425" cy="69350"/>
                </a:xfrm>
                <a:custGeom>
                  <a:avLst/>
                  <a:gdLst/>
                  <a:ahLst/>
                  <a:cxnLst/>
                  <a:rect l="l" t="t" r="r" b="b"/>
                  <a:pathLst>
                    <a:path w="7657" h="2774" extrusionOk="0">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0" name="Google Shape;9183;p73">
                  <a:extLst>
                    <a:ext uri="{FF2B5EF4-FFF2-40B4-BE49-F238E27FC236}">
                      <a16:creationId xmlns:a16="http://schemas.microsoft.com/office/drawing/2014/main" id="{29ED8602-0D16-4F1A-9A20-F3F4610CD132}"/>
                    </a:ext>
                  </a:extLst>
                </p:cNvPr>
                <p:cNvSpPr/>
                <p:nvPr/>
              </p:nvSpPr>
              <p:spPr>
                <a:xfrm>
                  <a:off x="2872725" y="2112000"/>
                  <a:ext cx="295375" cy="137875"/>
                </a:xfrm>
                <a:custGeom>
                  <a:avLst/>
                  <a:gdLst/>
                  <a:ahLst/>
                  <a:cxnLst/>
                  <a:rect l="l" t="t" r="r" b="b"/>
                  <a:pathLst>
                    <a:path w="11815" h="5515" extrusionOk="0">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41" name="Google Shape;9184;p73">
                <a:extLst>
                  <a:ext uri="{FF2B5EF4-FFF2-40B4-BE49-F238E27FC236}">
                    <a16:creationId xmlns:a16="http://schemas.microsoft.com/office/drawing/2014/main" id="{D4DCBBCC-7186-4119-8875-A7597BCA770B}"/>
                  </a:ext>
                </a:extLst>
              </p:cNvPr>
              <p:cNvGrpSpPr/>
              <p:nvPr/>
            </p:nvGrpSpPr>
            <p:grpSpPr>
              <a:xfrm>
                <a:off x="4602577" y="2280292"/>
                <a:ext cx="438032" cy="501965"/>
                <a:chOff x="2890050" y="2318350"/>
                <a:chExt cx="259150" cy="296975"/>
              </a:xfrm>
              <a:grpFill/>
            </p:grpSpPr>
            <p:sp>
              <p:nvSpPr>
                <p:cNvPr id="42" name="Google Shape;9185;p73">
                  <a:extLst>
                    <a:ext uri="{FF2B5EF4-FFF2-40B4-BE49-F238E27FC236}">
                      <a16:creationId xmlns:a16="http://schemas.microsoft.com/office/drawing/2014/main" id="{33426061-5CAD-4B06-B7ED-C8CD3B999BF8}"/>
                    </a:ext>
                  </a:extLst>
                </p:cNvPr>
                <p:cNvSpPr/>
                <p:nvPr/>
              </p:nvSpPr>
              <p:spPr>
                <a:xfrm>
                  <a:off x="2936525" y="2353025"/>
                  <a:ext cx="160700" cy="155975"/>
                </a:xfrm>
                <a:custGeom>
                  <a:avLst/>
                  <a:gdLst/>
                  <a:ahLst/>
                  <a:cxnLst/>
                  <a:rect l="l" t="t" r="r" b="b"/>
                  <a:pathLst>
                    <a:path w="6428" h="6239" extrusionOk="0">
                      <a:moveTo>
                        <a:pt x="3371" y="2048"/>
                      </a:moveTo>
                      <a:cubicBezTo>
                        <a:pt x="3749" y="2048"/>
                        <a:pt x="4064" y="2363"/>
                        <a:pt x="4064" y="2773"/>
                      </a:cubicBezTo>
                      <a:cubicBezTo>
                        <a:pt x="4064" y="3151"/>
                        <a:pt x="3749" y="3466"/>
                        <a:pt x="3371" y="3466"/>
                      </a:cubicBezTo>
                      <a:cubicBezTo>
                        <a:pt x="2961" y="3466"/>
                        <a:pt x="2646" y="3151"/>
                        <a:pt x="2646" y="2773"/>
                      </a:cubicBezTo>
                      <a:cubicBezTo>
                        <a:pt x="2646" y="2363"/>
                        <a:pt x="2961" y="2048"/>
                        <a:pt x="3371" y="2048"/>
                      </a:cubicBezTo>
                      <a:close/>
                      <a:moveTo>
                        <a:pt x="3308" y="662"/>
                      </a:moveTo>
                      <a:cubicBezTo>
                        <a:pt x="4663" y="662"/>
                        <a:pt x="5734" y="1764"/>
                        <a:pt x="5734" y="3119"/>
                      </a:cubicBezTo>
                      <a:cubicBezTo>
                        <a:pt x="5734" y="3655"/>
                        <a:pt x="5513" y="4159"/>
                        <a:pt x="5167" y="4663"/>
                      </a:cubicBezTo>
                      <a:cubicBezTo>
                        <a:pt x="4978" y="4253"/>
                        <a:pt x="4694" y="3938"/>
                        <a:pt x="4316" y="3686"/>
                      </a:cubicBezTo>
                      <a:cubicBezTo>
                        <a:pt x="4537" y="3466"/>
                        <a:pt x="4694" y="3119"/>
                        <a:pt x="4694" y="2741"/>
                      </a:cubicBezTo>
                      <a:cubicBezTo>
                        <a:pt x="4694" y="2016"/>
                        <a:pt x="4064" y="1386"/>
                        <a:pt x="3308" y="1386"/>
                      </a:cubicBezTo>
                      <a:cubicBezTo>
                        <a:pt x="2583" y="1386"/>
                        <a:pt x="1953" y="2016"/>
                        <a:pt x="1953" y="2741"/>
                      </a:cubicBezTo>
                      <a:cubicBezTo>
                        <a:pt x="1953" y="3119"/>
                        <a:pt x="2111" y="3466"/>
                        <a:pt x="2331" y="3686"/>
                      </a:cubicBezTo>
                      <a:cubicBezTo>
                        <a:pt x="1953" y="3907"/>
                        <a:pt x="1670" y="4253"/>
                        <a:pt x="1481" y="4663"/>
                      </a:cubicBezTo>
                      <a:cubicBezTo>
                        <a:pt x="1008" y="4096"/>
                        <a:pt x="851" y="3434"/>
                        <a:pt x="914" y="2773"/>
                      </a:cubicBezTo>
                      <a:cubicBezTo>
                        <a:pt x="1071" y="1670"/>
                        <a:pt x="2048" y="662"/>
                        <a:pt x="3308" y="662"/>
                      </a:cubicBezTo>
                      <a:close/>
                      <a:moveTo>
                        <a:pt x="3308" y="4190"/>
                      </a:moveTo>
                      <a:cubicBezTo>
                        <a:pt x="3938" y="4190"/>
                        <a:pt x="4442" y="4600"/>
                        <a:pt x="4663" y="5167"/>
                      </a:cubicBezTo>
                      <a:cubicBezTo>
                        <a:pt x="4253" y="5387"/>
                        <a:pt x="3844" y="5545"/>
                        <a:pt x="3308" y="5545"/>
                      </a:cubicBezTo>
                      <a:cubicBezTo>
                        <a:pt x="2835" y="5545"/>
                        <a:pt x="2363" y="5387"/>
                        <a:pt x="1985" y="5167"/>
                      </a:cubicBezTo>
                      <a:cubicBezTo>
                        <a:pt x="2142" y="4568"/>
                        <a:pt x="2678" y="4190"/>
                        <a:pt x="3308" y="4190"/>
                      </a:cubicBezTo>
                      <a:close/>
                      <a:moveTo>
                        <a:pt x="3308" y="0"/>
                      </a:moveTo>
                      <a:cubicBezTo>
                        <a:pt x="1701" y="0"/>
                        <a:pt x="410" y="1229"/>
                        <a:pt x="252" y="2678"/>
                      </a:cubicBezTo>
                      <a:cubicBezTo>
                        <a:pt x="0" y="4600"/>
                        <a:pt x="1481" y="6238"/>
                        <a:pt x="3308" y="6238"/>
                      </a:cubicBezTo>
                      <a:cubicBezTo>
                        <a:pt x="5041" y="6238"/>
                        <a:pt x="6427" y="4820"/>
                        <a:pt x="6427" y="3119"/>
                      </a:cubicBezTo>
                      <a:cubicBezTo>
                        <a:pt x="6427" y="1386"/>
                        <a:pt x="5009" y="0"/>
                        <a:pt x="330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3" name="Google Shape;9186;p73">
                  <a:extLst>
                    <a:ext uri="{FF2B5EF4-FFF2-40B4-BE49-F238E27FC236}">
                      <a16:creationId xmlns:a16="http://schemas.microsoft.com/office/drawing/2014/main" id="{AC6C5143-460D-42C5-A170-35FBC5C0F214}"/>
                    </a:ext>
                  </a:extLst>
                </p:cNvPr>
                <p:cNvSpPr/>
                <p:nvPr/>
              </p:nvSpPr>
              <p:spPr>
                <a:xfrm>
                  <a:off x="2890050" y="2318350"/>
                  <a:ext cx="259150" cy="296975"/>
                </a:xfrm>
                <a:custGeom>
                  <a:avLst/>
                  <a:gdLst/>
                  <a:ahLst/>
                  <a:cxnLst/>
                  <a:rect l="l" t="t" r="r" b="b"/>
                  <a:pathLst>
                    <a:path w="10366" h="11879" extrusionOk="0">
                      <a:moveTo>
                        <a:pt x="5167" y="694"/>
                      </a:moveTo>
                      <a:cubicBezTo>
                        <a:pt x="7309" y="694"/>
                        <a:pt x="9011" y="2427"/>
                        <a:pt x="9011" y="4506"/>
                      </a:cubicBezTo>
                      <a:cubicBezTo>
                        <a:pt x="9011" y="5640"/>
                        <a:pt x="8475" y="6711"/>
                        <a:pt x="7656" y="7405"/>
                      </a:cubicBezTo>
                      <a:lnTo>
                        <a:pt x="5167" y="9547"/>
                      </a:lnTo>
                      <a:lnTo>
                        <a:pt x="2710" y="7405"/>
                      </a:lnTo>
                      <a:cubicBezTo>
                        <a:pt x="1796" y="6585"/>
                        <a:pt x="1229" y="5420"/>
                        <a:pt x="1386" y="4034"/>
                      </a:cubicBezTo>
                      <a:cubicBezTo>
                        <a:pt x="1575" y="2206"/>
                        <a:pt x="3151" y="694"/>
                        <a:pt x="5167" y="694"/>
                      </a:cubicBezTo>
                      <a:close/>
                      <a:moveTo>
                        <a:pt x="8475" y="8980"/>
                      </a:moveTo>
                      <a:lnTo>
                        <a:pt x="9546" y="11122"/>
                      </a:lnTo>
                      <a:lnTo>
                        <a:pt x="977" y="11122"/>
                      </a:lnTo>
                      <a:lnTo>
                        <a:pt x="2017" y="8980"/>
                      </a:lnTo>
                      <a:lnTo>
                        <a:pt x="3529" y="8980"/>
                      </a:lnTo>
                      <a:lnTo>
                        <a:pt x="4978" y="10240"/>
                      </a:lnTo>
                      <a:cubicBezTo>
                        <a:pt x="5073" y="10272"/>
                        <a:pt x="5136" y="10335"/>
                        <a:pt x="5230" y="10335"/>
                      </a:cubicBezTo>
                      <a:cubicBezTo>
                        <a:pt x="5293" y="10335"/>
                        <a:pt x="5388" y="10272"/>
                        <a:pt x="5451" y="10240"/>
                      </a:cubicBezTo>
                      <a:lnTo>
                        <a:pt x="6900" y="8980"/>
                      </a:lnTo>
                      <a:close/>
                      <a:moveTo>
                        <a:pt x="5107" y="1"/>
                      </a:moveTo>
                      <a:cubicBezTo>
                        <a:pt x="2772" y="1"/>
                        <a:pt x="912" y="1815"/>
                        <a:pt x="662" y="3939"/>
                      </a:cubicBezTo>
                      <a:cubicBezTo>
                        <a:pt x="441" y="5483"/>
                        <a:pt x="1040" y="6932"/>
                        <a:pt x="2174" y="7940"/>
                      </a:cubicBezTo>
                      <a:lnTo>
                        <a:pt x="2615" y="8318"/>
                      </a:lnTo>
                      <a:lnTo>
                        <a:pt x="1638" y="8318"/>
                      </a:lnTo>
                      <a:cubicBezTo>
                        <a:pt x="1575" y="8318"/>
                        <a:pt x="1481" y="8413"/>
                        <a:pt x="1449" y="8507"/>
                      </a:cubicBezTo>
                      <a:lnTo>
                        <a:pt x="63" y="11343"/>
                      </a:lnTo>
                      <a:cubicBezTo>
                        <a:pt x="0" y="11469"/>
                        <a:pt x="0" y="11595"/>
                        <a:pt x="63" y="11721"/>
                      </a:cubicBezTo>
                      <a:cubicBezTo>
                        <a:pt x="126" y="11815"/>
                        <a:pt x="221" y="11878"/>
                        <a:pt x="347" y="11878"/>
                      </a:cubicBezTo>
                      <a:lnTo>
                        <a:pt x="10019" y="11878"/>
                      </a:lnTo>
                      <a:cubicBezTo>
                        <a:pt x="10145" y="11878"/>
                        <a:pt x="10271" y="11784"/>
                        <a:pt x="10302" y="11721"/>
                      </a:cubicBezTo>
                      <a:cubicBezTo>
                        <a:pt x="10365" y="11595"/>
                        <a:pt x="10365" y="11469"/>
                        <a:pt x="10302" y="11343"/>
                      </a:cubicBezTo>
                      <a:lnTo>
                        <a:pt x="8916" y="8507"/>
                      </a:lnTo>
                      <a:cubicBezTo>
                        <a:pt x="8885" y="8413"/>
                        <a:pt x="8727" y="8318"/>
                        <a:pt x="8601" y="8318"/>
                      </a:cubicBezTo>
                      <a:lnTo>
                        <a:pt x="7624" y="8318"/>
                      </a:lnTo>
                      <a:lnTo>
                        <a:pt x="8065" y="7940"/>
                      </a:lnTo>
                      <a:cubicBezTo>
                        <a:pt x="9042" y="7090"/>
                        <a:pt x="9641" y="5829"/>
                        <a:pt x="9641" y="4506"/>
                      </a:cubicBezTo>
                      <a:cubicBezTo>
                        <a:pt x="9641" y="2049"/>
                        <a:pt x="7656" y="1"/>
                        <a:pt x="5167" y="1"/>
                      </a:cubicBezTo>
                      <a:cubicBezTo>
                        <a:pt x="5147" y="1"/>
                        <a:pt x="5127" y="1"/>
                        <a:pt x="510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44" name="Google Shape;9187;p73">
                <a:extLst>
                  <a:ext uri="{FF2B5EF4-FFF2-40B4-BE49-F238E27FC236}">
                    <a16:creationId xmlns:a16="http://schemas.microsoft.com/office/drawing/2014/main" id="{A90F1858-555E-4458-9C06-BC80B6FF96BF}"/>
                  </a:ext>
                </a:extLst>
              </p:cNvPr>
              <p:cNvSpPr/>
              <p:nvPr/>
            </p:nvSpPr>
            <p:spPr>
              <a:xfrm>
                <a:off x="4659775" y="2923979"/>
                <a:ext cx="323559" cy="501923"/>
              </a:xfrm>
              <a:custGeom>
                <a:avLst/>
                <a:gdLst/>
                <a:ahLst/>
                <a:cxnLst/>
                <a:rect l="l" t="t" r="r" b="b"/>
                <a:pathLst>
                  <a:path w="7657" h="11878" extrusionOk="0">
                    <a:moveTo>
                      <a:pt x="3813" y="1387"/>
                    </a:moveTo>
                    <a:cubicBezTo>
                      <a:pt x="4254" y="1387"/>
                      <a:pt x="4664" y="1670"/>
                      <a:pt x="4821" y="2112"/>
                    </a:cubicBezTo>
                    <a:lnTo>
                      <a:pt x="2836" y="2112"/>
                    </a:lnTo>
                    <a:cubicBezTo>
                      <a:pt x="2994" y="1702"/>
                      <a:pt x="3372" y="1387"/>
                      <a:pt x="3813" y="1387"/>
                    </a:cubicBezTo>
                    <a:close/>
                    <a:moveTo>
                      <a:pt x="4947" y="2805"/>
                    </a:moveTo>
                    <a:cubicBezTo>
                      <a:pt x="5199" y="2805"/>
                      <a:pt x="5357" y="3057"/>
                      <a:pt x="5294" y="3277"/>
                    </a:cubicBezTo>
                    <a:lnTo>
                      <a:pt x="4947" y="4222"/>
                    </a:lnTo>
                    <a:lnTo>
                      <a:pt x="2679" y="4222"/>
                    </a:lnTo>
                    <a:lnTo>
                      <a:pt x="2364" y="3277"/>
                    </a:lnTo>
                    <a:cubicBezTo>
                      <a:pt x="2332" y="3025"/>
                      <a:pt x="2490" y="2805"/>
                      <a:pt x="2710" y="2805"/>
                    </a:cubicBezTo>
                    <a:close/>
                    <a:moveTo>
                      <a:pt x="4916" y="4852"/>
                    </a:moveTo>
                    <a:lnTo>
                      <a:pt x="5514" y="8381"/>
                    </a:lnTo>
                    <a:lnTo>
                      <a:pt x="2175" y="8381"/>
                    </a:lnTo>
                    <a:lnTo>
                      <a:pt x="2773" y="4852"/>
                    </a:lnTo>
                    <a:close/>
                    <a:moveTo>
                      <a:pt x="5955" y="9074"/>
                    </a:moveTo>
                    <a:cubicBezTo>
                      <a:pt x="6144" y="9074"/>
                      <a:pt x="6302" y="9232"/>
                      <a:pt x="6302" y="9421"/>
                    </a:cubicBezTo>
                    <a:lnTo>
                      <a:pt x="6302" y="9799"/>
                    </a:lnTo>
                    <a:lnTo>
                      <a:pt x="1450" y="9799"/>
                    </a:lnTo>
                    <a:lnTo>
                      <a:pt x="1450" y="9421"/>
                    </a:lnTo>
                    <a:cubicBezTo>
                      <a:pt x="1419" y="9232"/>
                      <a:pt x="1576" y="9074"/>
                      <a:pt x="1765" y="9074"/>
                    </a:cubicBezTo>
                    <a:close/>
                    <a:moveTo>
                      <a:pt x="6648" y="10460"/>
                    </a:moveTo>
                    <a:cubicBezTo>
                      <a:pt x="6806" y="10460"/>
                      <a:pt x="6964" y="10618"/>
                      <a:pt x="6964" y="10807"/>
                    </a:cubicBezTo>
                    <a:lnTo>
                      <a:pt x="6964" y="11153"/>
                    </a:lnTo>
                    <a:lnTo>
                      <a:pt x="757" y="11153"/>
                    </a:lnTo>
                    <a:lnTo>
                      <a:pt x="757" y="10807"/>
                    </a:lnTo>
                    <a:cubicBezTo>
                      <a:pt x="757" y="10618"/>
                      <a:pt x="915" y="10460"/>
                      <a:pt x="1104" y="10460"/>
                    </a:cubicBezTo>
                    <a:close/>
                    <a:moveTo>
                      <a:pt x="3782" y="1"/>
                    </a:moveTo>
                    <a:cubicBezTo>
                      <a:pt x="3592" y="1"/>
                      <a:pt x="3435" y="158"/>
                      <a:pt x="3435" y="379"/>
                    </a:cubicBezTo>
                    <a:lnTo>
                      <a:pt x="3435" y="757"/>
                    </a:lnTo>
                    <a:cubicBezTo>
                      <a:pt x="2679" y="914"/>
                      <a:pt x="2143" y="1544"/>
                      <a:pt x="2049" y="2301"/>
                    </a:cubicBezTo>
                    <a:cubicBezTo>
                      <a:pt x="1702" y="2521"/>
                      <a:pt x="1545" y="3025"/>
                      <a:pt x="1671" y="3466"/>
                    </a:cubicBezTo>
                    <a:lnTo>
                      <a:pt x="1891" y="4191"/>
                    </a:lnTo>
                    <a:lnTo>
                      <a:pt x="1702" y="4191"/>
                    </a:lnTo>
                    <a:cubicBezTo>
                      <a:pt x="1513" y="4191"/>
                      <a:pt x="1356" y="4348"/>
                      <a:pt x="1356" y="4537"/>
                    </a:cubicBezTo>
                    <a:cubicBezTo>
                      <a:pt x="1356" y="4758"/>
                      <a:pt x="1513" y="4915"/>
                      <a:pt x="1702" y="4915"/>
                    </a:cubicBezTo>
                    <a:lnTo>
                      <a:pt x="1986" y="4915"/>
                    </a:lnTo>
                    <a:lnTo>
                      <a:pt x="1387" y="8444"/>
                    </a:lnTo>
                    <a:cubicBezTo>
                      <a:pt x="1009" y="8570"/>
                      <a:pt x="726" y="8948"/>
                      <a:pt x="726" y="9421"/>
                    </a:cubicBezTo>
                    <a:lnTo>
                      <a:pt x="726" y="9830"/>
                    </a:lnTo>
                    <a:cubicBezTo>
                      <a:pt x="316" y="9988"/>
                      <a:pt x="1" y="10334"/>
                      <a:pt x="1" y="10807"/>
                    </a:cubicBezTo>
                    <a:lnTo>
                      <a:pt x="1" y="11531"/>
                    </a:lnTo>
                    <a:cubicBezTo>
                      <a:pt x="1" y="11720"/>
                      <a:pt x="158" y="11878"/>
                      <a:pt x="347" y="11878"/>
                    </a:cubicBezTo>
                    <a:lnTo>
                      <a:pt x="7279" y="11878"/>
                    </a:lnTo>
                    <a:cubicBezTo>
                      <a:pt x="7499" y="11878"/>
                      <a:pt x="7657" y="11720"/>
                      <a:pt x="7657" y="11531"/>
                    </a:cubicBezTo>
                    <a:lnTo>
                      <a:pt x="7657" y="10807"/>
                    </a:lnTo>
                    <a:cubicBezTo>
                      <a:pt x="7657" y="10366"/>
                      <a:pt x="7373" y="9988"/>
                      <a:pt x="6932" y="9830"/>
                    </a:cubicBezTo>
                    <a:lnTo>
                      <a:pt x="6932" y="9421"/>
                    </a:lnTo>
                    <a:cubicBezTo>
                      <a:pt x="6932" y="8948"/>
                      <a:pt x="6617" y="8570"/>
                      <a:pt x="6176" y="8444"/>
                    </a:cubicBezTo>
                    <a:lnTo>
                      <a:pt x="5609" y="4915"/>
                    </a:lnTo>
                    <a:lnTo>
                      <a:pt x="5861" y="4915"/>
                    </a:lnTo>
                    <a:cubicBezTo>
                      <a:pt x="6081" y="4915"/>
                      <a:pt x="6207" y="4758"/>
                      <a:pt x="6207" y="4537"/>
                    </a:cubicBezTo>
                    <a:cubicBezTo>
                      <a:pt x="6207" y="4348"/>
                      <a:pt x="6081" y="4191"/>
                      <a:pt x="5861" y="4191"/>
                    </a:cubicBezTo>
                    <a:lnTo>
                      <a:pt x="5672" y="4191"/>
                    </a:lnTo>
                    <a:lnTo>
                      <a:pt x="5924" y="3466"/>
                    </a:lnTo>
                    <a:cubicBezTo>
                      <a:pt x="6081" y="3025"/>
                      <a:pt x="5861" y="2584"/>
                      <a:pt x="5514" y="2301"/>
                    </a:cubicBezTo>
                    <a:cubicBezTo>
                      <a:pt x="5451" y="1513"/>
                      <a:pt x="4884" y="914"/>
                      <a:pt x="4128" y="757"/>
                    </a:cubicBezTo>
                    <a:lnTo>
                      <a:pt x="4128" y="379"/>
                    </a:lnTo>
                    <a:cubicBezTo>
                      <a:pt x="4128" y="158"/>
                      <a:pt x="3971" y="1"/>
                      <a:pt x="378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45" name="Google Shape;9188;p73">
                <a:extLst>
                  <a:ext uri="{FF2B5EF4-FFF2-40B4-BE49-F238E27FC236}">
                    <a16:creationId xmlns:a16="http://schemas.microsoft.com/office/drawing/2014/main" id="{4AF34160-31D2-47D6-AFDB-E7AD28097F68}"/>
                  </a:ext>
                </a:extLst>
              </p:cNvPr>
              <p:cNvGrpSpPr/>
              <p:nvPr/>
            </p:nvGrpSpPr>
            <p:grpSpPr>
              <a:xfrm>
                <a:off x="7744368" y="1689229"/>
                <a:ext cx="497908" cy="497908"/>
                <a:chOff x="4685050" y="1945825"/>
                <a:chExt cx="294575" cy="294575"/>
              </a:xfrm>
              <a:grpFill/>
            </p:grpSpPr>
            <p:sp>
              <p:nvSpPr>
                <p:cNvPr id="46" name="Google Shape;9189;p73">
                  <a:extLst>
                    <a:ext uri="{FF2B5EF4-FFF2-40B4-BE49-F238E27FC236}">
                      <a16:creationId xmlns:a16="http://schemas.microsoft.com/office/drawing/2014/main" id="{6FC5D69E-F8BD-42A5-93E7-DF9BB675B559}"/>
                    </a:ext>
                  </a:extLst>
                </p:cNvPr>
                <p:cNvSpPr/>
                <p:nvPr/>
              </p:nvSpPr>
              <p:spPr>
                <a:xfrm>
                  <a:off x="4720475" y="2086025"/>
                  <a:ext cx="104775" cy="121300"/>
                </a:xfrm>
                <a:custGeom>
                  <a:avLst/>
                  <a:gdLst/>
                  <a:ahLst/>
                  <a:cxnLst/>
                  <a:rect l="l" t="t" r="r" b="b"/>
                  <a:pathLst>
                    <a:path w="4191" h="4852" extrusionOk="0">
                      <a:moveTo>
                        <a:pt x="2017" y="693"/>
                      </a:moveTo>
                      <a:cubicBezTo>
                        <a:pt x="2427" y="693"/>
                        <a:pt x="2742" y="1008"/>
                        <a:pt x="2742" y="1386"/>
                      </a:cubicBezTo>
                      <a:cubicBezTo>
                        <a:pt x="2742" y="1796"/>
                        <a:pt x="2427" y="2111"/>
                        <a:pt x="2017" y="2111"/>
                      </a:cubicBezTo>
                      <a:cubicBezTo>
                        <a:pt x="1639" y="2111"/>
                        <a:pt x="1324" y="1796"/>
                        <a:pt x="1324" y="1386"/>
                      </a:cubicBezTo>
                      <a:cubicBezTo>
                        <a:pt x="1324" y="1008"/>
                        <a:pt x="1639" y="693"/>
                        <a:pt x="2017" y="693"/>
                      </a:cubicBezTo>
                      <a:close/>
                      <a:moveTo>
                        <a:pt x="2017" y="2772"/>
                      </a:moveTo>
                      <a:cubicBezTo>
                        <a:pt x="2773" y="2772"/>
                        <a:pt x="3403" y="3403"/>
                        <a:pt x="3403" y="4127"/>
                      </a:cubicBezTo>
                      <a:lnTo>
                        <a:pt x="631" y="4127"/>
                      </a:lnTo>
                      <a:cubicBezTo>
                        <a:pt x="631" y="3403"/>
                        <a:pt x="1261" y="2772"/>
                        <a:pt x="2017" y="2772"/>
                      </a:cubicBezTo>
                      <a:close/>
                      <a:moveTo>
                        <a:pt x="2049" y="0"/>
                      </a:moveTo>
                      <a:cubicBezTo>
                        <a:pt x="1324" y="0"/>
                        <a:pt x="694" y="630"/>
                        <a:pt x="694" y="1386"/>
                      </a:cubicBezTo>
                      <a:cubicBezTo>
                        <a:pt x="694" y="1733"/>
                        <a:pt x="851" y="2111"/>
                        <a:pt x="1072" y="2331"/>
                      </a:cubicBezTo>
                      <a:cubicBezTo>
                        <a:pt x="442" y="2678"/>
                        <a:pt x="1" y="3340"/>
                        <a:pt x="1" y="4127"/>
                      </a:cubicBezTo>
                      <a:lnTo>
                        <a:pt x="1" y="4505"/>
                      </a:lnTo>
                      <a:cubicBezTo>
                        <a:pt x="1" y="4694"/>
                        <a:pt x="158" y="4852"/>
                        <a:pt x="379" y="4852"/>
                      </a:cubicBezTo>
                      <a:lnTo>
                        <a:pt x="3844" y="4852"/>
                      </a:lnTo>
                      <a:cubicBezTo>
                        <a:pt x="4033" y="4852"/>
                        <a:pt x="4191" y="4694"/>
                        <a:pt x="4191" y="4505"/>
                      </a:cubicBezTo>
                      <a:lnTo>
                        <a:pt x="4191" y="4127"/>
                      </a:lnTo>
                      <a:cubicBezTo>
                        <a:pt x="4096" y="3340"/>
                        <a:pt x="3687" y="2678"/>
                        <a:pt x="3057" y="2331"/>
                      </a:cubicBezTo>
                      <a:cubicBezTo>
                        <a:pt x="3277" y="2111"/>
                        <a:pt x="3435" y="1733"/>
                        <a:pt x="3435" y="1386"/>
                      </a:cubicBezTo>
                      <a:cubicBezTo>
                        <a:pt x="3435" y="630"/>
                        <a:pt x="2805" y="0"/>
                        <a:pt x="204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7" name="Google Shape;9190;p73">
                  <a:extLst>
                    <a:ext uri="{FF2B5EF4-FFF2-40B4-BE49-F238E27FC236}">
                      <a16:creationId xmlns:a16="http://schemas.microsoft.com/office/drawing/2014/main" id="{6073D409-E934-4B46-BAC5-41C2211731EC}"/>
                    </a:ext>
                  </a:extLst>
                </p:cNvPr>
                <p:cNvSpPr/>
                <p:nvPr/>
              </p:nvSpPr>
              <p:spPr>
                <a:xfrm>
                  <a:off x="4685050" y="1945825"/>
                  <a:ext cx="294575" cy="294575"/>
                </a:xfrm>
                <a:custGeom>
                  <a:avLst/>
                  <a:gdLst/>
                  <a:ahLst/>
                  <a:cxnLst/>
                  <a:rect l="l" t="t" r="r" b="b"/>
                  <a:pathLst>
                    <a:path w="11783" h="11783" extrusionOk="0">
                      <a:moveTo>
                        <a:pt x="6900" y="693"/>
                      </a:moveTo>
                      <a:lnTo>
                        <a:pt x="6900" y="1418"/>
                      </a:lnTo>
                      <a:lnTo>
                        <a:pt x="4820" y="1418"/>
                      </a:lnTo>
                      <a:lnTo>
                        <a:pt x="4820" y="693"/>
                      </a:lnTo>
                      <a:close/>
                      <a:moveTo>
                        <a:pt x="7215" y="2111"/>
                      </a:moveTo>
                      <a:cubicBezTo>
                        <a:pt x="7404" y="2111"/>
                        <a:pt x="7561" y="2269"/>
                        <a:pt x="7561" y="2458"/>
                      </a:cubicBezTo>
                      <a:cubicBezTo>
                        <a:pt x="7561" y="2678"/>
                        <a:pt x="7404" y="2836"/>
                        <a:pt x="7215" y="2836"/>
                      </a:cubicBezTo>
                      <a:lnTo>
                        <a:pt x="4474" y="2836"/>
                      </a:lnTo>
                      <a:cubicBezTo>
                        <a:pt x="4253" y="2836"/>
                        <a:pt x="4096" y="2678"/>
                        <a:pt x="4096" y="2458"/>
                      </a:cubicBezTo>
                      <a:cubicBezTo>
                        <a:pt x="4096" y="2269"/>
                        <a:pt x="4316" y="2111"/>
                        <a:pt x="4474" y="2111"/>
                      </a:cubicBezTo>
                      <a:close/>
                      <a:moveTo>
                        <a:pt x="6900" y="3497"/>
                      </a:moveTo>
                      <a:lnTo>
                        <a:pt x="6900" y="4568"/>
                      </a:lnTo>
                      <a:cubicBezTo>
                        <a:pt x="6900" y="4757"/>
                        <a:pt x="6742" y="4915"/>
                        <a:pt x="6553" y="4915"/>
                      </a:cubicBezTo>
                      <a:lnTo>
                        <a:pt x="5167" y="4915"/>
                      </a:lnTo>
                      <a:cubicBezTo>
                        <a:pt x="4978" y="4915"/>
                        <a:pt x="4820" y="4757"/>
                        <a:pt x="4820" y="4568"/>
                      </a:cubicBezTo>
                      <a:lnTo>
                        <a:pt x="4820" y="3497"/>
                      </a:lnTo>
                      <a:close/>
                      <a:moveTo>
                        <a:pt x="10775" y="4883"/>
                      </a:moveTo>
                      <a:cubicBezTo>
                        <a:pt x="10964" y="4883"/>
                        <a:pt x="11121" y="5041"/>
                        <a:pt x="11121" y="5230"/>
                      </a:cubicBezTo>
                      <a:lnTo>
                        <a:pt x="11121" y="10775"/>
                      </a:lnTo>
                      <a:cubicBezTo>
                        <a:pt x="11121" y="10964"/>
                        <a:pt x="10964" y="11121"/>
                        <a:pt x="10775" y="11121"/>
                      </a:cubicBezTo>
                      <a:lnTo>
                        <a:pt x="1008" y="11121"/>
                      </a:lnTo>
                      <a:cubicBezTo>
                        <a:pt x="788" y="11121"/>
                        <a:pt x="630" y="10964"/>
                        <a:pt x="630" y="10775"/>
                      </a:cubicBezTo>
                      <a:lnTo>
                        <a:pt x="630" y="5230"/>
                      </a:lnTo>
                      <a:cubicBezTo>
                        <a:pt x="630" y="5041"/>
                        <a:pt x="788" y="4883"/>
                        <a:pt x="1008" y="4883"/>
                      </a:cubicBezTo>
                      <a:lnTo>
                        <a:pt x="4190" y="4883"/>
                      </a:lnTo>
                      <a:cubicBezTo>
                        <a:pt x="4348" y="5261"/>
                        <a:pt x="4694" y="5577"/>
                        <a:pt x="5167" y="5577"/>
                      </a:cubicBezTo>
                      <a:lnTo>
                        <a:pt x="6553" y="5577"/>
                      </a:lnTo>
                      <a:cubicBezTo>
                        <a:pt x="6994" y="5577"/>
                        <a:pt x="7372" y="5293"/>
                        <a:pt x="7530" y="4883"/>
                      </a:cubicBezTo>
                      <a:close/>
                      <a:moveTo>
                        <a:pt x="4505" y="0"/>
                      </a:moveTo>
                      <a:cubicBezTo>
                        <a:pt x="4316" y="0"/>
                        <a:pt x="4159" y="158"/>
                        <a:pt x="4159" y="347"/>
                      </a:cubicBezTo>
                      <a:lnTo>
                        <a:pt x="4159" y="1449"/>
                      </a:lnTo>
                      <a:cubicBezTo>
                        <a:pt x="3749" y="1607"/>
                        <a:pt x="3434" y="1953"/>
                        <a:pt x="3434" y="2426"/>
                      </a:cubicBezTo>
                      <a:cubicBezTo>
                        <a:pt x="3434" y="2867"/>
                        <a:pt x="3718" y="3245"/>
                        <a:pt x="4159" y="3403"/>
                      </a:cubicBezTo>
                      <a:lnTo>
                        <a:pt x="4159" y="4190"/>
                      </a:lnTo>
                      <a:lnTo>
                        <a:pt x="1040" y="4190"/>
                      </a:lnTo>
                      <a:cubicBezTo>
                        <a:pt x="441" y="4190"/>
                        <a:pt x="0" y="4663"/>
                        <a:pt x="0" y="5230"/>
                      </a:cubicBezTo>
                      <a:lnTo>
                        <a:pt x="0" y="10775"/>
                      </a:lnTo>
                      <a:cubicBezTo>
                        <a:pt x="0" y="11373"/>
                        <a:pt x="473" y="11783"/>
                        <a:pt x="1040" y="11783"/>
                      </a:cubicBezTo>
                      <a:lnTo>
                        <a:pt x="10775" y="11783"/>
                      </a:lnTo>
                      <a:cubicBezTo>
                        <a:pt x="11342" y="11783"/>
                        <a:pt x="11783" y="11310"/>
                        <a:pt x="11783" y="10775"/>
                      </a:cubicBezTo>
                      <a:lnTo>
                        <a:pt x="11783" y="5230"/>
                      </a:lnTo>
                      <a:cubicBezTo>
                        <a:pt x="11783" y="4663"/>
                        <a:pt x="11342" y="4190"/>
                        <a:pt x="10775" y="4190"/>
                      </a:cubicBezTo>
                      <a:lnTo>
                        <a:pt x="7624" y="4190"/>
                      </a:lnTo>
                      <a:lnTo>
                        <a:pt x="7624" y="3403"/>
                      </a:lnTo>
                      <a:cubicBezTo>
                        <a:pt x="8002" y="3245"/>
                        <a:pt x="8317" y="2899"/>
                        <a:pt x="8317" y="2426"/>
                      </a:cubicBezTo>
                      <a:cubicBezTo>
                        <a:pt x="8317" y="1985"/>
                        <a:pt x="8034" y="1607"/>
                        <a:pt x="7624" y="1449"/>
                      </a:cubicBezTo>
                      <a:lnTo>
                        <a:pt x="7624" y="347"/>
                      </a:lnTo>
                      <a:cubicBezTo>
                        <a:pt x="7624" y="158"/>
                        <a:pt x="7467" y="0"/>
                        <a:pt x="724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8" name="Google Shape;9191;p73">
                  <a:extLst>
                    <a:ext uri="{FF2B5EF4-FFF2-40B4-BE49-F238E27FC236}">
                      <a16:creationId xmlns:a16="http://schemas.microsoft.com/office/drawing/2014/main" id="{E85EC3A5-A4FA-434B-8582-7421141118FE}"/>
                    </a:ext>
                  </a:extLst>
                </p:cNvPr>
                <p:cNvSpPr/>
                <p:nvPr/>
              </p:nvSpPr>
              <p:spPr>
                <a:xfrm>
                  <a:off x="4840200" y="2103350"/>
                  <a:ext cx="104775" cy="17350"/>
                </a:xfrm>
                <a:custGeom>
                  <a:avLst/>
                  <a:gdLst/>
                  <a:ahLst/>
                  <a:cxnLst/>
                  <a:rect l="l" t="t" r="r" b="b"/>
                  <a:pathLst>
                    <a:path w="4191" h="694" extrusionOk="0">
                      <a:moveTo>
                        <a:pt x="347" y="0"/>
                      </a:moveTo>
                      <a:cubicBezTo>
                        <a:pt x="158" y="0"/>
                        <a:pt x="0" y="158"/>
                        <a:pt x="0" y="347"/>
                      </a:cubicBezTo>
                      <a:cubicBezTo>
                        <a:pt x="0" y="536"/>
                        <a:pt x="158" y="693"/>
                        <a:pt x="347" y="693"/>
                      </a:cubicBezTo>
                      <a:lnTo>
                        <a:pt x="3844" y="693"/>
                      </a:lnTo>
                      <a:cubicBezTo>
                        <a:pt x="4033" y="693"/>
                        <a:pt x="4191" y="536"/>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9" name="Google Shape;9192;p73">
                  <a:extLst>
                    <a:ext uri="{FF2B5EF4-FFF2-40B4-BE49-F238E27FC236}">
                      <a16:creationId xmlns:a16="http://schemas.microsoft.com/office/drawing/2014/main" id="{CF6EE93C-397A-4D91-9D41-A8BEB821A8F3}"/>
                    </a:ext>
                  </a:extLst>
                </p:cNvPr>
                <p:cNvSpPr/>
                <p:nvPr/>
              </p:nvSpPr>
              <p:spPr>
                <a:xfrm>
                  <a:off x="4840200" y="2137200"/>
                  <a:ext cx="104775" cy="18150"/>
                </a:xfrm>
                <a:custGeom>
                  <a:avLst/>
                  <a:gdLst/>
                  <a:ahLst/>
                  <a:cxnLst/>
                  <a:rect l="l" t="t" r="r" b="b"/>
                  <a:pathLst>
                    <a:path w="4191" h="726" extrusionOk="0">
                      <a:moveTo>
                        <a:pt x="347" y="1"/>
                      </a:moveTo>
                      <a:cubicBezTo>
                        <a:pt x="158" y="1"/>
                        <a:pt x="0" y="158"/>
                        <a:pt x="0" y="379"/>
                      </a:cubicBezTo>
                      <a:cubicBezTo>
                        <a:pt x="0" y="568"/>
                        <a:pt x="158" y="725"/>
                        <a:pt x="347" y="725"/>
                      </a:cubicBezTo>
                      <a:lnTo>
                        <a:pt x="3844" y="725"/>
                      </a:lnTo>
                      <a:cubicBezTo>
                        <a:pt x="4033" y="725"/>
                        <a:pt x="4191" y="568"/>
                        <a:pt x="4191" y="379"/>
                      </a:cubicBezTo>
                      <a:cubicBezTo>
                        <a:pt x="4191" y="158"/>
                        <a:pt x="4033" y="1"/>
                        <a:pt x="3844"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50" name="Google Shape;9193;p73">
                  <a:extLst>
                    <a:ext uri="{FF2B5EF4-FFF2-40B4-BE49-F238E27FC236}">
                      <a16:creationId xmlns:a16="http://schemas.microsoft.com/office/drawing/2014/main" id="{65B6C054-D450-4025-AB9C-09B6A708D55D}"/>
                    </a:ext>
                  </a:extLst>
                </p:cNvPr>
                <p:cNvSpPr/>
                <p:nvPr/>
              </p:nvSpPr>
              <p:spPr>
                <a:xfrm>
                  <a:off x="4840200" y="2171875"/>
                  <a:ext cx="104775" cy="18125"/>
                </a:xfrm>
                <a:custGeom>
                  <a:avLst/>
                  <a:gdLst/>
                  <a:ahLst/>
                  <a:cxnLst/>
                  <a:rect l="l" t="t" r="r" b="b"/>
                  <a:pathLst>
                    <a:path w="4191" h="725" extrusionOk="0">
                      <a:moveTo>
                        <a:pt x="347" y="0"/>
                      </a:moveTo>
                      <a:cubicBezTo>
                        <a:pt x="158" y="0"/>
                        <a:pt x="0" y="158"/>
                        <a:pt x="0" y="347"/>
                      </a:cubicBezTo>
                      <a:cubicBezTo>
                        <a:pt x="0" y="567"/>
                        <a:pt x="158" y="725"/>
                        <a:pt x="347" y="725"/>
                      </a:cubicBezTo>
                      <a:lnTo>
                        <a:pt x="3844" y="725"/>
                      </a:lnTo>
                      <a:cubicBezTo>
                        <a:pt x="4033" y="725"/>
                        <a:pt x="4191" y="567"/>
                        <a:pt x="4191" y="347"/>
                      </a:cubicBezTo>
                      <a:cubicBezTo>
                        <a:pt x="4191" y="158"/>
                        <a:pt x="4033" y="0"/>
                        <a:pt x="384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51" name="Google Shape;9194;p73">
                <a:extLst>
                  <a:ext uri="{FF2B5EF4-FFF2-40B4-BE49-F238E27FC236}">
                    <a16:creationId xmlns:a16="http://schemas.microsoft.com/office/drawing/2014/main" id="{78B13B3B-B51E-4782-A025-E291249CEF2F}"/>
                  </a:ext>
                </a:extLst>
              </p:cNvPr>
              <p:cNvSpPr/>
              <p:nvPr/>
            </p:nvSpPr>
            <p:spPr>
              <a:xfrm>
                <a:off x="7743630" y="2282294"/>
                <a:ext cx="499261" cy="497951"/>
              </a:xfrm>
              <a:custGeom>
                <a:avLst/>
                <a:gdLst/>
                <a:ahLst/>
                <a:cxnLst/>
                <a:rect l="l" t="t" r="r" b="b"/>
                <a:pathLst>
                  <a:path w="11815" h="11784" extrusionOk="0">
                    <a:moveTo>
                      <a:pt x="5923" y="2080"/>
                    </a:moveTo>
                    <a:cubicBezTo>
                      <a:pt x="6459" y="2080"/>
                      <a:pt x="6932" y="2552"/>
                      <a:pt x="6932" y="3119"/>
                    </a:cubicBezTo>
                    <a:lnTo>
                      <a:pt x="6932" y="3466"/>
                    </a:lnTo>
                    <a:lnTo>
                      <a:pt x="4884" y="3466"/>
                    </a:lnTo>
                    <a:lnTo>
                      <a:pt x="4884" y="3119"/>
                    </a:lnTo>
                    <a:cubicBezTo>
                      <a:pt x="4884" y="2521"/>
                      <a:pt x="5356" y="2080"/>
                      <a:pt x="5923" y="2080"/>
                    </a:cubicBezTo>
                    <a:close/>
                    <a:moveTo>
                      <a:pt x="5923" y="662"/>
                    </a:moveTo>
                    <a:cubicBezTo>
                      <a:pt x="7247" y="662"/>
                      <a:pt x="8349" y="1765"/>
                      <a:pt x="8349" y="3119"/>
                    </a:cubicBezTo>
                    <a:lnTo>
                      <a:pt x="8349" y="3466"/>
                    </a:lnTo>
                    <a:lnTo>
                      <a:pt x="7656" y="3466"/>
                    </a:lnTo>
                    <a:lnTo>
                      <a:pt x="7656" y="3119"/>
                    </a:lnTo>
                    <a:cubicBezTo>
                      <a:pt x="7656" y="2174"/>
                      <a:pt x="6869" y="1387"/>
                      <a:pt x="5923" y="1387"/>
                    </a:cubicBezTo>
                    <a:cubicBezTo>
                      <a:pt x="4978" y="1387"/>
                      <a:pt x="4191" y="2174"/>
                      <a:pt x="4191" y="3119"/>
                    </a:cubicBezTo>
                    <a:lnTo>
                      <a:pt x="4191" y="3466"/>
                    </a:lnTo>
                    <a:lnTo>
                      <a:pt x="3466" y="3466"/>
                    </a:lnTo>
                    <a:lnTo>
                      <a:pt x="3466" y="3119"/>
                    </a:lnTo>
                    <a:cubicBezTo>
                      <a:pt x="3466" y="1765"/>
                      <a:pt x="4569" y="662"/>
                      <a:pt x="5923" y="662"/>
                    </a:cubicBezTo>
                    <a:close/>
                    <a:moveTo>
                      <a:pt x="1387" y="4191"/>
                    </a:moveTo>
                    <a:lnTo>
                      <a:pt x="1387" y="6742"/>
                    </a:lnTo>
                    <a:cubicBezTo>
                      <a:pt x="946" y="6490"/>
                      <a:pt x="662" y="6018"/>
                      <a:pt x="662" y="5545"/>
                    </a:cubicBezTo>
                    <a:lnTo>
                      <a:pt x="662" y="4537"/>
                    </a:lnTo>
                    <a:cubicBezTo>
                      <a:pt x="662" y="4348"/>
                      <a:pt x="820" y="4191"/>
                      <a:pt x="1040" y="4191"/>
                    </a:cubicBezTo>
                    <a:close/>
                    <a:moveTo>
                      <a:pt x="10775" y="4128"/>
                    </a:moveTo>
                    <a:cubicBezTo>
                      <a:pt x="10996" y="4128"/>
                      <a:pt x="11153" y="4285"/>
                      <a:pt x="11153" y="4506"/>
                    </a:cubicBezTo>
                    <a:lnTo>
                      <a:pt x="11153" y="5545"/>
                    </a:lnTo>
                    <a:cubicBezTo>
                      <a:pt x="11153" y="6081"/>
                      <a:pt x="10870" y="6490"/>
                      <a:pt x="10429" y="6742"/>
                    </a:cubicBezTo>
                    <a:lnTo>
                      <a:pt x="10429" y="4128"/>
                    </a:lnTo>
                    <a:close/>
                    <a:moveTo>
                      <a:pt x="8349" y="4191"/>
                    </a:moveTo>
                    <a:lnTo>
                      <a:pt x="8349" y="6931"/>
                    </a:lnTo>
                    <a:lnTo>
                      <a:pt x="3498" y="6931"/>
                    </a:lnTo>
                    <a:lnTo>
                      <a:pt x="3498" y="4191"/>
                    </a:lnTo>
                    <a:close/>
                    <a:moveTo>
                      <a:pt x="6270" y="7593"/>
                    </a:moveTo>
                    <a:lnTo>
                      <a:pt x="6270" y="7971"/>
                    </a:lnTo>
                    <a:cubicBezTo>
                      <a:pt x="6270" y="8160"/>
                      <a:pt x="6112" y="8318"/>
                      <a:pt x="5923" y="8318"/>
                    </a:cubicBezTo>
                    <a:cubicBezTo>
                      <a:pt x="5703" y="8318"/>
                      <a:pt x="5545" y="8160"/>
                      <a:pt x="5545" y="7971"/>
                    </a:cubicBezTo>
                    <a:lnTo>
                      <a:pt x="5545" y="7593"/>
                    </a:lnTo>
                    <a:close/>
                    <a:moveTo>
                      <a:pt x="662" y="7089"/>
                    </a:moveTo>
                    <a:cubicBezTo>
                      <a:pt x="883" y="7278"/>
                      <a:pt x="1103" y="7404"/>
                      <a:pt x="1387" y="7467"/>
                    </a:cubicBezTo>
                    <a:lnTo>
                      <a:pt x="1387" y="11153"/>
                    </a:lnTo>
                    <a:lnTo>
                      <a:pt x="1040" y="11153"/>
                    </a:lnTo>
                    <a:cubicBezTo>
                      <a:pt x="820" y="11153"/>
                      <a:pt x="662" y="10996"/>
                      <a:pt x="662" y="10807"/>
                    </a:cubicBezTo>
                    <a:lnTo>
                      <a:pt x="662" y="7089"/>
                    </a:lnTo>
                    <a:close/>
                    <a:moveTo>
                      <a:pt x="2804" y="4191"/>
                    </a:moveTo>
                    <a:lnTo>
                      <a:pt x="2804" y="11153"/>
                    </a:lnTo>
                    <a:lnTo>
                      <a:pt x="2080" y="11153"/>
                    </a:lnTo>
                    <a:lnTo>
                      <a:pt x="2080" y="4191"/>
                    </a:lnTo>
                    <a:close/>
                    <a:moveTo>
                      <a:pt x="8318" y="7656"/>
                    </a:moveTo>
                    <a:lnTo>
                      <a:pt x="8318" y="11153"/>
                    </a:lnTo>
                    <a:lnTo>
                      <a:pt x="3498" y="11153"/>
                    </a:lnTo>
                    <a:lnTo>
                      <a:pt x="3498" y="7656"/>
                    </a:lnTo>
                    <a:lnTo>
                      <a:pt x="4884" y="7656"/>
                    </a:lnTo>
                    <a:lnTo>
                      <a:pt x="4884" y="8003"/>
                    </a:lnTo>
                    <a:cubicBezTo>
                      <a:pt x="4884" y="8601"/>
                      <a:pt x="5356" y="9011"/>
                      <a:pt x="5923" y="9011"/>
                    </a:cubicBezTo>
                    <a:cubicBezTo>
                      <a:pt x="6459" y="9011"/>
                      <a:pt x="6932" y="8538"/>
                      <a:pt x="6932" y="8003"/>
                    </a:cubicBezTo>
                    <a:lnTo>
                      <a:pt x="6932" y="7656"/>
                    </a:lnTo>
                    <a:close/>
                    <a:moveTo>
                      <a:pt x="9767" y="4191"/>
                    </a:moveTo>
                    <a:lnTo>
                      <a:pt x="9767" y="11153"/>
                    </a:lnTo>
                    <a:lnTo>
                      <a:pt x="9074" y="11153"/>
                    </a:lnTo>
                    <a:lnTo>
                      <a:pt x="9074" y="4191"/>
                    </a:lnTo>
                    <a:close/>
                    <a:moveTo>
                      <a:pt x="11153" y="7120"/>
                    </a:moveTo>
                    <a:lnTo>
                      <a:pt x="11153" y="10807"/>
                    </a:lnTo>
                    <a:cubicBezTo>
                      <a:pt x="11153" y="10996"/>
                      <a:pt x="10996" y="11153"/>
                      <a:pt x="10807" y="11153"/>
                    </a:cubicBezTo>
                    <a:lnTo>
                      <a:pt x="10429" y="11153"/>
                    </a:lnTo>
                    <a:lnTo>
                      <a:pt x="10429" y="7530"/>
                    </a:lnTo>
                    <a:cubicBezTo>
                      <a:pt x="10712" y="7436"/>
                      <a:pt x="10964" y="7278"/>
                      <a:pt x="11153" y="7120"/>
                    </a:cubicBezTo>
                    <a:close/>
                    <a:moveTo>
                      <a:pt x="5923" y="0"/>
                    </a:moveTo>
                    <a:cubicBezTo>
                      <a:pt x="4191" y="0"/>
                      <a:pt x="2804" y="1418"/>
                      <a:pt x="2804" y="3119"/>
                    </a:cubicBezTo>
                    <a:lnTo>
                      <a:pt x="2804" y="3466"/>
                    </a:lnTo>
                    <a:lnTo>
                      <a:pt x="1040" y="3466"/>
                    </a:lnTo>
                    <a:cubicBezTo>
                      <a:pt x="442" y="3466"/>
                      <a:pt x="1" y="3939"/>
                      <a:pt x="1" y="4474"/>
                    </a:cubicBezTo>
                    <a:lnTo>
                      <a:pt x="1" y="5514"/>
                    </a:lnTo>
                    <a:lnTo>
                      <a:pt x="1" y="10744"/>
                    </a:lnTo>
                    <a:cubicBezTo>
                      <a:pt x="1" y="11342"/>
                      <a:pt x="473" y="11783"/>
                      <a:pt x="1040" y="11783"/>
                    </a:cubicBezTo>
                    <a:lnTo>
                      <a:pt x="10807" y="11783"/>
                    </a:lnTo>
                    <a:cubicBezTo>
                      <a:pt x="11374" y="11783"/>
                      <a:pt x="11815" y="11311"/>
                      <a:pt x="11815" y="10744"/>
                    </a:cubicBezTo>
                    <a:lnTo>
                      <a:pt x="11815" y="5514"/>
                    </a:lnTo>
                    <a:lnTo>
                      <a:pt x="11815" y="4474"/>
                    </a:lnTo>
                    <a:cubicBezTo>
                      <a:pt x="11815" y="3939"/>
                      <a:pt x="11374" y="3466"/>
                      <a:pt x="10807" y="3466"/>
                    </a:cubicBezTo>
                    <a:lnTo>
                      <a:pt x="9011" y="3466"/>
                    </a:lnTo>
                    <a:lnTo>
                      <a:pt x="9011" y="3119"/>
                    </a:lnTo>
                    <a:cubicBezTo>
                      <a:pt x="9011" y="1387"/>
                      <a:pt x="7593" y="0"/>
                      <a:pt x="592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52" name="Google Shape;9195;p73">
                <a:extLst>
                  <a:ext uri="{FF2B5EF4-FFF2-40B4-BE49-F238E27FC236}">
                    <a16:creationId xmlns:a16="http://schemas.microsoft.com/office/drawing/2014/main" id="{DD1B05E9-B920-45D0-893A-E09B57B124A6}"/>
                  </a:ext>
                </a:extLst>
              </p:cNvPr>
              <p:cNvSpPr/>
              <p:nvPr/>
            </p:nvSpPr>
            <p:spPr>
              <a:xfrm>
                <a:off x="7773590" y="2923979"/>
                <a:ext cx="439341" cy="501923"/>
              </a:xfrm>
              <a:custGeom>
                <a:avLst/>
                <a:gdLst/>
                <a:ahLst/>
                <a:cxnLst/>
                <a:rect l="l" t="t" r="r" b="b"/>
                <a:pathLst>
                  <a:path w="10397" h="11878" extrusionOk="0">
                    <a:moveTo>
                      <a:pt x="5135" y="725"/>
                    </a:moveTo>
                    <a:cubicBezTo>
                      <a:pt x="6868" y="725"/>
                      <a:pt x="8254" y="2142"/>
                      <a:pt x="8254" y="3844"/>
                    </a:cubicBezTo>
                    <a:lnTo>
                      <a:pt x="8254" y="5923"/>
                    </a:lnTo>
                    <a:cubicBezTo>
                      <a:pt x="8254" y="6112"/>
                      <a:pt x="8097" y="6270"/>
                      <a:pt x="7908" y="6270"/>
                    </a:cubicBezTo>
                    <a:lnTo>
                      <a:pt x="7498" y="6270"/>
                    </a:lnTo>
                    <a:cubicBezTo>
                      <a:pt x="7561" y="6144"/>
                      <a:pt x="7561" y="6049"/>
                      <a:pt x="7561" y="5923"/>
                    </a:cubicBezTo>
                    <a:lnTo>
                      <a:pt x="7561" y="3844"/>
                    </a:lnTo>
                    <a:cubicBezTo>
                      <a:pt x="7561" y="3623"/>
                      <a:pt x="7404" y="3466"/>
                      <a:pt x="7183" y="3466"/>
                    </a:cubicBezTo>
                    <a:lnTo>
                      <a:pt x="6490" y="3466"/>
                    </a:lnTo>
                    <a:cubicBezTo>
                      <a:pt x="5892" y="3466"/>
                      <a:pt x="5450" y="2993"/>
                      <a:pt x="5450" y="2458"/>
                    </a:cubicBezTo>
                    <a:lnTo>
                      <a:pt x="5450" y="1733"/>
                    </a:lnTo>
                    <a:cubicBezTo>
                      <a:pt x="5450" y="1544"/>
                      <a:pt x="5293" y="1386"/>
                      <a:pt x="5104" y="1386"/>
                    </a:cubicBezTo>
                    <a:cubicBezTo>
                      <a:pt x="4915" y="1386"/>
                      <a:pt x="4757" y="1544"/>
                      <a:pt x="4757" y="1733"/>
                    </a:cubicBezTo>
                    <a:lnTo>
                      <a:pt x="4757" y="2458"/>
                    </a:lnTo>
                    <a:cubicBezTo>
                      <a:pt x="4757" y="3056"/>
                      <a:pt x="4285" y="3466"/>
                      <a:pt x="3718" y="3466"/>
                    </a:cubicBezTo>
                    <a:lnTo>
                      <a:pt x="3088" y="3466"/>
                    </a:lnTo>
                    <a:cubicBezTo>
                      <a:pt x="2899" y="3466"/>
                      <a:pt x="2741" y="3623"/>
                      <a:pt x="2741" y="3844"/>
                    </a:cubicBezTo>
                    <a:lnTo>
                      <a:pt x="2741" y="5923"/>
                    </a:lnTo>
                    <a:cubicBezTo>
                      <a:pt x="2741" y="6049"/>
                      <a:pt x="2741" y="6144"/>
                      <a:pt x="2773" y="6270"/>
                    </a:cubicBezTo>
                    <a:lnTo>
                      <a:pt x="2395" y="6270"/>
                    </a:lnTo>
                    <a:cubicBezTo>
                      <a:pt x="2205" y="6270"/>
                      <a:pt x="2048" y="6112"/>
                      <a:pt x="2048" y="5923"/>
                    </a:cubicBezTo>
                    <a:lnTo>
                      <a:pt x="2048" y="3844"/>
                    </a:lnTo>
                    <a:cubicBezTo>
                      <a:pt x="2048" y="2111"/>
                      <a:pt x="3466" y="725"/>
                      <a:pt x="5135" y="725"/>
                    </a:cubicBezTo>
                    <a:close/>
                    <a:moveTo>
                      <a:pt x="5230" y="3466"/>
                    </a:moveTo>
                    <a:cubicBezTo>
                      <a:pt x="5545" y="3907"/>
                      <a:pt x="6049" y="4190"/>
                      <a:pt x="6585" y="4190"/>
                    </a:cubicBezTo>
                    <a:lnTo>
                      <a:pt x="6963" y="4190"/>
                    </a:lnTo>
                    <a:lnTo>
                      <a:pt x="6963" y="5955"/>
                    </a:lnTo>
                    <a:lnTo>
                      <a:pt x="6931" y="5955"/>
                    </a:lnTo>
                    <a:cubicBezTo>
                      <a:pt x="6931" y="6553"/>
                      <a:pt x="6459" y="6994"/>
                      <a:pt x="5892" y="6994"/>
                    </a:cubicBezTo>
                    <a:lnTo>
                      <a:pt x="4505" y="6994"/>
                    </a:lnTo>
                    <a:cubicBezTo>
                      <a:pt x="3938" y="6994"/>
                      <a:pt x="3497" y="6522"/>
                      <a:pt x="3497" y="5955"/>
                    </a:cubicBezTo>
                    <a:lnTo>
                      <a:pt x="3497" y="4190"/>
                    </a:lnTo>
                    <a:lnTo>
                      <a:pt x="3844" y="4190"/>
                    </a:lnTo>
                    <a:cubicBezTo>
                      <a:pt x="4379" y="4190"/>
                      <a:pt x="4915" y="3907"/>
                      <a:pt x="5230" y="3466"/>
                    </a:cubicBezTo>
                    <a:close/>
                    <a:moveTo>
                      <a:pt x="6301" y="7624"/>
                    </a:moveTo>
                    <a:cubicBezTo>
                      <a:pt x="6396" y="8034"/>
                      <a:pt x="6805" y="8349"/>
                      <a:pt x="7278" y="8349"/>
                    </a:cubicBezTo>
                    <a:lnTo>
                      <a:pt x="7624" y="8349"/>
                    </a:lnTo>
                    <a:lnTo>
                      <a:pt x="7624" y="9200"/>
                    </a:lnTo>
                    <a:cubicBezTo>
                      <a:pt x="6852" y="9546"/>
                      <a:pt x="6025" y="9719"/>
                      <a:pt x="5198" y="9719"/>
                    </a:cubicBezTo>
                    <a:cubicBezTo>
                      <a:pt x="4371" y="9719"/>
                      <a:pt x="3544" y="9546"/>
                      <a:pt x="2773" y="9200"/>
                    </a:cubicBezTo>
                    <a:lnTo>
                      <a:pt x="2773" y="8349"/>
                    </a:lnTo>
                    <a:lnTo>
                      <a:pt x="3119" y="8349"/>
                    </a:lnTo>
                    <a:cubicBezTo>
                      <a:pt x="3560" y="8349"/>
                      <a:pt x="3970" y="8034"/>
                      <a:pt x="4127" y="7624"/>
                    </a:cubicBezTo>
                    <a:cubicBezTo>
                      <a:pt x="4253" y="7656"/>
                      <a:pt x="4411" y="7656"/>
                      <a:pt x="4505" y="7656"/>
                    </a:cubicBezTo>
                    <a:lnTo>
                      <a:pt x="5892" y="7656"/>
                    </a:lnTo>
                    <a:cubicBezTo>
                      <a:pt x="6018" y="7656"/>
                      <a:pt x="6175" y="7656"/>
                      <a:pt x="6301" y="7624"/>
                    </a:cubicBezTo>
                    <a:close/>
                    <a:moveTo>
                      <a:pt x="2079" y="8349"/>
                    </a:moveTo>
                    <a:lnTo>
                      <a:pt x="2079" y="11153"/>
                    </a:lnTo>
                    <a:lnTo>
                      <a:pt x="693" y="11153"/>
                    </a:lnTo>
                    <a:lnTo>
                      <a:pt x="693" y="9389"/>
                    </a:lnTo>
                    <a:cubicBezTo>
                      <a:pt x="693" y="8790"/>
                      <a:pt x="1166" y="8349"/>
                      <a:pt x="1733" y="8349"/>
                    </a:cubicBezTo>
                    <a:close/>
                    <a:moveTo>
                      <a:pt x="7656" y="9924"/>
                    </a:moveTo>
                    <a:lnTo>
                      <a:pt x="7656" y="11153"/>
                    </a:lnTo>
                    <a:lnTo>
                      <a:pt x="2773" y="11153"/>
                    </a:lnTo>
                    <a:lnTo>
                      <a:pt x="2773" y="9924"/>
                    </a:lnTo>
                    <a:cubicBezTo>
                      <a:pt x="3560" y="10239"/>
                      <a:pt x="4411" y="10397"/>
                      <a:pt x="5230" y="10397"/>
                    </a:cubicBezTo>
                    <a:cubicBezTo>
                      <a:pt x="6049" y="10397"/>
                      <a:pt x="6868" y="10239"/>
                      <a:pt x="7656" y="9924"/>
                    </a:cubicBezTo>
                    <a:close/>
                    <a:moveTo>
                      <a:pt x="8664" y="8349"/>
                    </a:moveTo>
                    <a:cubicBezTo>
                      <a:pt x="9231" y="8349"/>
                      <a:pt x="9672" y="8821"/>
                      <a:pt x="9672" y="9389"/>
                    </a:cubicBezTo>
                    <a:lnTo>
                      <a:pt x="9672" y="11153"/>
                    </a:lnTo>
                    <a:lnTo>
                      <a:pt x="8286" y="11153"/>
                    </a:lnTo>
                    <a:lnTo>
                      <a:pt x="8286" y="8349"/>
                    </a:lnTo>
                    <a:close/>
                    <a:moveTo>
                      <a:pt x="5198" y="0"/>
                    </a:moveTo>
                    <a:cubicBezTo>
                      <a:pt x="3088" y="0"/>
                      <a:pt x="1355" y="1701"/>
                      <a:pt x="1355" y="3844"/>
                    </a:cubicBezTo>
                    <a:lnTo>
                      <a:pt x="1355" y="5923"/>
                    </a:lnTo>
                    <a:cubicBezTo>
                      <a:pt x="1355" y="6522"/>
                      <a:pt x="1827" y="6931"/>
                      <a:pt x="2395" y="6931"/>
                    </a:cubicBezTo>
                    <a:lnTo>
                      <a:pt x="3088" y="6931"/>
                    </a:lnTo>
                    <a:cubicBezTo>
                      <a:pt x="3182" y="7057"/>
                      <a:pt x="3308" y="7183"/>
                      <a:pt x="3466" y="7309"/>
                    </a:cubicBezTo>
                    <a:cubicBezTo>
                      <a:pt x="3466" y="7530"/>
                      <a:pt x="3308" y="7687"/>
                      <a:pt x="3088" y="7687"/>
                    </a:cubicBezTo>
                    <a:lnTo>
                      <a:pt x="1733" y="7687"/>
                    </a:lnTo>
                    <a:cubicBezTo>
                      <a:pt x="788" y="7687"/>
                      <a:pt x="0" y="8475"/>
                      <a:pt x="0" y="9420"/>
                    </a:cubicBezTo>
                    <a:lnTo>
                      <a:pt x="0" y="11499"/>
                    </a:lnTo>
                    <a:cubicBezTo>
                      <a:pt x="0" y="11720"/>
                      <a:pt x="158" y="11877"/>
                      <a:pt x="347" y="11877"/>
                    </a:cubicBezTo>
                    <a:lnTo>
                      <a:pt x="10019" y="11877"/>
                    </a:lnTo>
                    <a:cubicBezTo>
                      <a:pt x="10239" y="11877"/>
                      <a:pt x="10397" y="11720"/>
                      <a:pt x="10397" y="11499"/>
                    </a:cubicBezTo>
                    <a:lnTo>
                      <a:pt x="10397" y="9420"/>
                    </a:lnTo>
                    <a:cubicBezTo>
                      <a:pt x="10397" y="8475"/>
                      <a:pt x="9609" y="7687"/>
                      <a:pt x="8664" y="7687"/>
                    </a:cubicBezTo>
                    <a:lnTo>
                      <a:pt x="7278" y="7687"/>
                    </a:lnTo>
                    <a:cubicBezTo>
                      <a:pt x="7089" y="7687"/>
                      <a:pt x="6931" y="7530"/>
                      <a:pt x="6931" y="7341"/>
                    </a:cubicBezTo>
                    <a:cubicBezTo>
                      <a:pt x="7026" y="7246"/>
                      <a:pt x="7152" y="7152"/>
                      <a:pt x="7278" y="6994"/>
                    </a:cubicBezTo>
                    <a:lnTo>
                      <a:pt x="7971" y="6994"/>
                    </a:lnTo>
                    <a:cubicBezTo>
                      <a:pt x="8569" y="6994"/>
                      <a:pt x="9011" y="6522"/>
                      <a:pt x="9011" y="5955"/>
                    </a:cubicBezTo>
                    <a:lnTo>
                      <a:pt x="9011" y="3844"/>
                    </a:lnTo>
                    <a:cubicBezTo>
                      <a:pt x="9011" y="1733"/>
                      <a:pt x="7309" y="0"/>
                      <a:pt x="519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53" name="Google Shape;9196;p73">
                <a:extLst>
                  <a:ext uri="{FF2B5EF4-FFF2-40B4-BE49-F238E27FC236}">
                    <a16:creationId xmlns:a16="http://schemas.microsoft.com/office/drawing/2014/main" id="{62F894B5-D5DD-4D29-9342-00FA749DA42F}"/>
                  </a:ext>
                </a:extLst>
              </p:cNvPr>
              <p:cNvGrpSpPr/>
              <p:nvPr/>
            </p:nvGrpSpPr>
            <p:grpSpPr>
              <a:xfrm>
                <a:off x="10280367" y="2282300"/>
                <a:ext cx="499261" cy="497951"/>
                <a:chOff x="6131900" y="2301825"/>
                <a:chExt cx="295375" cy="294600"/>
              </a:xfrm>
              <a:grpFill/>
            </p:grpSpPr>
            <p:sp>
              <p:nvSpPr>
                <p:cNvPr id="54" name="Google Shape;9197;p73">
                  <a:extLst>
                    <a:ext uri="{FF2B5EF4-FFF2-40B4-BE49-F238E27FC236}">
                      <a16:creationId xmlns:a16="http://schemas.microsoft.com/office/drawing/2014/main" id="{E1EC59F4-7C0E-4BFE-A658-90F2C7E9A41E}"/>
                    </a:ext>
                  </a:extLst>
                </p:cNvPr>
                <p:cNvSpPr/>
                <p:nvPr/>
              </p:nvSpPr>
              <p:spPr>
                <a:xfrm>
                  <a:off x="6131900" y="2301825"/>
                  <a:ext cx="295375" cy="294600"/>
                </a:xfrm>
                <a:custGeom>
                  <a:avLst/>
                  <a:gdLst/>
                  <a:ahLst/>
                  <a:cxnLst/>
                  <a:rect l="l" t="t" r="r" b="b"/>
                  <a:pathLst>
                    <a:path w="11815" h="11784" extrusionOk="0">
                      <a:moveTo>
                        <a:pt x="3813" y="630"/>
                      </a:moveTo>
                      <a:cubicBezTo>
                        <a:pt x="4002" y="630"/>
                        <a:pt x="4159" y="788"/>
                        <a:pt x="4159" y="977"/>
                      </a:cubicBezTo>
                      <a:lnTo>
                        <a:pt x="4159" y="1355"/>
                      </a:lnTo>
                      <a:lnTo>
                        <a:pt x="1387" y="1355"/>
                      </a:lnTo>
                      <a:lnTo>
                        <a:pt x="1387" y="977"/>
                      </a:lnTo>
                      <a:lnTo>
                        <a:pt x="1355" y="977"/>
                      </a:lnTo>
                      <a:cubicBezTo>
                        <a:pt x="1355" y="788"/>
                        <a:pt x="1513" y="630"/>
                        <a:pt x="1733" y="630"/>
                      </a:cubicBezTo>
                      <a:close/>
                      <a:moveTo>
                        <a:pt x="10114" y="1355"/>
                      </a:moveTo>
                      <a:cubicBezTo>
                        <a:pt x="10303" y="1355"/>
                        <a:pt x="10460" y="1513"/>
                        <a:pt x="10460" y="1702"/>
                      </a:cubicBezTo>
                      <a:lnTo>
                        <a:pt x="10460" y="3434"/>
                      </a:lnTo>
                      <a:lnTo>
                        <a:pt x="7688" y="3434"/>
                      </a:lnTo>
                      <a:cubicBezTo>
                        <a:pt x="7656" y="3277"/>
                        <a:pt x="7656" y="1859"/>
                        <a:pt x="7656" y="1702"/>
                      </a:cubicBezTo>
                      <a:cubicBezTo>
                        <a:pt x="7656" y="1513"/>
                        <a:pt x="7814" y="1355"/>
                        <a:pt x="8034" y="1355"/>
                      </a:cubicBezTo>
                      <a:close/>
                      <a:moveTo>
                        <a:pt x="4128" y="2048"/>
                      </a:moveTo>
                      <a:lnTo>
                        <a:pt x="4128" y="4821"/>
                      </a:lnTo>
                      <a:lnTo>
                        <a:pt x="1355" y="4821"/>
                      </a:lnTo>
                      <a:lnTo>
                        <a:pt x="1355" y="2048"/>
                      </a:lnTo>
                      <a:close/>
                      <a:moveTo>
                        <a:pt x="6617" y="2048"/>
                      </a:moveTo>
                      <a:cubicBezTo>
                        <a:pt x="6806" y="2048"/>
                        <a:pt x="6963" y="2206"/>
                        <a:pt x="6963" y="2395"/>
                      </a:cubicBezTo>
                      <a:lnTo>
                        <a:pt x="6963" y="4852"/>
                      </a:lnTo>
                      <a:lnTo>
                        <a:pt x="4821" y="4852"/>
                      </a:lnTo>
                      <a:lnTo>
                        <a:pt x="4821" y="2395"/>
                      </a:lnTo>
                      <a:cubicBezTo>
                        <a:pt x="4821" y="2206"/>
                        <a:pt x="4978" y="2048"/>
                        <a:pt x="5167" y="2048"/>
                      </a:cubicBezTo>
                      <a:close/>
                      <a:moveTo>
                        <a:pt x="10429" y="4127"/>
                      </a:moveTo>
                      <a:lnTo>
                        <a:pt x="10429" y="4852"/>
                      </a:lnTo>
                      <a:lnTo>
                        <a:pt x="7656" y="4852"/>
                      </a:lnTo>
                      <a:lnTo>
                        <a:pt x="7656" y="4127"/>
                      </a:lnTo>
                      <a:close/>
                      <a:moveTo>
                        <a:pt x="10775" y="5514"/>
                      </a:moveTo>
                      <a:cubicBezTo>
                        <a:pt x="10964" y="5514"/>
                        <a:pt x="11122" y="5671"/>
                        <a:pt x="11122" y="5860"/>
                      </a:cubicBezTo>
                      <a:lnTo>
                        <a:pt x="11122" y="10744"/>
                      </a:lnTo>
                      <a:cubicBezTo>
                        <a:pt x="11122" y="10964"/>
                        <a:pt x="10964" y="11122"/>
                        <a:pt x="10775" y="11122"/>
                      </a:cubicBezTo>
                      <a:lnTo>
                        <a:pt x="1009" y="11122"/>
                      </a:lnTo>
                      <a:cubicBezTo>
                        <a:pt x="820" y="11122"/>
                        <a:pt x="662" y="10964"/>
                        <a:pt x="662" y="10744"/>
                      </a:cubicBezTo>
                      <a:lnTo>
                        <a:pt x="662" y="5860"/>
                      </a:lnTo>
                      <a:cubicBezTo>
                        <a:pt x="662" y="5671"/>
                        <a:pt x="820" y="5514"/>
                        <a:pt x="1009" y="5514"/>
                      </a:cubicBezTo>
                      <a:close/>
                      <a:moveTo>
                        <a:pt x="1733" y="0"/>
                      </a:moveTo>
                      <a:cubicBezTo>
                        <a:pt x="1135" y="0"/>
                        <a:pt x="694" y="473"/>
                        <a:pt x="694" y="1040"/>
                      </a:cubicBezTo>
                      <a:lnTo>
                        <a:pt x="694" y="4884"/>
                      </a:lnTo>
                      <a:cubicBezTo>
                        <a:pt x="316" y="5041"/>
                        <a:pt x="1" y="5388"/>
                        <a:pt x="1" y="5860"/>
                      </a:cubicBezTo>
                      <a:lnTo>
                        <a:pt x="1" y="10744"/>
                      </a:lnTo>
                      <a:cubicBezTo>
                        <a:pt x="1" y="11342"/>
                        <a:pt x="473" y="11783"/>
                        <a:pt x="1009" y="11783"/>
                      </a:cubicBezTo>
                      <a:lnTo>
                        <a:pt x="10775" y="11783"/>
                      </a:lnTo>
                      <a:cubicBezTo>
                        <a:pt x="11374" y="11783"/>
                        <a:pt x="11815" y="11311"/>
                        <a:pt x="11815" y="10744"/>
                      </a:cubicBezTo>
                      <a:lnTo>
                        <a:pt x="11815" y="5860"/>
                      </a:lnTo>
                      <a:cubicBezTo>
                        <a:pt x="11815" y="5388"/>
                        <a:pt x="11531" y="5010"/>
                        <a:pt x="11122" y="4884"/>
                      </a:cubicBezTo>
                      <a:lnTo>
                        <a:pt x="11122" y="1702"/>
                      </a:lnTo>
                      <a:cubicBezTo>
                        <a:pt x="11122" y="1103"/>
                        <a:pt x="10649" y="662"/>
                        <a:pt x="10114" y="662"/>
                      </a:cubicBezTo>
                      <a:lnTo>
                        <a:pt x="8034" y="662"/>
                      </a:lnTo>
                      <a:cubicBezTo>
                        <a:pt x="7530" y="662"/>
                        <a:pt x="7152" y="977"/>
                        <a:pt x="7026" y="1418"/>
                      </a:cubicBezTo>
                      <a:cubicBezTo>
                        <a:pt x="6932" y="1387"/>
                        <a:pt x="6806" y="1355"/>
                        <a:pt x="6648" y="1355"/>
                      </a:cubicBezTo>
                      <a:lnTo>
                        <a:pt x="5230" y="1355"/>
                      </a:lnTo>
                      <a:cubicBezTo>
                        <a:pt x="5104" y="1355"/>
                        <a:pt x="4978" y="1387"/>
                        <a:pt x="4884" y="1418"/>
                      </a:cubicBezTo>
                      <a:lnTo>
                        <a:pt x="4884" y="1040"/>
                      </a:lnTo>
                      <a:cubicBezTo>
                        <a:pt x="4884" y="441"/>
                        <a:pt x="4380" y="0"/>
                        <a:pt x="384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55" name="Google Shape;9198;p73">
                  <a:extLst>
                    <a:ext uri="{FF2B5EF4-FFF2-40B4-BE49-F238E27FC236}">
                      <a16:creationId xmlns:a16="http://schemas.microsoft.com/office/drawing/2014/main" id="{EDD4F05D-6A1D-4386-A16C-36814E77521A}"/>
                    </a:ext>
                  </a:extLst>
                </p:cNvPr>
                <p:cNvSpPr/>
                <p:nvPr/>
              </p:nvSpPr>
              <p:spPr>
                <a:xfrm>
                  <a:off x="6218550" y="2456200"/>
                  <a:ext cx="122100" cy="51225"/>
                </a:xfrm>
                <a:custGeom>
                  <a:avLst/>
                  <a:gdLst/>
                  <a:ahLst/>
                  <a:cxnLst/>
                  <a:rect l="l" t="t" r="r" b="b"/>
                  <a:pathLst>
                    <a:path w="4884" h="2049" extrusionOk="0">
                      <a:moveTo>
                        <a:pt x="3844" y="725"/>
                      </a:moveTo>
                      <a:cubicBezTo>
                        <a:pt x="4033" y="725"/>
                        <a:pt x="4190" y="882"/>
                        <a:pt x="4190" y="1071"/>
                      </a:cubicBezTo>
                      <a:cubicBezTo>
                        <a:pt x="4190" y="1260"/>
                        <a:pt x="4033" y="1418"/>
                        <a:pt x="3844" y="1418"/>
                      </a:cubicBezTo>
                      <a:lnTo>
                        <a:pt x="1008" y="1418"/>
                      </a:lnTo>
                      <a:cubicBezTo>
                        <a:pt x="819" y="1418"/>
                        <a:pt x="662" y="1260"/>
                        <a:pt x="662" y="1071"/>
                      </a:cubicBezTo>
                      <a:cubicBezTo>
                        <a:pt x="662" y="882"/>
                        <a:pt x="819" y="725"/>
                        <a:pt x="1008" y="725"/>
                      </a:cubicBezTo>
                      <a:close/>
                      <a:moveTo>
                        <a:pt x="1008" y="0"/>
                      </a:moveTo>
                      <a:cubicBezTo>
                        <a:pt x="410" y="0"/>
                        <a:pt x="0" y="473"/>
                        <a:pt x="0" y="1040"/>
                      </a:cubicBezTo>
                      <a:cubicBezTo>
                        <a:pt x="0" y="1639"/>
                        <a:pt x="473" y="2048"/>
                        <a:pt x="1008" y="2048"/>
                      </a:cubicBezTo>
                      <a:lnTo>
                        <a:pt x="3844" y="2048"/>
                      </a:lnTo>
                      <a:cubicBezTo>
                        <a:pt x="4442" y="2048"/>
                        <a:pt x="4883" y="1576"/>
                        <a:pt x="4883" y="1040"/>
                      </a:cubicBezTo>
                      <a:cubicBezTo>
                        <a:pt x="4852" y="473"/>
                        <a:pt x="4411" y="0"/>
                        <a:pt x="384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56" name="Google Shape;9199;p73">
                  <a:extLst>
                    <a:ext uri="{FF2B5EF4-FFF2-40B4-BE49-F238E27FC236}">
                      <a16:creationId xmlns:a16="http://schemas.microsoft.com/office/drawing/2014/main" id="{A82F6BC5-7817-4773-BF82-57F35549E042}"/>
                    </a:ext>
                  </a:extLst>
                </p:cNvPr>
                <p:cNvSpPr/>
                <p:nvPr/>
              </p:nvSpPr>
              <p:spPr>
                <a:xfrm>
                  <a:off x="6340625" y="2353025"/>
                  <a:ext cx="35475" cy="18125"/>
                </a:xfrm>
                <a:custGeom>
                  <a:avLst/>
                  <a:gdLst/>
                  <a:ahLst/>
                  <a:cxnLst/>
                  <a:rect l="l" t="t" r="r" b="b"/>
                  <a:pathLst>
                    <a:path w="1419" h="725" extrusionOk="0">
                      <a:moveTo>
                        <a:pt x="347" y="0"/>
                      </a:moveTo>
                      <a:cubicBezTo>
                        <a:pt x="158" y="0"/>
                        <a:pt x="0" y="158"/>
                        <a:pt x="0" y="347"/>
                      </a:cubicBezTo>
                      <a:cubicBezTo>
                        <a:pt x="0" y="567"/>
                        <a:pt x="158" y="725"/>
                        <a:pt x="347" y="725"/>
                      </a:cubicBezTo>
                      <a:lnTo>
                        <a:pt x="1040" y="725"/>
                      </a:lnTo>
                      <a:cubicBezTo>
                        <a:pt x="1261" y="725"/>
                        <a:pt x="1418" y="567"/>
                        <a:pt x="1418" y="347"/>
                      </a:cubicBezTo>
                      <a:cubicBezTo>
                        <a:pt x="1355" y="158"/>
                        <a:pt x="1198" y="0"/>
                        <a:pt x="1040"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57" name="Google Shape;9200;p73">
                  <a:extLst>
                    <a:ext uri="{FF2B5EF4-FFF2-40B4-BE49-F238E27FC236}">
                      <a16:creationId xmlns:a16="http://schemas.microsoft.com/office/drawing/2014/main" id="{1D37BF2E-0421-4B4E-BA41-5D75633C0571}"/>
                    </a:ext>
                  </a:extLst>
                </p:cNvPr>
                <p:cNvSpPr/>
                <p:nvPr/>
              </p:nvSpPr>
              <p:spPr>
                <a:xfrm>
                  <a:off x="6183100" y="2369550"/>
                  <a:ext cx="35475" cy="18150"/>
                </a:xfrm>
                <a:custGeom>
                  <a:avLst/>
                  <a:gdLst/>
                  <a:ahLst/>
                  <a:cxnLst/>
                  <a:rect l="l" t="t" r="r" b="b"/>
                  <a:pathLst>
                    <a:path w="1419" h="726" extrusionOk="0">
                      <a:moveTo>
                        <a:pt x="347" y="1"/>
                      </a:moveTo>
                      <a:cubicBezTo>
                        <a:pt x="158" y="1"/>
                        <a:pt x="0" y="158"/>
                        <a:pt x="0" y="379"/>
                      </a:cubicBezTo>
                      <a:cubicBezTo>
                        <a:pt x="0" y="568"/>
                        <a:pt x="158" y="725"/>
                        <a:pt x="347" y="725"/>
                      </a:cubicBezTo>
                      <a:lnTo>
                        <a:pt x="1040" y="725"/>
                      </a:lnTo>
                      <a:cubicBezTo>
                        <a:pt x="1261" y="725"/>
                        <a:pt x="1418" y="568"/>
                        <a:pt x="1418" y="379"/>
                      </a:cubicBezTo>
                      <a:cubicBezTo>
                        <a:pt x="1418" y="158"/>
                        <a:pt x="1261" y="1"/>
                        <a:pt x="104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58" name="Google Shape;9201;p73">
                <a:extLst>
                  <a:ext uri="{FF2B5EF4-FFF2-40B4-BE49-F238E27FC236}">
                    <a16:creationId xmlns:a16="http://schemas.microsoft.com/office/drawing/2014/main" id="{A36FC51C-2F24-42DB-A02D-6BA815A66C8D}"/>
                  </a:ext>
                </a:extLst>
              </p:cNvPr>
              <p:cNvGrpSpPr/>
              <p:nvPr/>
            </p:nvGrpSpPr>
            <p:grpSpPr>
              <a:xfrm>
                <a:off x="2036574" y="1687877"/>
                <a:ext cx="503276" cy="500612"/>
                <a:chOff x="1412450" y="1954475"/>
                <a:chExt cx="297750" cy="296175"/>
              </a:xfrm>
              <a:grpFill/>
            </p:grpSpPr>
            <p:sp>
              <p:nvSpPr>
                <p:cNvPr id="59" name="Google Shape;9202;p73">
                  <a:extLst>
                    <a:ext uri="{FF2B5EF4-FFF2-40B4-BE49-F238E27FC236}">
                      <a16:creationId xmlns:a16="http://schemas.microsoft.com/office/drawing/2014/main" id="{21F12908-DEED-4984-ADA6-E0DAB4E098EF}"/>
                    </a:ext>
                  </a:extLst>
                </p:cNvPr>
                <p:cNvSpPr/>
                <p:nvPr/>
              </p:nvSpPr>
              <p:spPr>
                <a:xfrm>
                  <a:off x="1483350" y="2023800"/>
                  <a:ext cx="155975" cy="155975"/>
                </a:xfrm>
                <a:custGeom>
                  <a:avLst/>
                  <a:gdLst/>
                  <a:ahLst/>
                  <a:cxnLst/>
                  <a:rect l="l" t="t" r="r" b="b"/>
                  <a:pathLst>
                    <a:path w="6239" h="6239" extrusionOk="0">
                      <a:moveTo>
                        <a:pt x="3119" y="2079"/>
                      </a:moveTo>
                      <a:cubicBezTo>
                        <a:pt x="3529" y="2079"/>
                        <a:pt x="3844" y="2395"/>
                        <a:pt x="3844" y="2773"/>
                      </a:cubicBezTo>
                      <a:cubicBezTo>
                        <a:pt x="3844" y="3182"/>
                        <a:pt x="3529" y="3497"/>
                        <a:pt x="3119" y="3497"/>
                      </a:cubicBezTo>
                      <a:cubicBezTo>
                        <a:pt x="2741" y="3497"/>
                        <a:pt x="2426" y="3182"/>
                        <a:pt x="2426" y="2773"/>
                      </a:cubicBezTo>
                      <a:cubicBezTo>
                        <a:pt x="2426" y="2395"/>
                        <a:pt x="2741" y="2079"/>
                        <a:pt x="3119" y="2079"/>
                      </a:cubicBezTo>
                      <a:close/>
                      <a:moveTo>
                        <a:pt x="3119" y="725"/>
                      </a:moveTo>
                      <a:cubicBezTo>
                        <a:pt x="4474" y="725"/>
                        <a:pt x="5577" y="1827"/>
                        <a:pt x="5577" y="3182"/>
                      </a:cubicBezTo>
                      <a:cubicBezTo>
                        <a:pt x="5577" y="3686"/>
                        <a:pt x="5388" y="4159"/>
                        <a:pt x="5136" y="4537"/>
                      </a:cubicBezTo>
                      <a:cubicBezTo>
                        <a:pt x="4884" y="4190"/>
                        <a:pt x="4537" y="3907"/>
                        <a:pt x="4191" y="3718"/>
                      </a:cubicBezTo>
                      <a:cubicBezTo>
                        <a:pt x="4411" y="3497"/>
                        <a:pt x="4537" y="3182"/>
                        <a:pt x="4537" y="2804"/>
                      </a:cubicBezTo>
                      <a:cubicBezTo>
                        <a:pt x="4537" y="2079"/>
                        <a:pt x="3907" y="1449"/>
                        <a:pt x="3151" y="1449"/>
                      </a:cubicBezTo>
                      <a:cubicBezTo>
                        <a:pt x="2426" y="1449"/>
                        <a:pt x="1796" y="2079"/>
                        <a:pt x="1796" y="2804"/>
                      </a:cubicBezTo>
                      <a:cubicBezTo>
                        <a:pt x="1796" y="3182"/>
                        <a:pt x="1891" y="3497"/>
                        <a:pt x="2143" y="3718"/>
                      </a:cubicBezTo>
                      <a:cubicBezTo>
                        <a:pt x="1733" y="3907"/>
                        <a:pt x="1418" y="4190"/>
                        <a:pt x="1198" y="4537"/>
                      </a:cubicBezTo>
                      <a:cubicBezTo>
                        <a:pt x="914" y="4159"/>
                        <a:pt x="756" y="3686"/>
                        <a:pt x="756" y="3182"/>
                      </a:cubicBezTo>
                      <a:cubicBezTo>
                        <a:pt x="662" y="1796"/>
                        <a:pt x="1796" y="725"/>
                        <a:pt x="3119" y="725"/>
                      </a:cubicBezTo>
                      <a:close/>
                      <a:moveTo>
                        <a:pt x="3119" y="4190"/>
                      </a:moveTo>
                      <a:cubicBezTo>
                        <a:pt x="3749" y="4190"/>
                        <a:pt x="4317" y="4505"/>
                        <a:pt x="4632" y="5041"/>
                      </a:cubicBezTo>
                      <a:cubicBezTo>
                        <a:pt x="4222" y="5387"/>
                        <a:pt x="3686" y="5577"/>
                        <a:pt x="3119" y="5577"/>
                      </a:cubicBezTo>
                      <a:cubicBezTo>
                        <a:pt x="2584" y="5577"/>
                        <a:pt x="2017" y="5387"/>
                        <a:pt x="1639" y="5041"/>
                      </a:cubicBezTo>
                      <a:cubicBezTo>
                        <a:pt x="1954" y="4505"/>
                        <a:pt x="2489" y="4190"/>
                        <a:pt x="3119" y="4190"/>
                      </a:cubicBezTo>
                      <a:close/>
                      <a:moveTo>
                        <a:pt x="3119" y="0"/>
                      </a:moveTo>
                      <a:cubicBezTo>
                        <a:pt x="1387" y="0"/>
                        <a:pt x="0" y="1418"/>
                        <a:pt x="0" y="3119"/>
                      </a:cubicBezTo>
                      <a:cubicBezTo>
                        <a:pt x="0" y="4852"/>
                        <a:pt x="1387" y="6238"/>
                        <a:pt x="3119" y="6238"/>
                      </a:cubicBezTo>
                      <a:cubicBezTo>
                        <a:pt x="4852" y="6238"/>
                        <a:pt x="6238" y="4820"/>
                        <a:pt x="6238" y="3119"/>
                      </a:cubicBezTo>
                      <a:cubicBezTo>
                        <a:pt x="6238" y="1386"/>
                        <a:pt x="4821" y="0"/>
                        <a:pt x="311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60" name="Google Shape;9203;p73">
                  <a:extLst>
                    <a:ext uri="{FF2B5EF4-FFF2-40B4-BE49-F238E27FC236}">
                      <a16:creationId xmlns:a16="http://schemas.microsoft.com/office/drawing/2014/main" id="{827B81B8-E94D-4281-87C6-6DAC8E6B32D0}"/>
                    </a:ext>
                  </a:extLst>
                </p:cNvPr>
                <p:cNvSpPr/>
                <p:nvPr/>
              </p:nvSpPr>
              <p:spPr>
                <a:xfrm>
                  <a:off x="1412450" y="1954475"/>
                  <a:ext cx="297750" cy="296175"/>
                </a:xfrm>
                <a:custGeom>
                  <a:avLst/>
                  <a:gdLst/>
                  <a:ahLst/>
                  <a:cxnLst/>
                  <a:rect l="l" t="t" r="r" b="b"/>
                  <a:pathLst>
                    <a:path w="11910" h="11847" extrusionOk="0">
                      <a:moveTo>
                        <a:pt x="6365" y="662"/>
                      </a:moveTo>
                      <a:lnTo>
                        <a:pt x="6522" y="1513"/>
                      </a:lnTo>
                      <a:cubicBezTo>
                        <a:pt x="6554" y="1702"/>
                        <a:pt x="6617" y="1765"/>
                        <a:pt x="6774" y="1797"/>
                      </a:cubicBezTo>
                      <a:cubicBezTo>
                        <a:pt x="7342" y="1923"/>
                        <a:pt x="7814" y="2112"/>
                        <a:pt x="8287" y="2427"/>
                      </a:cubicBezTo>
                      <a:cubicBezTo>
                        <a:pt x="8350" y="2474"/>
                        <a:pt x="8421" y="2498"/>
                        <a:pt x="8488" y="2498"/>
                      </a:cubicBezTo>
                      <a:cubicBezTo>
                        <a:pt x="8554" y="2498"/>
                        <a:pt x="8618" y="2474"/>
                        <a:pt x="8665" y="2427"/>
                      </a:cubicBezTo>
                      <a:lnTo>
                        <a:pt x="9389" y="1923"/>
                      </a:lnTo>
                      <a:lnTo>
                        <a:pt x="9925" y="2490"/>
                      </a:lnTo>
                      <a:lnTo>
                        <a:pt x="9421" y="3183"/>
                      </a:lnTo>
                      <a:cubicBezTo>
                        <a:pt x="9358" y="3309"/>
                        <a:pt x="9358" y="3466"/>
                        <a:pt x="9421" y="3592"/>
                      </a:cubicBezTo>
                      <a:cubicBezTo>
                        <a:pt x="9736" y="4065"/>
                        <a:pt x="9925" y="4537"/>
                        <a:pt x="10051" y="5073"/>
                      </a:cubicBezTo>
                      <a:cubicBezTo>
                        <a:pt x="10082" y="5231"/>
                        <a:pt x="10209" y="5294"/>
                        <a:pt x="10335" y="5357"/>
                      </a:cubicBezTo>
                      <a:lnTo>
                        <a:pt x="11185" y="5514"/>
                      </a:lnTo>
                      <a:lnTo>
                        <a:pt x="11185" y="6302"/>
                      </a:lnTo>
                      <a:lnTo>
                        <a:pt x="10335" y="6459"/>
                      </a:lnTo>
                      <a:cubicBezTo>
                        <a:pt x="10177" y="6491"/>
                        <a:pt x="10082" y="6585"/>
                        <a:pt x="10051" y="6743"/>
                      </a:cubicBezTo>
                      <a:cubicBezTo>
                        <a:pt x="9925" y="7278"/>
                        <a:pt x="9736" y="7751"/>
                        <a:pt x="9421" y="8224"/>
                      </a:cubicBezTo>
                      <a:cubicBezTo>
                        <a:pt x="9358" y="8350"/>
                        <a:pt x="9358" y="8507"/>
                        <a:pt x="9421" y="8633"/>
                      </a:cubicBezTo>
                      <a:lnTo>
                        <a:pt x="9925" y="9326"/>
                      </a:lnTo>
                      <a:lnTo>
                        <a:pt x="9389" y="9893"/>
                      </a:lnTo>
                      <a:lnTo>
                        <a:pt x="8665" y="9358"/>
                      </a:lnTo>
                      <a:cubicBezTo>
                        <a:pt x="8618" y="9326"/>
                        <a:pt x="8554" y="9310"/>
                        <a:pt x="8488" y="9310"/>
                      </a:cubicBezTo>
                      <a:cubicBezTo>
                        <a:pt x="8421" y="9310"/>
                        <a:pt x="8350" y="9326"/>
                        <a:pt x="8287" y="9358"/>
                      </a:cubicBezTo>
                      <a:cubicBezTo>
                        <a:pt x="7814" y="9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zTo>
                      <a:cubicBezTo>
                        <a:pt x="4569" y="9893"/>
                        <a:pt x="4097" y="9673"/>
                        <a:pt x="3624" y="9358"/>
                      </a:cubicBezTo>
                      <a:cubicBezTo>
                        <a:pt x="3561" y="9326"/>
                        <a:pt x="3498" y="9310"/>
                        <a:pt x="3435" y="9310"/>
                      </a:cubicBezTo>
                      <a:cubicBezTo>
                        <a:pt x="3372" y="9310"/>
                        <a:pt x="3309" y="9326"/>
                        <a:pt x="3246" y="9358"/>
                      </a:cubicBezTo>
                      <a:lnTo>
                        <a:pt x="2521" y="9893"/>
                      </a:lnTo>
                      <a:lnTo>
                        <a:pt x="1986" y="9326"/>
                      </a:lnTo>
                      <a:lnTo>
                        <a:pt x="2490" y="8633"/>
                      </a:lnTo>
                      <a:cubicBezTo>
                        <a:pt x="2584" y="8507"/>
                        <a:pt x="2584" y="8350"/>
                        <a:pt x="2490" y="8224"/>
                      </a:cubicBezTo>
                      <a:cubicBezTo>
                        <a:pt x="2175" y="7751"/>
                        <a:pt x="1986" y="7278"/>
                        <a:pt x="1860" y="6743"/>
                      </a:cubicBezTo>
                      <a:cubicBezTo>
                        <a:pt x="1828" y="6585"/>
                        <a:pt x="1702" y="6491"/>
                        <a:pt x="1576" y="6459"/>
                      </a:cubicBezTo>
                      <a:lnTo>
                        <a:pt x="726" y="6302"/>
                      </a:lnTo>
                      <a:lnTo>
                        <a:pt x="726" y="5514"/>
                      </a:lnTo>
                      <a:lnTo>
                        <a:pt x="1576" y="5357"/>
                      </a:lnTo>
                      <a:cubicBezTo>
                        <a:pt x="1734" y="5325"/>
                        <a:pt x="1828" y="5231"/>
                        <a:pt x="1860" y="5073"/>
                      </a:cubicBezTo>
                      <a:cubicBezTo>
                        <a:pt x="1986" y="4506"/>
                        <a:pt x="2175" y="4065"/>
                        <a:pt x="2490" y="3592"/>
                      </a:cubicBezTo>
                      <a:cubicBezTo>
                        <a:pt x="2584" y="3466"/>
                        <a:pt x="2584" y="3309"/>
                        <a:pt x="2490" y="3183"/>
                      </a:cubicBezTo>
                      <a:lnTo>
                        <a:pt x="1986" y="2490"/>
                      </a:lnTo>
                      <a:lnTo>
                        <a:pt x="2521" y="1923"/>
                      </a:lnTo>
                      <a:lnTo>
                        <a:pt x="3246" y="2427"/>
                      </a:lnTo>
                      <a:cubicBezTo>
                        <a:pt x="3309" y="2474"/>
                        <a:pt x="3372" y="2498"/>
                        <a:pt x="3435" y="2498"/>
                      </a:cubicBezTo>
                      <a:cubicBezTo>
                        <a:pt x="3498" y="2498"/>
                        <a:pt x="3561" y="2474"/>
                        <a:pt x="3624" y="2427"/>
                      </a:cubicBezTo>
                      <a:cubicBezTo>
                        <a:pt x="4097" y="2112"/>
                        <a:pt x="4569" y="1923"/>
                        <a:pt x="5136" y="1797"/>
                      </a:cubicBezTo>
                      <a:cubicBezTo>
                        <a:pt x="5294" y="1765"/>
                        <a:pt x="5357" y="1639"/>
                        <a:pt x="5420" y="1513"/>
                      </a:cubicBezTo>
                      <a:lnTo>
                        <a:pt x="5577" y="662"/>
                      </a:lnTo>
                      <a:close/>
                      <a:moveTo>
                        <a:pt x="5262" y="1"/>
                      </a:moveTo>
                      <a:cubicBezTo>
                        <a:pt x="5073" y="1"/>
                        <a:pt x="4916" y="127"/>
                        <a:pt x="4884" y="284"/>
                      </a:cubicBezTo>
                      <a:lnTo>
                        <a:pt x="4727" y="1166"/>
                      </a:lnTo>
                      <a:cubicBezTo>
                        <a:pt x="4254" y="1292"/>
                        <a:pt x="3813" y="1481"/>
                        <a:pt x="3435" y="1734"/>
                      </a:cubicBezTo>
                      <a:lnTo>
                        <a:pt x="2679" y="1229"/>
                      </a:lnTo>
                      <a:cubicBezTo>
                        <a:pt x="2610" y="1174"/>
                        <a:pt x="2541" y="1149"/>
                        <a:pt x="2474" y="1149"/>
                      </a:cubicBezTo>
                      <a:cubicBezTo>
                        <a:pt x="2389" y="1149"/>
                        <a:pt x="2309" y="1190"/>
                        <a:pt x="2238" y="1261"/>
                      </a:cubicBezTo>
                      <a:lnTo>
                        <a:pt x="1261" y="2238"/>
                      </a:lnTo>
                      <a:cubicBezTo>
                        <a:pt x="1135" y="2364"/>
                        <a:pt x="1135" y="2553"/>
                        <a:pt x="1230" y="2679"/>
                      </a:cubicBezTo>
                      <a:lnTo>
                        <a:pt x="1734" y="3435"/>
                      </a:lnTo>
                      <a:cubicBezTo>
                        <a:pt x="1513" y="3813"/>
                        <a:pt x="1324" y="4254"/>
                        <a:pt x="1198" y="4726"/>
                      </a:cubicBezTo>
                      <a:lnTo>
                        <a:pt x="284" y="4884"/>
                      </a:lnTo>
                      <a:cubicBezTo>
                        <a:pt x="127" y="4915"/>
                        <a:pt x="1" y="5042"/>
                        <a:pt x="1" y="5231"/>
                      </a:cubicBezTo>
                      <a:lnTo>
                        <a:pt x="1" y="6617"/>
                      </a:lnTo>
                      <a:cubicBezTo>
                        <a:pt x="64" y="6774"/>
                        <a:pt x="158" y="6932"/>
                        <a:pt x="316" y="6963"/>
                      </a:cubicBezTo>
                      <a:lnTo>
                        <a:pt x="1230" y="7121"/>
                      </a:lnTo>
                      <a:cubicBezTo>
                        <a:pt x="1356" y="7593"/>
                        <a:pt x="1545" y="8034"/>
                        <a:pt x="1797" y="8413"/>
                      </a:cubicBezTo>
                      <a:lnTo>
                        <a:pt x="1261" y="9169"/>
                      </a:lnTo>
                      <a:cubicBezTo>
                        <a:pt x="1167" y="9295"/>
                        <a:pt x="1198" y="9484"/>
                        <a:pt x="1324" y="9610"/>
                      </a:cubicBezTo>
                      <a:lnTo>
                        <a:pt x="2301" y="10586"/>
                      </a:lnTo>
                      <a:cubicBezTo>
                        <a:pt x="2368" y="10654"/>
                        <a:pt x="2454" y="10685"/>
                        <a:pt x="2533" y="10685"/>
                      </a:cubicBezTo>
                      <a:cubicBezTo>
                        <a:pt x="2602" y="10685"/>
                        <a:pt x="2666" y="10662"/>
                        <a:pt x="2710" y="10618"/>
                      </a:cubicBezTo>
                      <a:lnTo>
                        <a:pt x="3466" y="10114"/>
                      </a:lnTo>
                      <a:cubicBezTo>
                        <a:pt x="3876" y="10366"/>
                        <a:pt x="4286" y="10555"/>
                        <a:pt x="4790" y="10681"/>
                      </a:cubicBezTo>
                      <a:lnTo>
                        <a:pt x="4947" y="11563"/>
                      </a:lnTo>
                      <a:cubicBezTo>
                        <a:pt x="4979" y="11721"/>
                        <a:pt x="5105" y="11847"/>
                        <a:pt x="5294" y="11847"/>
                      </a:cubicBezTo>
                      <a:lnTo>
                        <a:pt x="6680" y="11847"/>
                      </a:lnTo>
                      <a:cubicBezTo>
                        <a:pt x="6837" y="11847"/>
                        <a:pt x="6995" y="11721"/>
                        <a:pt x="7027" y="11563"/>
                      </a:cubicBezTo>
                      <a:lnTo>
                        <a:pt x="7184" y="10681"/>
                      </a:lnTo>
                      <a:cubicBezTo>
                        <a:pt x="7657" y="10555"/>
                        <a:pt x="8098" y="10366"/>
                        <a:pt x="8476" y="10114"/>
                      </a:cubicBezTo>
                      <a:lnTo>
                        <a:pt x="9232" y="10618"/>
                      </a:lnTo>
                      <a:cubicBezTo>
                        <a:pt x="9301" y="10673"/>
                        <a:pt x="9370" y="10698"/>
                        <a:pt x="9436" y="10698"/>
                      </a:cubicBezTo>
                      <a:cubicBezTo>
                        <a:pt x="9521" y="10698"/>
                        <a:pt x="9602" y="10657"/>
                        <a:pt x="9673" y="10586"/>
                      </a:cubicBezTo>
                      <a:lnTo>
                        <a:pt x="10650" y="9610"/>
                      </a:lnTo>
                      <a:cubicBezTo>
                        <a:pt x="10776" y="9484"/>
                        <a:pt x="10776" y="9295"/>
                        <a:pt x="10681" y="9169"/>
                      </a:cubicBezTo>
                      <a:lnTo>
                        <a:pt x="10177" y="8413"/>
                      </a:lnTo>
                      <a:cubicBezTo>
                        <a:pt x="10398" y="8034"/>
                        <a:pt x="10618" y="7593"/>
                        <a:pt x="10713" y="7121"/>
                      </a:cubicBezTo>
                      <a:lnTo>
                        <a:pt x="11626" y="6963"/>
                      </a:lnTo>
                      <a:cubicBezTo>
                        <a:pt x="11784" y="6932"/>
                        <a:pt x="11910" y="6806"/>
                        <a:pt x="11910" y="6617"/>
                      </a:cubicBezTo>
                      <a:lnTo>
                        <a:pt x="11910" y="5231"/>
                      </a:lnTo>
                      <a:cubicBezTo>
                        <a:pt x="11910" y="5073"/>
                        <a:pt x="11784" y="4915"/>
                        <a:pt x="11626" y="4884"/>
                      </a:cubicBezTo>
                      <a:lnTo>
                        <a:pt x="10713" y="4726"/>
                      </a:lnTo>
                      <a:cubicBezTo>
                        <a:pt x="10618" y="4254"/>
                        <a:pt x="10398" y="3813"/>
                        <a:pt x="10177" y="3403"/>
                      </a:cubicBezTo>
                      <a:lnTo>
                        <a:pt x="10681" y="2679"/>
                      </a:lnTo>
                      <a:cubicBezTo>
                        <a:pt x="10807" y="2553"/>
                        <a:pt x="10776" y="2364"/>
                        <a:pt x="10650" y="2238"/>
                      </a:cubicBezTo>
                      <a:lnTo>
                        <a:pt x="9673" y="1261"/>
                      </a:lnTo>
                      <a:cubicBezTo>
                        <a:pt x="9605" y="1193"/>
                        <a:pt x="9520" y="1162"/>
                        <a:pt x="9435" y="1162"/>
                      </a:cubicBezTo>
                      <a:cubicBezTo>
                        <a:pt x="9362" y="1162"/>
                        <a:pt x="9290" y="1186"/>
                        <a:pt x="9232" y="1229"/>
                      </a:cubicBezTo>
                      <a:lnTo>
                        <a:pt x="8476" y="1734"/>
                      </a:lnTo>
                      <a:cubicBezTo>
                        <a:pt x="8098" y="1481"/>
                        <a:pt x="7657" y="1292"/>
                        <a:pt x="7184" y="1166"/>
                      </a:cubicBezTo>
                      <a:lnTo>
                        <a:pt x="6995" y="284"/>
                      </a:lnTo>
                      <a:cubicBezTo>
                        <a:pt x="6932" y="127"/>
                        <a:pt x="6837" y="1"/>
                        <a:pt x="661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61" name="Google Shape;9204;p73">
                <a:extLst>
                  <a:ext uri="{FF2B5EF4-FFF2-40B4-BE49-F238E27FC236}">
                    <a16:creationId xmlns:a16="http://schemas.microsoft.com/office/drawing/2014/main" id="{C1BBDDBB-245D-4A13-AD61-CD964B06A894}"/>
                  </a:ext>
                </a:extLst>
              </p:cNvPr>
              <p:cNvSpPr/>
              <p:nvPr/>
            </p:nvSpPr>
            <p:spPr>
              <a:xfrm>
                <a:off x="2038541" y="2283625"/>
                <a:ext cx="499303" cy="495289"/>
              </a:xfrm>
              <a:custGeom>
                <a:avLst/>
                <a:gdLst/>
                <a:ahLst/>
                <a:cxnLst/>
                <a:rect l="l" t="t" r="r" b="b"/>
                <a:pathLst>
                  <a:path w="11816" h="11721" extrusionOk="0">
                    <a:moveTo>
                      <a:pt x="2395" y="631"/>
                    </a:moveTo>
                    <a:cubicBezTo>
                      <a:pt x="2584" y="631"/>
                      <a:pt x="2742" y="789"/>
                      <a:pt x="2742" y="978"/>
                    </a:cubicBezTo>
                    <a:cubicBezTo>
                      <a:pt x="2742" y="1167"/>
                      <a:pt x="2584" y="1324"/>
                      <a:pt x="2395" y="1324"/>
                    </a:cubicBezTo>
                    <a:lnTo>
                      <a:pt x="1009" y="1324"/>
                    </a:lnTo>
                    <a:cubicBezTo>
                      <a:pt x="820" y="1324"/>
                      <a:pt x="663" y="1167"/>
                      <a:pt x="663" y="978"/>
                    </a:cubicBezTo>
                    <a:cubicBezTo>
                      <a:pt x="663" y="789"/>
                      <a:pt x="820" y="631"/>
                      <a:pt x="1009" y="631"/>
                    </a:cubicBezTo>
                    <a:close/>
                    <a:moveTo>
                      <a:pt x="6554" y="631"/>
                    </a:moveTo>
                    <a:cubicBezTo>
                      <a:pt x="6774" y="631"/>
                      <a:pt x="6932" y="789"/>
                      <a:pt x="6932" y="978"/>
                    </a:cubicBezTo>
                    <a:cubicBezTo>
                      <a:pt x="6932" y="1167"/>
                      <a:pt x="6774" y="1324"/>
                      <a:pt x="6554" y="1324"/>
                    </a:cubicBezTo>
                    <a:lnTo>
                      <a:pt x="5199" y="1324"/>
                    </a:lnTo>
                    <a:cubicBezTo>
                      <a:pt x="4979" y="1324"/>
                      <a:pt x="4821" y="1167"/>
                      <a:pt x="4821" y="978"/>
                    </a:cubicBezTo>
                    <a:cubicBezTo>
                      <a:pt x="4821" y="789"/>
                      <a:pt x="4979" y="631"/>
                      <a:pt x="5199" y="631"/>
                    </a:cubicBezTo>
                    <a:close/>
                    <a:moveTo>
                      <a:pt x="10776" y="631"/>
                    </a:moveTo>
                    <a:cubicBezTo>
                      <a:pt x="10965" y="631"/>
                      <a:pt x="11122" y="789"/>
                      <a:pt x="11122" y="978"/>
                    </a:cubicBezTo>
                    <a:cubicBezTo>
                      <a:pt x="11122" y="1167"/>
                      <a:pt x="10965" y="1324"/>
                      <a:pt x="10776" y="1324"/>
                    </a:cubicBezTo>
                    <a:lnTo>
                      <a:pt x="9389" y="1324"/>
                    </a:lnTo>
                    <a:cubicBezTo>
                      <a:pt x="9200" y="1324"/>
                      <a:pt x="9043" y="1167"/>
                      <a:pt x="9043" y="978"/>
                    </a:cubicBezTo>
                    <a:cubicBezTo>
                      <a:pt x="9043" y="789"/>
                      <a:pt x="9200" y="631"/>
                      <a:pt x="9389" y="631"/>
                    </a:cubicBezTo>
                    <a:close/>
                    <a:moveTo>
                      <a:pt x="7279" y="4790"/>
                    </a:moveTo>
                    <a:cubicBezTo>
                      <a:pt x="7468" y="4790"/>
                      <a:pt x="7625" y="4947"/>
                      <a:pt x="7625" y="5136"/>
                    </a:cubicBezTo>
                    <a:lnTo>
                      <a:pt x="7625" y="6554"/>
                    </a:lnTo>
                    <a:cubicBezTo>
                      <a:pt x="7625" y="6775"/>
                      <a:pt x="7468" y="6932"/>
                      <a:pt x="7279" y="6932"/>
                    </a:cubicBezTo>
                    <a:lnTo>
                      <a:pt x="4506" y="6932"/>
                    </a:lnTo>
                    <a:cubicBezTo>
                      <a:pt x="4317" y="6932"/>
                      <a:pt x="4160" y="6775"/>
                      <a:pt x="4160" y="6554"/>
                    </a:cubicBezTo>
                    <a:lnTo>
                      <a:pt x="4160" y="5136"/>
                    </a:lnTo>
                    <a:cubicBezTo>
                      <a:pt x="4160" y="4947"/>
                      <a:pt x="4317" y="4790"/>
                      <a:pt x="4506" y="4790"/>
                    </a:cubicBezTo>
                    <a:close/>
                    <a:moveTo>
                      <a:pt x="2395" y="10398"/>
                    </a:moveTo>
                    <a:cubicBezTo>
                      <a:pt x="2584" y="10398"/>
                      <a:pt x="2742" y="10555"/>
                      <a:pt x="2742" y="10744"/>
                    </a:cubicBezTo>
                    <a:cubicBezTo>
                      <a:pt x="2742" y="10933"/>
                      <a:pt x="2584" y="11091"/>
                      <a:pt x="2395" y="11091"/>
                    </a:cubicBezTo>
                    <a:lnTo>
                      <a:pt x="1009" y="11091"/>
                    </a:lnTo>
                    <a:cubicBezTo>
                      <a:pt x="820" y="11091"/>
                      <a:pt x="663" y="10933"/>
                      <a:pt x="663" y="10744"/>
                    </a:cubicBezTo>
                    <a:cubicBezTo>
                      <a:pt x="663" y="10555"/>
                      <a:pt x="820" y="10398"/>
                      <a:pt x="1009" y="10398"/>
                    </a:cubicBezTo>
                    <a:close/>
                    <a:moveTo>
                      <a:pt x="6585" y="10398"/>
                    </a:moveTo>
                    <a:cubicBezTo>
                      <a:pt x="6806" y="10398"/>
                      <a:pt x="6964" y="10555"/>
                      <a:pt x="6964" y="10744"/>
                    </a:cubicBezTo>
                    <a:cubicBezTo>
                      <a:pt x="6964" y="10933"/>
                      <a:pt x="6806" y="11091"/>
                      <a:pt x="6585" y="11091"/>
                    </a:cubicBezTo>
                    <a:lnTo>
                      <a:pt x="5231" y="11091"/>
                    </a:lnTo>
                    <a:cubicBezTo>
                      <a:pt x="5010" y="11091"/>
                      <a:pt x="4853" y="10933"/>
                      <a:pt x="4853" y="10744"/>
                    </a:cubicBezTo>
                    <a:cubicBezTo>
                      <a:pt x="4853" y="10555"/>
                      <a:pt x="5010" y="10398"/>
                      <a:pt x="5231" y="10398"/>
                    </a:cubicBezTo>
                    <a:close/>
                    <a:moveTo>
                      <a:pt x="10776" y="10398"/>
                    </a:moveTo>
                    <a:cubicBezTo>
                      <a:pt x="10965" y="10398"/>
                      <a:pt x="11122" y="10555"/>
                      <a:pt x="11122" y="10744"/>
                    </a:cubicBezTo>
                    <a:cubicBezTo>
                      <a:pt x="11122" y="10933"/>
                      <a:pt x="10965" y="11091"/>
                      <a:pt x="10776" y="11091"/>
                    </a:cubicBezTo>
                    <a:lnTo>
                      <a:pt x="9389" y="11091"/>
                    </a:lnTo>
                    <a:cubicBezTo>
                      <a:pt x="9200" y="11091"/>
                      <a:pt x="9043" y="10933"/>
                      <a:pt x="9043" y="10744"/>
                    </a:cubicBezTo>
                    <a:cubicBezTo>
                      <a:pt x="9043" y="10555"/>
                      <a:pt x="9200" y="10398"/>
                      <a:pt x="9389" y="10398"/>
                    </a:cubicBezTo>
                    <a:close/>
                    <a:moveTo>
                      <a:pt x="1009" y="1"/>
                    </a:moveTo>
                    <a:cubicBezTo>
                      <a:pt x="410" y="1"/>
                      <a:pt x="1" y="474"/>
                      <a:pt x="1" y="1009"/>
                    </a:cubicBezTo>
                    <a:cubicBezTo>
                      <a:pt x="1" y="1608"/>
                      <a:pt x="473" y="2049"/>
                      <a:pt x="1009" y="2049"/>
                    </a:cubicBezTo>
                    <a:lnTo>
                      <a:pt x="1356" y="2049"/>
                    </a:lnTo>
                    <a:lnTo>
                      <a:pt x="1356" y="2395"/>
                    </a:lnTo>
                    <a:cubicBezTo>
                      <a:pt x="1356" y="2994"/>
                      <a:pt x="1828" y="3403"/>
                      <a:pt x="2395" y="3403"/>
                    </a:cubicBezTo>
                    <a:lnTo>
                      <a:pt x="5546" y="3403"/>
                    </a:lnTo>
                    <a:lnTo>
                      <a:pt x="5546" y="4128"/>
                    </a:lnTo>
                    <a:lnTo>
                      <a:pt x="4506" y="4128"/>
                    </a:lnTo>
                    <a:cubicBezTo>
                      <a:pt x="3939" y="4128"/>
                      <a:pt x="3466" y="4601"/>
                      <a:pt x="3466" y="5136"/>
                    </a:cubicBezTo>
                    <a:lnTo>
                      <a:pt x="3466" y="6554"/>
                    </a:lnTo>
                    <a:cubicBezTo>
                      <a:pt x="3466" y="7153"/>
                      <a:pt x="3939" y="7594"/>
                      <a:pt x="4506" y="7594"/>
                    </a:cubicBezTo>
                    <a:lnTo>
                      <a:pt x="5546" y="7594"/>
                    </a:lnTo>
                    <a:lnTo>
                      <a:pt x="5546" y="8287"/>
                    </a:lnTo>
                    <a:lnTo>
                      <a:pt x="2395" y="8287"/>
                    </a:lnTo>
                    <a:cubicBezTo>
                      <a:pt x="1797" y="8287"/>
                      <a:pt x="1356" y="8759"/>
                      <a:pt x="1356" y="9326"/>
                    </a:cubicBezTo>
                    <a:lnTo>
                      <a:pt x="1356" y="9673"/>
                    </a:lnTo>
                    <a:lnTo>
                      <a:pt x="1009" y="9673"/>
                    </a:lnTo>
                    <a:cubicBezTo>
                      <a:pt x="410" y="9673"/>
                      <a:pt x="1" y="10146"/>
                      <a:pt x="1" y="10713"/>
                    </a:cubicBezTo>
                    <a:cubicBezTo>
                      <a:pt x="1" y="11280"/>
                      <a:pt x="473" y="11721"/>
                      <a:pt x="1009" y="11721"/>
                    </a:cubicBezTo>
                    <a:lnTo>
                      <a:pt x="2395" y="11721"/>
                    </a:lnTo>
                    <a:cubicBezTo>
                      <a:pt x="2994" y="11721"/>
                      <a:pt x="3403" y="11248"/>
                      <a:pt x="3403" y="10713"/>
                    </a:cubicBezTo>
                    <a:cubicBezTo>
                      <a:pt x="3403" y="10114"/>
                      <a:pt x="2931" y="9673"/>
                      <a:pt x="2395" y="9673"/>
                    </a:cubicBezTo>
                    <a:lnTo>
                      <a:pt x="2049" y="9673"/>
                    </a:lnTo>
                    <a:lnTo>
                      <a:pt x="2049" y="9326"/>
                    </a:lnTo>
                    <a:cubicBezTo>
                      <a:pt x="2049" y="9137"/>
                      <a:pt x="2206" y="8980"/>
                      <a:pt x="2395" y="8980"/>
                    </a:cubicBezTo>
                    <a:lnTo>
                      <a:pt x="5546" y="8980"/>
                    </a:lnTo>
                    <a:lnTo>
                      <a:pt x="5546" y="9673"/>
                    </a:lnTo>
                    <a:lnTo>
                      <a:pt x="5199" y="9673"/>
                    </a:lnTo>
                    <a:cubicBezTo>
                      <a:pt x="4601" y="9673"/>
                      <a:pt x="4160" y="10146"/>
                      <a:pt x="4160" y="10713"/>
                    </a:cubicBezTo>
                    <a:cubicBezTo>
                      <a:pt x="4160" y="11280"/>
                      <a:pt x="4632" y="11721"/>
                      <a:pt x="5199" y="11721"/>
                    </a:cubicBezTo>
                    <a:lnTo>
                      <a:pt x="6554" y="11721"/>
                    </a:lnTo>
                    <a:cubicBezTo>
                      <a:pt x="7153" y="11721"/>
                      <a:pt x="7594" y="11248"/>
                      <a:pt x="7594" y="10713"/>
                    </a:cubicBezTo>
                    <a:cubicBezTo>
                      <a:pt x="7594" y="10114"/>
                      <a:pt x="7121" y="9673"/>
                      <a:pt x="6554" y="9673"/>
                    </a:cubicBezTo>
                    <a:lnTo>
                      <a:pt x="6207" y="9673"/>
                    </a:lnTo>
                    <a:lnTo>
                      <a:pt x="6207" y="8980"/>
                    </a:lnTo>
                    <a:lnTo>
                      <a:pt x="9358" y="8980"/>
                    </a:lnTo>
                    <a:cubicBezTo>
                      <a:pt x="9547" y="8980"/>
                      <a:pt x="9704" y="9137"/>
                      <a:pt x="9704" y="9326"/>
                    </a:cubicBezTo>
                    <a:lnTo>
                      <a:pt x="9704" y="9673"/>
                    </a:lnTo>
                    <a:lnTo>
                      <a:pt x="9358" y="9673"/>
                    </a:lnTo>
                    <a:cubicBezTo>
                      <a:pt x="8759" y="9673"/>
                      <a:pt x="8350" y="10146"/>
                      <a:pt x="8350" y="10713"/>
                    </a:cubicBezTo>
                    <a:cubicBezTo>
                      <a:pt x="8350" y="11280"/>
                      <a:pt x="8791" y="11721"/>
                      <a:pt x="9358" y="11721"/>
                    </a:cubicBezTo>
                    <a:lnTo>
                      <a:pt x="10744" y="11721"/>
                    </a:lnTo>
                    <a:cubicBezTo>
                      <a:pt x="11311" y="11721"/>
                      <a:pt x="11752" y="11248"/>
                      <a:pt x="11752" y="10713"/>
                    </a:cubicBezTo>
                    <a:cubicBezTo>
                      <a:pt x="11752" y="10114"/>
                      <a:pt x="11280" y="9673"/>
                      <a:pt x="10744" y="9673"/>
                    </a:cubicBezTo>
                    <a:lnTo>
                      <a:pt x="10366" y="9673"/>
                    </a:lnTo>
                    <a:lnTo>
                      <a:pt x="10366" y="9326"/>
                    </a:lnTo>
                    <a:cubicBezTo>
                      <a:pt x="10366" y="8728"/>
                      <a:pt x="9925" y="8287"/>
                      <a:pt x="9358" y="8287"/>
                    </a:cubicBezTo>
                    <a:lnTo>
                      <a:pt x="6207" y="8287"/>
                    </a:lnTo>
                    <a:lnTo>
                      <a:pt x="6207" y="7594"/>
                    </a:lnTo>
                    <a:lnTo>
                      <a:pt x="7216" y="7594"/>
                    </a:lnTo>
                    <a:cubicBezTo>
                      <a:pt x="7814" y="7594"/>
                      <a:pt x="8287" y="7121"/>
                      <a:pt x="8287" y="6554"/>
                    </a:cubicBezTo>
                    <a:lnTo>
                      <a:pt x="8287" y="5136"/>
                    </a:lnTo>
                    <a:cubicBezTo>
                      <a:pt x="8287" y="4569"/>
                      <a:pt x="7814" y="4128"/>
                      <a:pt x="7216" y="4128"/>
                    </a:cubicBezTo>
                    <a:lnTo>
                      <a:pt x="6207" y="4128"/>
                    </a:lnTo>
                    <a:lnTo>
                      <a:pt x="6207" y="3403"/>
                    </a:lnTo>
                    <a:lnTo>
                      <a:pt x="9389" y="3403"/>
                    </a:lnTo>
                    <a:cubicBezTo>
                      <a:pt x="9988" y="3403"/>
                      <a:pt x="10429" y="2931"/>
                      <a:pt x="10429" y="2395"/>
                    </a:cubicBezTo>
                    <a:lnTo>
                      <a:pt x="10429" y="2049"/>
                    </a:lnTo>
                    <a:lnTo>
                      <a:pt x="10776" y="2049"/>
                    </a:lnTo>
                    <a:cubicBezTo>
                      <a:pt x="11374" y="2049"/>
                      <a:pt x="11815" y="1576"/>
                      <a:pt x="11815" y="1009"/>
                    </a:cubicBezTo>
                    <a:cubicBezTo>
                      <a:pt x="11815" y="411"/>
                      <a:pt x="11343" y="1"/>
                      <a:pt x="10776" y="1"/>
                    </a:cubicBezTo>
                    <a:lnTo>
                      <a:pt x="9389" y="1"/>
                    </a:lnTo>
                    <a:cubicBezTo>
                      <a:pt x="8822" y="1"/>
                      <a:pt x="8381" y="474"/>
                      <a:pt x="8381" y="1009"/>
                    </a:cubicBezTo>
                    <a:cubicBezTo>
                      <a:pt x="8381" y="1608"/>
                      <a:pt x="8854" y="2049"/>
                      <a:pt x="9389" y="2049"/>
                    </a:cubicBezTo>
                    <a:lnTo>
                      <a:pt x="9767" y="2049"/>
                    </a:lnTo>
                    <a:lnTo>
                      <a:pt x="9767" y="2395"/>
                    </a:lnTo>
                    <a:cubicBezTo>
                      <a:pt x="9767" y="2584"/>
                      <a:pt x="9610" y="2742"/>
                      <a:pt x="9389" y="2742"/>
                    </a:cubicBezTo>
                    <a:lnTo>
                      <a:pt x="6239" y="2742"/>
                    </a:lnTo>
                    <a:lnTo>
                      <a:pt x="6239" y="2049"/>
                    </a:lnTo>
                    <a:lnTo>
                      <a:pt x="6617" y="2049"/>
                    </a:lnTo>
                    <a:cubicBezTo>
                      <a:pt x="7184" y="2049"/>
                      <a:pt x="7625" y="1576"/>
                      <a:pt x="7625" y="1009"/>
                    </a:cubicBezTo>
                    <a:cubicBezTo>
                      <a:pt x="7625" y="411"/>
                      <a:pt x="7153" y="1"/>
                      <a:pt x="6617" y="1"/>
                    </a:cubicBezTo>
                    <a:lnTo>
                      <a:pt x="5231" y="1"/>
                    </a:lnTo>
                    <a:cubicBezTo>
                      <a:pt x="4632" y="1"/>
                      <a:pt x="4191" y="474"/>
                      <a:pt x="4191" y="1009"/>
                    </a:cubicBezTo>
                    <a:cubicBezTo>
                      <a:pt x="4191" y="1608"/>
                      <a:pt x="4664" y="2049"/>
                      <a:pt x="5231" y="2049"/>
                    </a:cubicBezTo>
                    <a:lnTo>
                      <a:pt x="5577" y="2049"/>
                    </a:lnTo>
                    <a:lnTo>
                      <a:pt x="5577" y="2742"/>
                    </a:lnTo>
                    <a:lnTo>
                      <a:pt x="2427" y="2742"/>
                    </a:lnTo>
                    <a:cubicBezTo>
                      <a:pt x="2238" y="2742"/>
                      <a:pt x="2080" y="2584"/>
                      <a:pt x="2080" y="2395"/>
                    </a:cubicBezTo>
                    <a:lnTo>
                      <a:pt x="2080" y="2049"/>
                    </a:lnTo>
                    <a:lnTo>
                      <a:pt x="2427" y="2049"/>
                    </a:lnTo>
                    <a:cubicBezTo>
                      <a:pt x="3025" y="2049"/>
                      <a:pt x="3466" y="1576"/>
                      <a:pt x="3466" y="1009"/>
                    </a:cubicBezTo>
                    <a:cubicBezTo>
                      <a:pt x="3466" y="411"/>
                      <a:pt x="2994" y="1"/>
                      <a:pt x="242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62" name="Google Shape;9205;p73">
                <a:extLst>
                  <a:ext uri="{FF2B5EF4-FFF2-40B4-BE49-F238E27FC236}">
                    <a16:creationId xmlns:a16="http://schemas.microsoft.com/office/drawing/2014/main" id="{41E90F1E-77FF-484F-A871-1D49CA609FC6}"/>
                  </a:ext>
                </a:extLst>
              </p:cNvPr>
              <p:cNvGrpSpPr/>
              <p:nvPr/>
            </p:nvGrpSpPr>
            <p:grpSpPr>
              <a:xfrm>
                <a:off x="2036574" y="2923500"/>
                <a:ext cx="503276" cy="502894"/>
                <a:chOff x="1413250" y="2680675"/>
                <a:chExt cx="297750" cy="297525"/>
              </a:xfrm>
              <a:grpFill/>
            </p:grpSpPr>
            <p:sp>
              <p:nvSpPr>
                <p:cNvPr id="63" name="Google Shape;9206;p73">
                  <a:extLst>
                    <a:ext uri="{FF2B5EF4-FFF2-40B4-BE49-F238E27FC236}">
                      <a16:creationId xmlns:a16="http://schemas.microsoft.com/office/drawing/2014/main" id="{929E37F2-9544-4F89-BAC7-AAA3AE3B1AA5}"/>
                    </a:ext>
                  </a:extLst>
                </p:cNvPr>
                <p:cNvSpPr/>
                <p:nvPr/>
              </p:nvSpPr>
              <p:spPr>
                <a:xfrm>
                  <a:off x="1413250" y="2680675"/>
                  <a:ext cx="297750" cy="297525"/>
                </a:xfrm>
                <a:custGeom>
                  <a:avLst/>
                  <a:gdLst/>
                  <a:ahLst/>
                  <a:cxnLst/>
                  <a:rect l="l" t="t" r="r" b="b"/>
                  <a:pathLst>
                    <a:path w="11910" h="11901" extrusionOk="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64" name="Google Shape;9207;p73">
                  <a:extLst>
                    <a:ext uri="{FF2B5EF4-FFF2-40B4-BE49-F238E27FC236}">
                      <a16:creationId xmlns:a16="http://schemas.microsoft.com/office/drawing/2014/main" id="{0A47B29E-D90E-4D22-8F14-9422CFA9C9C7}"/>
                    </a:ext>
                  </a:extLst>
                </p:cNvPr>
                <p:cNvSpPr/>
                <p:nvPr/>
              </p:nvSpPr>
              <p:spPr>
                <a:xfrm>
                  <a:off x="1465225" y="2805100"/>
                  <a:ext cx="52800" cy="52025"/>
                </a:xfrm>
                <a:custGeom>
                  <a:avLst/>
                  <a:gdLst/>
                  <a:ahLst/>
                  <a:cxnLst/>
                  <a:rect l="l" t="t" r="r" b="b"/>
                  <a:pathLst>
                    <a:path w="2112" h="2081" extrusionOk="0">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65" name="Google Shape;9208;p73">
                  <a:extLst>
                    <a:ext uri="{FF2B5EF4-FFF2-40B4-BE49-F238E27FC236}">
                      <a16:creationId xmlns:a16="http://schemas.microsoft.com/office/drawing/2014/main" id="{1D31E69C-BF5A-4980-9AE8-B6BDF6AAF87C}"/>
                    </a:ext>
                  </a:extLst>
                </p:cNvPr>
                <p:cNvSpPr/>
                <p:nvPr/>
              </p:nvSpPr>
              <p:spPr>
                <a:xfrm>
                  <a:off x="1535325" y="2769675"/>
                  <a:ext cx="52800" cy="87450"/>
                </a:xfrm>
                <a:custGeom>
                  <a:avLst/>
                  <a:gdLst/>
                  <a:ahLst/>
                  <a:cxnLst/>
                  <a:rect l="l" t="t" r="r" b="b"/>
                  <a:pathLst>
                    <a:path w="2112" h="3498" extrusionOk="0">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66" name="Google Shape;9209;p73">
                  <a:extLst>
                    <a:ext uri="{FF2B5EF4-FFF2-40B4-BE49-F238E27FC236}">
                      <a16:creationId xmlns:a16="http://schemas.microsoft.com/office/drawing/2014/main" id="{F86204C5-9D5D-42F2-BC6D-7FF194298DC9}"/>
                    </a:ext>
                  </a:extLst>
                </p:cNvPr>
                <p:cNvSpPr/>
                <p:nvPr/>
              </p:nvSpPr>
              <p:spPr>
                <a:xfrm>
                  <a:off x="1604650" y="2733425"/>
                  <a:ext cx="52775" cy="122900"/>
                </a:xfrm>
                <a:custGeom>
                  <a:avLst/>
                  <a:gdLst/>
                  <a:ahLst/>
                  <a:cxnLst/>
                  <a:rect l="l" t="t" r="r" b="b"/>
                  <a:pathLst>
                    <a:path w="2111" h="4916" extrusionOk="0">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67" name="Google Shape;9210;p73">
                <a:extLst>
                  <a:ext uri="{FF2B5EF4-FFF2-40B4-BE49-F238E27FC236}">
                    <a16:creationId xmlns:a16="http://schemas.microsoft.com/office/drawing/2014/main" id="{C8668B1E-CEA4-4011-BADD-E66FE6FE38C3}"/>
                  </a:ext>
                </a:extLst>
              </p:cNvPr>
              <p:cNvSpPr/>
              <p:nvPr/>
            </p:nvSpPr>
            <p:spPr>
              <a:xfrm>
                <a:off x="5271859" y="1687892"/>
                <a:ext cx="387450" cy="500571"/>
              </a:xfrm>
              <a:custGeom>
                <a:avLst/>
                <a:gdLst/>
                <a:ahLst/>
                <a:cxnLst/>
                <a:rect l="l" t="t" r="r" b="b"/>
                <a:pathLst>
                  <a:path w="9169" h="11846" extrusionOk="0">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68" name="Google Shape;9211;p73">
                <a:extLst>
                  <a:ext uri="{FF2B5EF4-FFF2-40B4-BE49-F238E27FC236}">
                    <a16:creationId xmlns:a16="http://schemas.microsoft.com/office/drawing/2014/main" id="{E5528337-2158-40A0-A8F9-D6240F5AA399}"/>
                  </a:ext>
                </a:extLst>
              </p:cNvPr>
              <p:cNvSpPr/>
              <p:nvPr/>
            </p:nvSpPr>
            <p:spPr>
              <a:xfrm>
                <a:off x="5203298" y="2281976"/>
                <a:ext cx="524573" cy="498585"/>
              </a:xfrm>
              <a:custGeom>
                <a:avLst/>
                <a:gdLst/>
                <a:ahLst/>
                <a:cxnLst/>
                <a:rect l="l" t="t" r="r" b="b"/>
                <a:pathLst>
                  <a:path w="12414" h="11799" extrusionOk="0">
                    <a:moveTo>
                      <a:pt x="8979" y="2127"/>
                    </a:moveTo>
                    <a:cubicBezTo>
                      <a:pt x="9247" y="2127"/>
                      <a:pt x="9515" y="2229"/>
                      <a:pt x="9704" y="2434"/>
                    </a:cubicBezTo>
                    <a:cubicBezTo>
                      <a:pt x="10113" y="2812"/>
                      <a:pt x="10113" y="3473"/>
                      <a:pt x="9704" y="3883"/>
                    </a:cubicBezTo>
                    <a:lnTo>
                      <a:pt x="8885" y="4702"/>
                    </a:lnTo>
                    <a:cubicBezTo>
                      <a:pt x="8790" y="4765"/>
                      <a:pt x="8696" y="4860"/>
                      <a:pt x="8601" y="4891"/>
                    </a:cubicBezTo>
                    <a:cubicBezTo>
                      <a:pt x="8790" y="4513"/>
                      <a:pt x="8727" y="4041"/>
                      <a:pt x="8412" y="3726"/>
                    </a:cubicBezTo>
                    <a:cubicBezTo>
                      <a:pt x="8206" y="3520"/>
                      <a:pt x="7933" y="3408"/>
                      <a:pt x="7654" y="3408"/>
                    </a:cubicBezTo>
                    <a:cubicBezTo>
                      <a:pt x="7507" y="3408"/>
                      <a:pt x="7357" y="3439"/>
                      <a:pt x="7215" y="3505"/>
                    </a:cubicBezTo>
                    <a:cubicBezTo>
                      <a:pt x="7278" y="3410"/>
                      <a:pt x="7341" y="3316"/>
                      <a:pt x="7436" y="3253"/>
                    </a:cubicBezTo>
                    <a:lnTo>
                      <a:pt x="8255" y="2434"/>
                    </a:lnTo>
                    <a:cubicBezTo>
                      <a:pt x="8444" y="2229"/>
                      <a:pt x="8711" y="2127"/>
                      <a:pt x="8979" y="2127"/>
                    </a:cubicBezTo>
                    <a:close/>
                    <a:moveTo>
                      <a:pt x="9027" y="685"/>
                    </a:moveTo>
                    <a:cubicBezTo>
                      <a:pt x="9649" y="685"/>
                      <a:pt x="10271" y="922"/>
                      <a:pt x="10744" y="1394"/>
                    </a:cubicBezTo>
                    <a:cubicBezTo>
                      <a:pt x="11689" y="2339"/>
                      <a:pt x="11689" y="3883"/>
                      <a:pt x="10744" y="4828"/>
                    </a:cubicBezTo>
                    <a:lnTo>
                      <a:pt x="9893" y="5647"/>
                    </a:lnTo>
                    <a:cubicBezTo>
                      <a:pt x="9431" y="6109"/>
                      <a:pt x="8816" y="6356"/>
                      <a:pt x="8187" y="6356"/>
                    </a:cubicBezTo>
                    <a:cubicBezTo>
                      <a:pt x="7914" y="6356"/>
                      <a:pt x="7639" y="6310"/>
                      <a:pt x="7373" y="6214"/>
                    </a:cubicBezTo>
                    <a:lnTo>
                      <a:pt x="7940" y="5647"/>
                    </a:lnTo>
                    <a:cubicBezTo>
                      <a:pt x="8008" y="5655"/>
                      <a:pt x="8077" y="5659"/>
                      <a:pt x="8146" y="5659"/>
                    </a:cubicBezTo>
                    <a:cubicBezTo>
                      <a:pt x="8617" y="5659"/>
                      <a:pt x="9087" y="5477"/>
                      <a:pt x="9389" y="5175"/>
                    </a:cubicBezTo>
                    <a:lnTo>
                      <a:pt x="10208" y="4356"/>
                    </a:lnTo>
                    <a:cubicBezTo>
                      <a:pt x="10901" y="3694"/>
                      <a:pt x="10901" y="2591"/>
                      <a:pt x="10208" y="1898"/>
                    </a:cubicBezTo>
                    <a:cubicBezTo>
                      <a:pt x="9877" y="1567"/>
                      <a:pt x="9436" y="1402"/>
                      <a:pt x="8995" y="1402"/>
                    </a:cubicBezTo>
                    <a:cubicBezTo>
                      <a:pt x="8554" y="1402"/>
                      <a:pt x="8113" y="1567"/>
                      <a:pt x="7782" y="1898"/>
                    </a:cubicBezTo>
                    <a:lnTo>
                      <a:pt x="6931" y="2749"/>
                    </a:lnTo>
                    <a:cubicBezTo>
                      <a:pt x="6553" y="3127"/>
                      <a:pt x="6396" y="3694"/>
                      <a:pt x="6490" y="4198"/>
                    </a:cubicBezTo>
                    <a:lnTo>
                      <a:pt x="5923" y="4734"/>
                    </a:lnTo>
                    <a:cubicBezTo>
                      <a:pt x="5608" y="3883"/>
                      <a:pt x="5797" y="2906"/>
                      <a:pt x="6490" y="2213"/>
                    </a:cubicBezTo>
                    <a:lnTo>
                      <a:pt x="7309" y="1394"/>
                    </a:lnTo>
                    <a:cubicBezTo>
                      <a:pt x="7782" y="922"/>
                      <a:pt x="8404" y="685"/>
                      <a:pt x="9027" y="685"/>
                    </a:cubicBezTo>
                    <a:close/>
                    <a:moveTo>
                      <a:pt x="7703" y="4104"/>
                    </a:moveTo>
                    <a:cubicBezTo>
                      <a:pt x="7790" y="4104"/>
                      <a:pt x="7877" y="4135"/>
                      <a:pt x="7940" y="4198"/>
                    </a:cubicBezTo>
                    <a:cubicBezTo>
                      <a:pt x="8066" y="4324"/>
                      <a:pt x="8066" y="4545"/>
                      <a:pt x="7940" y="4671"/>
                    </a:cubicBezTo>
                    <a:lnTo>
                      <a:pt x="4978" y="7632"/>
                    </a:lnTo>
                    <a:cubicBezTo>
                      <a:pt x="4915" y="7679"/>
                      <a:pt x="4828" y="7703"/>
                      <a:pt x="4742" y="7703"/>
                    </a:cubicBezTo>
                    <a:cubicBezTo>
                      <a:pt x="4655" y="7703"/>
                      <a:pt x="4569" y="7679"/>
                      <a:pt x="4506" y="7632"/>
                    </a:cubicBezTo>
                    <a:cubicBezTo>
                      <a:pt x="4380" y="7506"/>
                      <a:pt x="4380" y="7254"/>
                      <a:pt x="4506" y="7160"/>
                    </a:cubicBezTo>
                    <a:lnTo>
                      <a:pt x="7467" y="4198"/>
                    </a:lnTo>
                    <a:cubicBezTo>
                      <a:pt x="7530" y="4135"/>
                      <a:pt x="7617" y="4104"/>
                      <a:pt x="7703" y="4104"/>
                    </a:cubicBezTo>
                    <a:close/>
                    <a:moveTo>
                      <a:pt x="3781" y="6939"/>
                    </a:moveTo>
                    <a:lnTo>
                      <a:pt x="3781" y="6939"/>
                    </a:lnTo>
                    <a:cubicBezTo>
                      <a:pt x="3592" y="7349"/>
                      <a:pt x="3686" y="7821"/>
                      <a:pt x="4001" y="8136"/>
                    </a:cubicBezTo>
                    <a:cubicBezTo>
                      <a:pt x="4198" y="8333"/>
                      <a:pt x="4457" y="8432"/>
                      <a:pt x="4715" y="8432"/>
                    </a:cubicBezTo>
                    <a:cubicBezTo>
                      <a:pt x="4870" y="8432"/>
                      <a:pt x="5025" y="8396"/>
                      <a:pt x="5167" y="8325"/>
                    </a:cubicBezTo>
                    <a:lnTo>
                      <a:pt x="5167" y="8325"/>
                    </a:lnTo>
                    <a:cubicBezTo>
                      <a:pt x="5136" y="8451"/>
                      <a:pt x="5041" y="8514"/>
                      <a:pt x="4978" y="8609"/>
                    </a:cubicBezTo>
                    <a:lnTo>
                      <a:pt x="4159" y="9428"/>
                    </a:lnTo>
                    <a:cubicBezTo>
                      <a:pt x="3954" y="9633"/>
                      <a:pt x="3686" y="9735"/>
                      <a:pt x="3419" y="9735"/>
                    </a:cubicBezTo>
                    <a:cubicBezTo>
                      <a:pt x="3151" y="9735"/>
                      <a:pt x="2883" y="9633"/>
                      <a:pt x="2678" y="9428"/>
                    </a:cubicBezTo>
                    <a:cubicBezTo>
                      <a:pt x="2300" y="9050"/>
                      <a:pt x="2300" y="8357"/>
                      <a:pt x="2678" y="7979"/>
                    </a:cubicBezTo>
                    <a:lnTo>
                      <a:pt x="3529" y="7160"/>
                    </a:lnTo>
                    <a:cubicBezTo>
                      <a:pt x="3592" y="7065"/>
                      <a:pt x="3718" y="7002"/>
                      <a:pt x="3781" y="6939"/>
                    </a:cubicBezTo>
                    <a:close/>
                    <a:moveTo>
                      <a:pt x="4212" y="5467"/>
                    </a:moveTo>
                    <a:cubicBezTo>
                      <a:pt x="4492" y="5467"/>
                      <a:pt x="4773" y="5516"/>
                      <a:pt x="5041" y="5616"/>
                    </a:cubicBezTo>
                    <a:lnTo>
                      <a:pt x="4506" y="6151"/>
                    </a:lnTo>
                    <a:cubicBezTo>
                      <a:pt x="4437" y="6143"/>
                      <a:pt x="4368" y="6139"/>
                      <a:pt x="4299" y="6139"/>
                    </a:cubicBezTo>
                    <a:cubicBezTo>
                      <a:pt x="3828" y="6139"/>
                      <a:pt x="3358" y="6322"/>
                      <a:pt x="3056" y="6624"/>
                    </a:cubicBezTo>
                    <a:lnTo>
                      <a:pt x="2206" y="7475"/>
                    </a:lnTo>
                    <a:cubicBezTo>
                      <a:pt x="1544" y="8136"/>
                      <a:pt x="1544" y="9239"/>
                      <a:pt x="2206" y="9900"/>
                    </a:cubicBezTo>
                    <a:cubicBezTo>
                      <a:pt x="2552" y="10231"/>
                      <a:pt x="3001" y="10397"/>
                      <a:pt x="3446" y="10397"/>
                    </a:cubicBezTo>
                    <a:cubicBezTo>
                      <a:pt x="3891" y="10397"/>
                      <a:pt x="4332" y="10231"/>
                      <a:pt x="4663" y="9900"/>
                    </a:cubicBezTo>
                    <a:lnTo>
                      <a:pt x="5482" y="9081"/>
                    </a:lnTo>
                    <a:cubicBezTo>
                      <a:pt x="5892" y="8672"/>
                      <a:pt x="6049" y="8136"/>
                      <a:pt x="5955" y="7632"/>
                    </a:cubicBezTo>
                    <a:lnTo>
                      <a:pt x="6522" y="7065"/>
                    </a:lnTo>
                    <a:lnTo>
                      <a:pt x="6522" y="7065"/>
                    </a:lnTo>
                    <a:cubicBezTo>
                      <a:pt x="6837" y="7947"/>
                      <a:pt x="6648" y="8924"/>
                      <a:pt x="5955" y="9585"/>
                    </a:cubicBezTo>
                    <a:lnTo>
                      <a:pt x="5136" y="10405"/>
                    </a:lnTo>
                    <a:cubicBezTo>
                      <a:pt x="4663" y="10877"/>
                      <a:pt x="4041" y="11113"/>
                      <a:pt x="3419" y="11113"/>
                    </a:cubicBezTo>
                    <a:cubicBezTo>
                      <a:pt x="2796" y="11113"/>
                      <a:pt x="2174" y="10877"/>
                      <a:pt x="1702" y="10405"/>
                    </a:cubicBezTo>
                    <a:cubicBezTo>
                      <a:pt x="756" y="9459"/>
                      <a:pt x="756" y="7916"/>
                      <a:pt x="1702" y="7002"/>
                    </a:cubicBezTo>
                    <a:lnTo>
                      <a:pt x="2552" y="6151"/>
                    </a:lnTo>
                    <a:cubicBezTo>
                      <a:pt x="3005" y="5699"/>
                      <a:pt x="3605" y="5467"/>
                      <a:pt x="4212" y="5467"/>
                    </a:cubicBezTo>
                    <a:close/>
                    <a:moveTo>
                      <a:pt x="8999" y="0"/>
                    </a:moveTo>
                    <a:cubicBezTo>
                      <a:pt x="8200" y="0"/>
                      <a:pt x="7404" y="307"/>
                      <a:pt x="6805" y="922"/>
                    </a:cubicBezTo>
                    <a:lnTo>
                      <a:pt x="5955" y="1741"/>
                    </a:lnTo>
                    <a:cubicBezTo>
                      <a:pt x="5136" y="2560"/>
                      <a:pt x="4852" y="3789"/>
                      <a:pt x="5230" y="4891"/>
                    </a:cubicBezTo>
                    <a:cubicBezTo>
                      <a:pt x="4920" y="4794"/>
                      <a:pt x="4601" y="4746"/>
                      <a:pt x="4283" y="4746"/>
                    </a:cubicBezTo>
                    <a:cubicBezTo>
                      <a:pt x="3469" y="4746"/>
                      <a:pt x="2669" y="5058"/>
                      <a:pt x="2080" y="5647"/>
                    </a:cubicBezTo>
                    <a:lnTo>
                      <a:pt x="1229" y="6466"/>
                    </a:lnTo>
                    <a:cubicBezTo>
                      <a:pt x="0" y="7695"/>
                      <a:pt x="0" y="9680"/>
                      <a:pt x="1229" y="10877"/>
                    </a:cubicBezTo>
                    <a:cubicBezTo>
                      <a:pt x="1843" y="11491"/>
                      <a:pt x="2647" y="11799"/>
                      <a:pt x="3446" y="11799"/>
                    </a:cubicBezTo>
                    <a:cubicBezTo>
                      <a:pt x="4246" y="11799"/>
                      <a:pt x="5041" y="11491"/>
                      <a:pt x="5640" y="10877"/>
                    </a:cubicBezTo>
                    <a:lnTo>
                      <a:pt x="6490" y="10058"/>
                    </a:lnTo>
                    <a:cubicBezTo>
                      <a:pt x="7309" y="9239"/>
                      <a:pt x="7593" y="8010"/>
                      <a:pt x="7215" y="6908"/>
                    </a:cubicBezTo>
                    <a:lnTo>
                      <a:pt x="7215" y="6908"/>
                    </a:lnTo>
                    <a:cubicBezTo>
                      <a:pt x="7525" y="7005"/>
                      <a:pt x="7844" y="7053"/>
                      <a:pt x="8162" y="7053"/>
                    </a:cubicBezTo>
                    <a:cubicBezTo>
                      <a:pt x="8976" y="7053"/>
                      <a:pt x="9776" y="6740"/>
                      <a:pt x="10365" y="6151"/>
                    </a:cubicBezTo>
                    <a:lnTo>
                      <a:pt x="11216" y="5332"/>
                    </a:lnTo>
                    <a:cubicBezTo>
                      <a:pt x="12413" y="4104"/>
                      <a:pt x="12413" y="2150"/>
                      <a:pt x="11216" y="922"/>
                    </a:cubicBezTo>
                    <a:cubicBezTo>
                      <a:pt x="10602" y="307"/>
                      <a:pt x="9798" y="0"/>
                      <a:pt x="899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69" name="Google Shape;9212;p73">
                <a:extLst>
                  <a:ext uri="{FF2B5EF4-FFF2-40B4-BE49-F238E27FC236}">
                    <a16:creationId xmlns:a16="http://schemas.microsoft.com/office/drawing/2014/main" id="{4AE20770-7348-4F18-9B13-C07F3E4BB079}"/>
                  </a:ext>
                </a:extLst>
              </p:cNvPr>
              <p:cNvSpPr/>
              <p:nvPr/>
            </p:nvSpPr>
            <p:spPr>
              <a:xfrm>
                <a:off x="5213946" y="2924655"/>
                <a:ext cx="503276" cy="500571"/>
              </a:xfrm>
              <a:custGeom>
                <a:avLst/>
                <a:gdLst/>
                <a:ahLst/>
                <a:cxnLst/>
                <a:rect l="l" t="t" r="r" b="b"/>
                <a:pathLst>
                  <a:path w="11910" h="11846" extrusionOk="0">
                    <a:moveTo>
                      <a:pt x="5924" y="2080"/>
                    </a:moveTo>
                    <a:cubicBezTo>
                      <a:pt x="6302" y="2080"/>
                      <a:pt x="6617" y="2395"/>
                      <a:pt x="6617" y="2773"/>
                    </a:cubicBezTo>
                    <a:cubicBezTo>
                      <a:pt x="6617" y="3182"/>
                      <a:pt x="6302" y="3497"/>
                      <a:pt x="5924" y="3497"/>
                    </a:cubicBezTo>
                    <a:cubicBezTo>
                      <a:pt x="5514" y="3497"/>
                      <a:pt x="5199" y="3182"/>
                      <a:pt x="5199" y="2773"/>
                    </a:cubicBezTo>
                    <a:cubicBezTo>
                      <a:pt x="5199" y="2395"/>
                      <a:pt x="5514" y="2080"/>
                      <a:pt x="5924" y="2080"/>
                    </a:cubicBezTo>
                    <a:close/>
                    <a:moveTo>
                      <a:pt x="5924" y="662"/>
                    </a:moveTo>
                    <a:cubicBezTo>
                      <a:pt x="7247" y="662"/>
                      <a:pt x="8318" y="1764"/>
                      <a:pt x="8318" y="3088"/>
                    </a:cubicBezTo>
                    <a:cubicBezTo>
                      <a:pt x="8318" y="3655"/>
                      <a:pt x="8129" y="4190"/>
                      <a:pt x="7783" y="4631"/>
                    </a:cubicBezTo>
                    <a:cubicBezTo>
                      <a:pt x="7562" y="4222"/>
                      <a:pt x="7310" y="3907"/>
                      <a:pt x="6900" y="3686"/>
                    </a:cubicBezTo>
                    <a:cubicBezTo>
                      <a:pt x="7153" y="3434"/>
                      <a:pt x="7310" y="3088"/>
                      <a:pt x="7310" y="2741"/>
                    </a:cubicBezTo>
                    <a:cubicBezTo>
                      <a:pt x="7310" y="1985"/>
                      <a:pt x="6680" y="1355"/>
                      <a:pt x="5924" y="1355"/>
                    </a:cubicBezTo>
                    <a:cubicBezTo>
                      <a:pt x="5168" y="1355"/>
                      <a:pt x="4538" y="1985"/>
                      <a:pt x="4538" y="2741"/>
                    </a:cubicBezTo>
                    <a:cubicBezTo>
                      <a:pt x="4538" y="3088"/>
                      <a:pt x="4695" y="3434"/>
                      <a:pt x="4947" y="3686"/>
                    </a:cubicBezTo>
                    <a:cubicBezTo>
                      <a:pt x="4538" y="3938"/>
                      <a:pt x="4223" y="4285"/>
                      <a:pt x="4034" y="4631"/>
                    </a:cubicBezTo>
                    <a:cubicBezTo>
                      <a:pt x="3592" y="4096"/>
                      <a:pt x="3403" y="3403"/>
                      <a:pt x="3498" y="2741"/>
                    </a:cubicBezTo>
                    <a:cubicBezTo>
                      <a:pt x="3655" y="1638"/>
                      <a:pt x="4664" y="662"/>
                      <a:pt x="5924" y="662"/>
                    </a:cubicBezTo>
                    <a:close/>
                    <a:moveTo>
                      <a:pt x="5924" y="4159"/>
                    </a:moveTo>
                    <a:cubicBezTo>
                      <a:pt x="6554" y="4159"/>
                      <a:pt x="7058" y="4600"/>
                      <a:pt x="7247" y="5135"/>
                    </a:cubicBezTo>
                    <a:cubicBezTo>
                      <a:pt x="6869" y="5388"/>
                      <a:pt x="6428" y="5545"/>
                      <a:pt x="5924" y="5545"/>
                    </a:cubicBezTo>
                    <a:cubicBezTo>
                      <a:pt x="5451" y="5545"/>
                      <a:pt x="4979" y="5388"/>
                      <a:pt x="4569" y="5135"/>
                    </a:cubicBezTo>
                    <a:cubicBezTo>
                      <a:pt x="4727" y="4568"/>
                      <a:pt x="5294" y="4159"/>
                      <a:pt x="5924" y="4159"/>
                    </a:cubicBezTo>
                    <a:close/>
                    <a:moveTo>
                      <a:pt x="1734" y="9042"/>
                    </a:moveTo>
                    <a:cubicBezTo>
                      <a:pt x="2301" y="9042"/>
                      <a:pt x="2773" y="9483"/>
                      <a:pt x="2773" y="10082"/>
                    </a:cubicBezTo>
                    <a:cubicBezTo>
                      <a:pt x="2773" y="10649"/>
                      <a:pt x="2301" y="11121"/>
                      <a:pt x="1734" y="11121"/>
                    </a:cubicBezTo>
                    <a:cubicBezTo>
                      <a:pt x="1198" y="11121"/>
                      <a:pt x="726" y="10649"/>
                      <a:pt x="726" y="10082"/>
                    </a:cubicBezTo>
                    <a:cubicBezTo>
                      <a:pt x="726" y="9483"/>
                      <a:pt x="1198" y="9042"/>
                      <a:pt x="1734" y="9042"/>
                    </a:cubicBezTo>
                    <a:close/>
                    <a:moveTo>
                      <a:pt x="5924" y="9042"/>
                    </a:moveTo>
                    <a:cubicBezTo>
                      <a:pt x="6522" y="9042"/>
                      <a:pt x="6932" y="9515"/>
                      <a:pt x="6932" y="10082"/>
                    </a:cubicBezTo>
                    <a:cubicBezTo>
                      <a:pt x="6932" y="10649"/>
                      <a:pt x="6459" y="11121"/>
                      <a:pt x="5924" y="11121"/>
                    </a:cubicBezTo>
                    <a:cubicBezTo>
                      <a:pt x="5357" y="11121"/>
                      <a:pt x="4884" y="10649"/>
                      <a:pt x="4884" y="10082"/>
                    </a:cubicBezTo>
                    <a:cubicBezTo>
                      <a:pt x="4884" y="9483"/>
                      <a:pt x="5325" y="9042"/>
                      <a:pt x="5924" y="9042"/>
                    </a:cubicBezTo>
                    <a:close/>
                    <a:moveTo>
                      <a:pt x="10145" y="9042"/>
                    </a:moveTo>
                    <a:cubicBezTo>
                      <a:pt x="10681" y="9042"/>
                      <a:pt x="11154" y="9483"/>
                      <a:pt x="11154" y="10082"/>
                    </a:cubicBezTo>
                    <a:cubicBezTo>
                      <a:pt x="11154" y="10649"/>
                      <a:pt x="10681" y="11121"/>
                      <a:pt x="10145" y="11121"/>
                    </a:cubicBezTo>
                    <a:cubicBezTo>
                      <a:pt x="9578" y="11121"/>
                      <a:pt x="9106" y="10649"/>
                      <a:pt x="9106" y="10082"/>
                    </a:cubicBezTo>
                    <a:cubicBezTo>
                      <a:pt x="9106" y="9483"/>
                      <a:pt x="9578" y="9042"/>
                      <a:pt x="10145" y="9042"/>
                    </a:cubicBezTo>
                    <a:close/>
                    <a:moveTo>
                      <a:pt x="5955" y="0"/>
                    </a:moveTo>
                    <a:cubicBezTo>
                      <a:pt x="4349" y="0"/>
                      <a:pt x="3088" y="1197"/>
                      <a:pt x="2868" y="2678"/>
                    </a:cubicBezTo>
                    <a:cubicBezTo>
                      <a:pt x="2647" y="4442"/>
                      <a:pt x="3908" y="6018"/>
                      <a:pt x="5640" y="6207"/>
                    </a:cubicBezTo>
                    <a:lnTo>
                      <a:pt x="5640" y="6963"/>
                    </a:lnTo>
                    <a:lnTo>
                      <a:pt x="2427" y="6963"/>
                    </a:lnTo>
                    <a:cubicBezTo>
                      <a:pt x="1828" y="6963"/>
                      <a:pt x="1387" y="7435"/>
                      <a:pt x="1387" y="7971"/>
                    </a:cubicBezTo>
                    <a:lnTo>
                      <a:pt x="1387" y="8380"/>
                    </a:lnTo>
                    <a:cubicBezTo>
                      <a:pt x="599" y="8538"/>
                      <a:pt x="1" y="9231"/>
                      <a:pt x="1" y="10082"/>
                    </a:cubicBezTo>
                    <a:cubicBezTo>
                      <a:pt x="1" y="11027"/>
                      <a:pt x="789" y="11846"/>
                      <a:pt x="1734" y="11846"/>
                    </a:cubicBezTo>
                    <a:cubicBezTo>
                      <a:pt x="2679" y="11846"/>
                      <a:pt x="3466" y="11058"/>
                      <a:pt x="3466" y="10082"/>
                    </a:cubicBezTo>
                    <a:cubicBezTo>
                      <a:pt x="3466" y="9231"/>
                      <a:pt x="2868" y="8538"/>
                      <a:pt x="2080" y="8380"/>
                    </a:cubicBezTo>
                    <a:lnTo>
                      <a:pt x="2080" y="7971"/>
                    </a:lnTo>
                    <a:cubicBezTo>
                      <a:pt x="2080" y="7782"/>
                      <a:pt x="2238" y="7624"/>
                      <a:pt x="2458" y="7624"/>
                    </a:cubicBezTo>
                    <a:lnTo>
                      <a:pt x="5609" y="7624"/>
                    </a:lnTo>
                    <a:lnTo>
                      <a:pt x="5609" y="8349"/>
                    </a:lnTo>
                    <a:cubicBezTo>
                      <a:pt x="4821" y="8506"/>
                      <a:pt x="4223" y="9200"/>
                      <a:pt x="4223" y="10019"/>
                    </a:cubicBezTo>
                    <a:cubicBezTo>
                      <a:pt x="4223" y="10964"/>
                      <a:pt x="5010" y="11814"/>
                      <a:pt x="5955" y="11814"/>
                    </a:cubicBezTo>
                    <a:cubicBezTo>
                      <a:pt x="6900" y="11814"/>
                      <a:pt x="7688" y="11027"/>
                      <a:pt x="7688" y="10019"/>
                    </a:cubicBezTo>
                    <a:cubicBezTo>
                      <a:pt x="7688" y="9200"/>
                      <a:pt x="7090" y="8506"/>
                      <a:pt x="6302" y="8349"/>
                    </a:cubicBezTo>
                    <a:lnTo>
                      <a:pt x="6302" y="7624"/>
                    </a:lnTo>
                    <a:lnTo>
                      <a:pt x="9452" y="7624"/>
                    </a:lnTo>
                    <a:cubicBezTo>
                      <a:pt x="9641" y="7624"/>
                      <a:pt x="9799" y="7782"/>
                      <a:pt x="9799" y="7971"/>
                    </a:cubicBezTo>
                    <a:lnTo>
                      <a:pt x="9799" y="8380"/>
                    </a:lnTo>
                    <a:cubicBezTo>
                      <a:pt x="9011" y="8538"/>
                      <a:pt x="8444" y="9231"/>
                      <a:pt x="8444" y="10082"/>
                    </a:cubicBezTo>
                    <a:cubicBezTo>
                      <a:pt x="8444" y="11027"/>
                      <a:pt x="9232" y="11846"/>
                      <a:pt x="10177" y="11846"/>
                    </a:cubicBezTo>
                    <a:cubicBezTo>
                      <a:pt x="11122" y="11846"/>
                      <a:pt x="11910" y="11058"/>
                      <a:pt x="11910" y="10082"/>
                    </a:cubicBezTo>
                    <a:cubicBezTo>
                      <a:pt x="11910" y="9231"/>
                      <a:pt x="11311" y="8538"/>
                      <a:pt x="10524" y="8380"/>
                    </a:cubicBezTo>
                    <a:lnTo>
                      <a:pt x="10524" y="7971"/>
                    </a:lnTo>
                    <a:cubicBezTo>
                      <a:pt x="10524" y="7404"/>
                      <a:pt x="10051" y="6963"/>
                      <a:pt x="9484" y="6963"/>
                    </a:cubicBezTo>
                    <a:lnTo>
                      <a:pt x="6333" y="6963"/>
                    </a:lnTo>
                    <a:lnTo>
                      <a:pt x="6333" y="6207"/>
                    </a:lnTo>
                    <a:cubicBezTo>
                      <a:pt x="7909" y="6049"/>
                      <a:pt x="9106" y="4726"/>
                      <a:pt x="9106" y="3088"/>
                    </a:cubicBezTo>
                    <a:cubicBezTo>
                      <a:pt x="9106" y="1355"/>
                      <a:pt x="7688" y="0"/>
                      <a:pt x="595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70" name="Google Shape;9213;p73">
                <a:extLst>
                  <a:ext uri="{FF2B5EF4-FFF2-40B4-BE49-F238E27FC236}">
                    <a16:creationId xmlns:a16="http://schemas.microsoft.com/office/drawing/2014/main" id="{FD75A826-2A0C-46A0-A6CB-805166C81726}"/>
                  </a:ext>
                </a:extLst>
              </p:cNvPr>
              <p:cNvGrpSpPr/>
              <p:nvPr/>
            </p:nvGrpSpPr>
            <p:grpSpPr>
              <a:xfrm>
                <a:off x="8378520" y="1688743"/>
                <a:ext cx="501923" cy="498881"/>
                <a:chOff x="5045775" y="1946400"/>
                <a:chExt cx="296950" cy="295150"/>
              </a:xfrm>
              <a:grpFill/>
            </p:grpSpPr>
            <p:sp>
              <p:nvSpPr>
                <p:cNvPr id="71" name="Google Shape;9214;p73">
                  <a:extLst>
                    <a:ext uri="{FF2B5EF4-FFF2-40B4-BE49-F238E27FC236}">
                      <a16:creationId xmlns:a16="http://schemas.microsoft.com/office/drawing/2014/main" id="{60F1D8E5-5CA8-46B1-A45F-9538C7C911E0}"/>
                    </a:ext>
                  </a:extLst>
                </p:cNvPr>
                <p:cNvSpPr/>
                <p:nvPr/>
              </p:nvSpPr>
              <p:spPr>
                <a:xfrm>
                  <a:off x="5113500" y="1998600"/>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72" name="Google Shape;9215;p73">
                  <a:extLst>
                    <a:ext uri="{FF2B5EF4-FFF2-40B4-BE49-F238E27FC236}">
                      <a16:creationId xmlns:a16="http://schemas.microsoft.com/office/drawing/2014/main" id="{75C73541-F573-4AB2-84A6-8B2C8D44498B}"/>
                    </a:ext>
                  </a:extLst>
                </p:cNvPr>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73" name="Google Shape;9216;p73">
                <a:extLst>
                  <a:ext uri="{FF2B5EF4-FFF2-40B4-BE49-F238E27FC236}">
                    <a16:creationId xmlns:a16="http://schemas.microsoft.com/office/drawing/2014/main" id="{5DB0C420-D73A-4D3C-B8E6-74DB7C6CD63D}"/>
                  </a:ext>
                </a:extLst>
              </p:cNvPr>
              <p:cNvGrpSpPr/>
              <p:nvPr/>
            </p:nvGrpSpPr>
            <p:grpSpPr>
              <a:xfrm>
                <a:off x="8376514" y="2310252"/>
                <a:ext cx="505937" cy="442045"/>
                <a:chOff x="5046550" y="2327025"/>
                <a:chExt cx="299325" cy="261525"/>
              </a:xfrm>
              <a:grpFill/>
            </p:grpSpPr>
            <p:sp>
              <p:nvSpPr>
                <p:cNvPr id="74" name="Google Shape;9217;p73">
                  <a:extLst>
                    <a:ext uri="{FF2B5EF4-FFF2-40B4-BE49-F238E27FC236}">
                      <a16:creationId xmlns:a16="http://schemas.microsoft.com/office/drawing/2014/main" id="{31E70D06-281A-47ED-9156-4EED652664E0}"/>
                    </a:ext>
                  </a:extLst>
                </p:cNvPr>
                <p:cNvSpPr/>
                <p:nvPr/>
              </p:nvSpPr>
              <p:spPr>
                <a:xfrm>
                  <a:off x="5046550" y="2448325"/>
                  <a:ext cx="297750" cy="140225"/>
                </a:xfrm>
                <a:custGeom>
                  <a:avLst/>
                  <a:gdLst/>
                  <a:ahLst/>
                  <a:cxnLst/>
                  <a:rect l="l" t="t" r="r" b="b"/>
                  <a:pathLst>
                    <a:path w="11910" h="5609" extrusionOk="0">
                      <a:moveTo>
                        <a:pt x="4569" y="1386"/>
                      </a:moveTo>
                      <a:cubicBezTo>
                        <a:pt x="4538" y="1575"/>
                        <a:pt x="4506" y="1828"/>
                        <a:pt x="4443" y="2111"/>
                      </a:cubicBezTo>
                      <a:lnTo>
                        <a:pt x="757" y="2111"/>
                      </a:lnTo>
                      <a:lnTo>
                        <a:pt x="757" y="1386"/>
                      </a:lnTo>
                      <a:close/>
                      <a:moveTo>
                        <a:pt x="11185" y="1386"/>
                      </a:moveTo>
                      <a:lnTo>
                        <a:pt x="11185" y="2111"/>
                      </a:lnTo>
                      <a:lnTo>
                        <a:pt x="7530" y="2111"/>
                      </a:lnTo>
                      <a:cubicBezTo>
                        <a:pt x="7467" y="1828"/>
                        <a:pt x="7436" y="1575"/>
                        <a:pt x="7373" y="1386"/>
                      </a:cubicBezTo>
                      <a:close/>
                      <a:moveTo>
                        <a:pt x="5955" y="725"/>
                      </a:moveTo>
                      <a:cubicBezTo>
                        <a:pt x="6270" y="725"/>
                        <a:pt x="6396" y="788"/>
                        <a:pt x="6491" y="1071"/>
                      </a:cubicBezTo>
                      <a:cubicBezTo>
                        <a:pt x="6743" y="1639"/>
                        <a:pt x="6900" y="2804"/>
                        <a:pt x="7247" y="4852"/>
                      </a:cubicBezTo>
                      <a:lnTo>
                        <a:pt x="4664" y="4852"/>
                      </a:lnTo>
                      <a:cubicBezTo>
                        <a:pt x="5010" y="2804"/>
                        <a:pt x="5168" y="1639"/>
                        <a:pt x="5388" y="1071"/>
                      </a:cubicBezTo>
                      <a:cubicBezTo>
                        <a:pt x="5514" y="788"/>
                        <a:pt x="5640" y="725"/>
                        <a:pt x="5955" y="725"/>
                      </a:cubicBezTo>
                      <a:close/>
                      <a:moveTo>
                        <a:pt x="5955" y="0"/>
                      </a:moveTo>
                      <a:cubicBezTo>
                        <a:pt x="5357" y="0"/>
                        <a:pt x="5010" y="221"/>
                        <a:pt x="4758" y="725"/>
                      </a:cubicBezTo>
                      <a:lnTo>
                        <a:pt x="347" y="725"/>
                      </a:lnTo>
                      <a:cubicBezTo>
                        <a:pt x="158" y="725"/>
                        <a:pt x="1" y="882"/>
                        <a:pt x="1" y="1071"/>
                      </a:cubicBezTo>
                      <a:lnTo>
                        <a:pt x="1" y="2458"/>
                      </a:lnTo>
                      <a:cubicBezTo>
                        <a:pt x="1" y="2647"/>
                        <a:pt x="158" y="2804"/>
                        <a:pt x="347" y="2804"/>
                      </a:cubicBezTo>
                      <a:lnTo>
                        <a:pt x="4254" y="2804"/>
                      </a:lnTo>
                      <a:cubicBezTo>
                        <a:pt x="4191" y="3371"/>
                        <a:pt x="4065" y="4064"/>
                        <a:pt x="3907" y="4884"/>
                      </a:cubicBezTo>
                      <a:lnTo>
                        <a:pt x="3498" y="4884"/>
                      </a:lnTo>
                      <a:cubicBezTo>
                        <a:pt x="3309" y="4884"/>
                        <a:pt x="3151" y="5041"/>
                        <a:pt x="3151" y="5262"/>
                      </a:cubicBezTo>
                      <a:cubicBezTo>
                        <a:pt x="3151" y="5451"/>
                        <a:pt x="3309" y="5608"/>
                        <a:pt x="3498" y="5608"/>
                      </a:cubicBezTo>
                      <a:lnTo>
                        <a:pt x="8350" y="5608"/>
                      </a:lnTo>
                      <a:cubicBezTo>
                        <a:pt x="8539" y="5608"/>
                        <a:pt x="8696" y="5451"/>
                        <a:pt x="8696" y="5262"/>
                      </a:cubicBezTo>
                      <a:cubicBezTo>
                        <a:pt x="8696" y="5041"/>
                        <a:pt x="8539" y="4884"/>
                        <a:pt x="8350" y="4884"/>
                      </a:cubicBezTo>
                      <a:lnTo>
                        <a:pt x="7972" y="4884"/>
                      </a:lnTo>
                      <a:cubicBezTo>
                        <a:pt x="7814" y="4064"/>
                        <a:pt x="7688" y="3403"/>
                        <a:pt x="7593" y="2804"/>
                      </a:cubicBezTo>
                      <a:lnTo>
                        <a:pt x="11500" y="2804"/>
                      </a:lnTo>
                      <a:cubicBezTo>
                        <a:pt x="11689" y="2804"/>
                        <a:pt x="11847" y="2647"/>
                        <a:pt x="11847" y="2458"/>
                      </a:cubicBezTo>
                      <a:lnTo>
                        <a:pt x="11847" y="1071"/>
                      </a:lnTo>
                      <a:cubicBezTo>
                        <a:pt x="11910" y="882"/>
                        <a:pt x="11752" y="725"/>
                        <a:pt x="11532" y="725"/>
                      </a:cubicBezTo>
                      <a:lnTo>
                        <a:pt x="7121" y="725"/>
                      </a:lnTo>
                      <a:cubicBezTo>
                        <a:pt x="6900" y="252"/>
                        <a:pt x="6554" y="0"/>
                        <a:pt x="595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75" name="Google Shape;9218;p73">
                  <a:extLst>
                    <a:ext uri="{FF2B5EF4-FFF2-40B4-BE49-F238E27FC236}">
                      <a16:creationId xmlns:a16="http://schemas.microsoft.com/office/drawing/2014/main" id="{A568C5C5-2420-4B66-987F-9F2B7CBFF54E}"/>
                    </a:ext>
                  </a:extLst>
                </p:cNvPr>
                <p:cNvSpPr/>
                <p:nvPr/>
              </p:nvSpPr>
              <p:spPr>
                <a:xfrm>
                  <a:off x="5241900" y="2327025"/>
                  <a:ext cx="103975" cy="121325"/>
                </a:xfrm>
                <a:custGeom>
                  <a:avLst/>
                  <a:gdLst/>
                  <a:ahLst/>
                  <a:cxnLst/>
                  <a:rect l="l" t="t" r="r" b="b"/>
                  <a:pathLst>
                    <a:path w="4159" h="4853" extrusionOk="0">
                      <a:moveTo>
                        <a:pt x="1985" y="725"/>
                      </a:moveTo>
                      <a:cubicBezTo>
                        <a:pt x="2394" y="725"/>
                        <a:pt x="2709" y="1040"/>
                        <a:pt x="2709" y="1450"/>
                      </a:cubicBezTo>
                      <a:cubicBezTo>
                        <a:pt x="2709" y="1828"/>
                        <a:pt x="2394" y="2143"/>
                        <a:pt x="1985" y="2143"/>
                      </a:cubicBezTo>
                      <a:cubicBezTo>
                        <a:pt x="1607" y="2143"/>
                        <a:pt x="1292" y="1828"/>
                        <a:pt x="1292" y="1450"/>
                      </a:cubicBezTo>
                      <a:cubicBezTo>
                        <a:pt x="1292" y="1040"/>
                        <a:pt x="1638" y="725"/>
                        <a:pt x="1985" y="725"/>
                      </a:cubicBezTo>
                      <a:close/>
                      <a:moveTo>
                        <a:pt x="1985" y="2804"/>
                      </a:moveTo>
                      <a:cubicBezTo>
                        <a:pt x="2741" y="2804"/>
                        <a:pt x="3371" y="3435"/>
                        <a:pt x="3371" y="4191"/>
                      </a:cubicBezTo>
                      <a:lnTo>
                        <a:pt x="630" y="4191"/>
                      </a:lnTo>
                      <a:cubicBezTo>
                        <a:pt x="630" y="3435"/>
                        <a:pt x="1260" y="2804"/>
                        <a:pt x="1985" y="2804"/>
                      </a:cubicBezTo>
                      <a:close/>
                      <a:moveTo>
                        <a:pt x="2048" y="1"/>
                      </a:moveTo>
                      <a:cubicBezTo>
                        <a:pt x="1292" y="1"/>
                        <a:pt x="662" y="631"/>
                        <a:pt x="662" y="1387"/>
                      </a:cubicBezTo>
                      <a:cubicBezTo>
                        <a:pt x="662" y="1765"/>
                        <a:pt x="819" y="2111"/>
                        <a:pt x="1040" y="2332"/>
                      </a:cubicBezTo>
                      <a:cubicBezTo>
                        <a:pt x="410" y="2710"/>
                        <a:pt x="0" y="3372"/>
                        <a:pt x="0" y="4159"/>
                      </a:cubicBezTo>
                      <a:lnTo>
                        <a:pt x="0" y="4506"/>
                      </a:lnTo>
                      <a:cubicBezTo>
                        <a:pt x="0" y="4695"/>
                        <a:pt x="158" y="4852"/>
                        <a:pt x="347" y="4852"/>
                      </a:cubicBezTo>
                      <a:lnTo>
                        <a:pt x="3812" y="4852"/>
                      </a:lnTo>
                      <a:cubicBezTo>
                        <a:pt x="4001" y="4852"/>
                        <a:pt x="4159" y="4695"/>
                        <a:pt x="4159" y="4506"/>
                      </a:cubicBezTo>
                      <a:lnTo>
                        <a:pt x="4159" y="4159"/>
                      </a:lnTo>
                      <a:cubicBezTo>
                        <a:pt x="4096" y="3403"/>
                        <a:pt x="3655" y="2710"/>
                        <a:pt x="3025" y="2332"/>
                      </a:cubicBezTo>
                      <a:cubicBezTo>
                        <a:pt x="3245" y="2111"/>
                        <a:pt x="3403" y="1765"/>
                        <a:pt x="3403" y="1387"/>
                      </a:cubicBezTo>
                      <a:cubicBezTo>
                        <a:pt x="3403" y="631"/>
                        <a:pt x="2772" y="1"/>
                        <a:pt x="204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76" name="Google Shape;9219;p73">
                  <a:extLst>
                    <a:ext uri="{FF2B5EF4-FFF2-40B4-BE49-F238E27FC236}">
                      <a16:creationId xmlns:a16="http://schemas.microsoft.com/office/drawing/2014/main" id="{FAB529EE-0592-41A7-90E9-0090647818FD}"/>
                    </a:ext>
                  </a:extLst>
                </p:cNvPr>
                <p:cNvSpPr/>
                <p:nvPr/>
              </p:nvSpPr>
              <p:spPr>
                <a:xfrm>
                  <a:off x="5048925" y="2328600"/>
                  <a:ext cx="103975" cy="121325"/>
                </a:xfrm>
                <a:custGeom>
                  <a:avLst/>
                  <a:gdLst/>
                  <a:ahLst/>
                  <a:cxnLst/>
                  <a:rect l="l" t="t" r="r" b="b"/>
                  <a:pathLst>
                    <a:path w="4159" h="4853" extrusionOk="0">
                      <a:moveTo>
                        <a:pt x="2048" y="662"/>
                      </a:moveTo>
                      <a:cubicBezTo>
                        <a:pt x="2426" y="662"/>
                        <a:pt x="2741" y="977"/>
                        <a:pt x="2741" y="1387"/>
                      </a:cubicBezTo>
                      <a:cubicBezTo>
                        <a:pt x="2741" y="1765"/>
                        <a:pt x="2426" y="2080"/>
                        <a:pt x="2048" y="2080"/>
                      </a:cubicBezTo>
                      <a:cubicBezTo>
                        <a:pt x="1639" y="2080"/>
                        <a:pt x="1324" y="1765"/>
                        <a:pt x="1324" y="1387"/>
                      </a:cubicBezTo>
                      <a:cubicBezTo>
                        <a:pt x="1324" y="977"/>
                        <a:pt x="1670" y="662"/>
                        <a:pt x="2048" y="662"/>
                      </a:cubicBezTo>
                      <a:close/>
                      <a:moveTo>
                        <a:pt x="2048" y="2710"/>
                      </a:moveTo>
                      <a:cubicBezTo>
                        <a:pt x="2773" y="2710"/>
                        <a:pt x="3403" y="3340"/>
                        <a:pt x="3403" y="4096"/>
                      </a:cubicBezTo>
                      <a:lnTo>
                        <a:pt x="662" y="4096"/>
                      </a:lnTo>
                      <a:cubicBezTo>
                        <a:pt x="662" y="3340"/>
                        <a:pt x="1292" y="2710"/>
                        <a:pt x="2048" y="2710"/>
                      </a:cubicBezTo>
                      <a:close/>
                      <a:moveTo>
                        <a:pt x="2111" y="1"/>
                      </a:moveTo>
                      <a:cubicBezTo>
                        <a:pt x="1355" y="1"/>
                        <a:pt x="725" y="631"/>
                        <a:pt x="725" y="1387"/>
                      </a:cubicBezTo>
                      <a:cubicBezTo>
                        <a:pt x="725" y="1733"/>
                        <a:pt x="882" y="2080"/>
                        <a:pt x="1134" y="2332"/>
                      </a:cubicBezTo>
                      <a:cubicBezTo>
                        <a:pt x="410" y="2647"/>
                        <a:pt x="0" y="3340"/>
                        <a:pt x="0" y="4128"/>
                      </a:cubicBezTo>
                      <a:lnTo>
                        <a:pt x="0" y="4474"/>
                      </a:lnTo>
                      <a:cubicBezTo>
                        <a:pt x="0" y="4695"/>
                        <a:pt x="158" y="4852"/>
                        <a:pt x="347" y="4852"/>
                      </a:cubicBezTo>
                      <a:lnTo>
                        <a:pt x="3812" y="4852"/>
                      </a:lnTo>
                      <a:cubicBezTo>
                        <a:pt x="4001" y="4852"/>
                        <a:pt x="4159" y="4695"/>
                        <a:pt x="4159" y="4474"/>
                      </a:cubicBezTo>
                      <a:lnTo>
                        <a:pt x="4159" y="4128"/>
                      </a:lnTo>
                      <a:cubicBezTo>
                        <a:pt x="4159" y="3340"/>
                        <a:pt x="3718" y="2678"/>
                        <a:pt x="3088" y="2332"/>
                      </a:cubicBezTo>
                      <a:cubicBezTo>
                        <a:pt x="3340" y="2080"/>
                        <a:pt x="3497" y="1733"/>
                        <a:pt x="3497" y="1387"/>
                      </a:cubicBezTo>
                      <a:cubicBezTo>
                        <a:pt x="3497" y="631"/>
                        <a:pt x="2867" y="1"/>
                        <a:pt x="2111"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77" name="Google Shape;9220;p73">
                <a:extLst>
                  <a:ext uri="{FF2B5EF4-FFF2-40B4-BE49-F238E27FC236}">
                    <a16:creationId xmlns:a16="http://schemas.microsoft.com/office/drawing/2014/main" id="{9068D96B-7EDF-49C0-96A2-588560B639AD}"/>
                  </a:ext>
                </a:extLst>
              </p:cNvPr>
              <p:cNvSpPr/>
              <p:nvPr/>
            </p:nvSpPr>
            <p:spPr>
              <a:xfrm>
                <a:off x="8489608" y="2923979"/>
                <a:ext cx="279612" cy="50192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78" name="Google Shape;9221;p73">
                <a:extLst>
                  <a:ext uri="{FF2B5EF4-FFF2-40B4-BE49-F238E27FC236}">
                    <a16:creationId xmlns:a16="http://schemas.microsoft.com/office/drawing/2014/main" id="{FCECB25E-1AB1-4408-9E80-F59E6324B6F1}"/>
                  </a:ext>
                </a:extLst>
              </p:cNvPr>
              <p:cNvGrpSpPr/>
              <p:nvPr/>
            </p:nvGrpSpPr>
            <p:grpSpPr>
              <a:xfrm>
                <a:off x="10278360" y="2925316"/>
                <a:ext cx="503276" cy="499261"/>
                <a:chOff x="6167350" y="2672800"/>
                <a:chExt cx="297750" cy="295375"/>
              </a:xfrm>
              <a:grpFill/>
            </p:grpSpPr>
            <p:sp>
              <p:nvSpPr>
                <p:cNvPr id="79" name="Google Shape;9222;p73">
                  <a:extLst>
                    <a:ext uri="{FF2B5EF4-FFF2-40B4-BE49-F238E27FC236}">
                      <a16:creationId xmlns:a16="http://schemas.microsoft.com/office/drawing/2014/main" id="{E26A5256-A849-4171-B235-4961E9C33E83}"/>
                    </a:ext>
                  </a:extLst>
                </p:cNvPr>
                <p:cNvSpPr/>
                <p:nvPr/>
              </p:nvSpPr>
              <p:spPr>
                <a:xfrm>
                  <a:off x="6167350" y="2672800"/>
                  <a:ext cx="226850" cy="295375"/>
                </a:xfrm>
                <a:custGeom>
                  <a:avLst/>
                  <a:gdLst/>
                  <a:ahLst/>
                  <a:cxnLst/>
                  <a:rect l="l" t="t" r="r" b="b"/>
                  <a:pathLst>
                    <a:path w="9074" h="11815" extrusionOk="0">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80" name="Google Shape;9223;p73">
                  <a:extLst>
                    <a:ext uri="{FF2B5EF4-FFF2-40B4-BE49-F238E27FC236}">
                      <a16:creationId xmlns:a16="http://schemas.microsoft.com/office/drawing/2014/main" id="{50BABE54-CF03-4027-B638-435720D47046}"/>
                    </a:ext>
                  </a:extLst>
                </p:cNvPr>
                <p:cNvSpPr/>
                <p:nvPr/>
              </p:nvSpPr>
              <p:spPr>
                <a:xfrm>
                  <a:off x="6201225" y="2762575"/>
                  <a:ext cx="52775" cy="49650"/>
                </a:xfrm>
                <a:custGeom>
                  <a:avLst/>
                  <a:gdLst/>
                  <a:ahLst/>
                  <a:cxnLst/>
                  <a:rect l="l" t="t" r="r" b="b"/>
                  <a:pathLst>
                    <a:path w="2111" h="1986" extrusionOk="0">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81" name="Google Shape;9224;p73">
                  <a:extLst>
                    <a:ext uri="{FF2B5EF4-FFF2-40B4-BE49-F238E27FC236}">
                      <a16:creationId xmlns:a16="http://schemas.microsoft.com/office/drawing/2014/main" id="{0D0B0804-E89F-40E2-BB61-1762A7E6BD71}"/>
                    </a:ext>
                  </a:extLst>
                </p:cNvPr>
                <p:cNvSpPr/>
                <p:nvPr/>
              </p:nvSpPr>
              <p:spPr>
                <a:xfrm>
                  <a:off x="6308325" y="2882300"/>
                  <a:ext cx="51225" cy="49650"/>
                </a:xfrm>
                <a:custGeom>
                  <a:avLst/>
                  <a:gdLst/>
                  <a:ahLst/>
                  <a:cxnLst/>
                  <a:rect l="l" t="t" r="r" b="b"/>
                  <a:pathLst>
                    <a:path w="2049" h="1986" extrusionOk="0">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82" name="Google Shape;9225;p73">
                  <a:extLst>
                    <a:ext uri="{FF2B5EF4-FFF2-40B4-BE49-F238E27FC236}">
                      <a16:creationId xmlns:a16="http://schemas.microsoft.com/office/drawing/2014/main" id="{7329EC0B-A9B5-4774-942D-A66FFA867DA3}"/>
                    </a:ext>
                  </a:extLst>
                </p:cNvPr>
                <p:cNvSpPr/>
                <p:nvPr/>
              </p:nvSpPr>
              <p:spPr>
                <a:xfrm>
                  <a:off x="6200425" y="2759425"/>
                  <a:ext cx="156775" cy="174875"/>
                </a:xfrm>
                <a:custGeom>
                  <a:avLst/>
                  <a:gdLst/>
                  <a:ahLst/>
                  <a:cxnLst/>
                  <a:rect l="l" t="t" r="r" b="b"/>
                  <a:pathLst>
                    <a:path w="6271" h="6994" extrusionOk="0">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83" name="Google Shape;9226;p73">
                  <a:extLst>
                    <a:ext uri="{FF2B5EF4-FFF2-40B4-BE49-F238E27FC236}">
                      <a16:creationId xmlns:a16="http://schemas.microsoft.com/office/drawing/2014/main" id="{8E079CB8-B717-4A4B-868D-895A9238059C}"/>
                    </a:ext>
                  </a:extLst>
                </p:cNvPr>
                <p:cNvSpPr/>
                <p:nvPr/>
              </p:nvSpPr>
              <p:spPr>
                <a:xfrm>
                  <a:off x="6412300" y="2742900"/>
                  <a:ext cx="52800" cy="208725"/>
                </a:xfrm>
                <a:custGeom>
                  <a:avLst/>
                  <a:gdLst/>
                  <a:ahLst/>
                  <a:cxnLst/>
                  <a:rect l="l" t="t" r="r" b="b"/>
                  <a:pathLst>
                    <a:path w="2112" h="8349" extrusionOk="0">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84" name="Google Shape;9227;p73">
                <a:extLst>
                  <a:ext uri="{FF2B5EF4-FFF2-40B4-BE49-F238E27FC236}">
                    <a16:creationId xmlns:a16="http://schemas.microsoft.com/office/drawing/2014/main" id="{A80FEA10-88A4-40CB-AD52-C7A09CA9C87D}"/>
                  </a:ext>
                </a:extLst>
              </p:cNvPr>
              <p:cNvGrpSpPr/>
              <p:nvPr/>
            </p:nvGrpSpPr>
            <p:grpSpPr>
              <a:xfrm>
                <a:off x="2672056" y="1687222"/>
                <a:ext cx="497951" cy="501923"/>
                <a:chOff x="1777925" y="1953700"/>
                <a:chExt cx="294600" cy="296950"/>
              </a:xfrm>
              <a:grpFill/>
            </p:grpSpPr>
            <p:sp>
              <p:nvSpPr>
                <p:cNvPr id="85" name="Google Shape;9228;p73">
                  <a:extLst>
                    <a:ext uri="{FF2B5EF4-FFF2-40B4-BE49-F238E27FC236}">
                      <a16:creationId xmlns:a16="http://schemas.microsoft.com/office/drawing/2014/main" id="{73A6616F-50D4-459D-9DE9-9A0EB30F7CAF}"/>
                    </a:ext>
                  </a:extLst>
                </p:cNvPr>
                <p:cNvSpPr/>
                <p:nvPr/>
              </p:nvSpPr>
              <p:spPr>
                <a:xfrm>
                  <a:off x="1794450" y="2052125"/>
                  <a:ext cx="278075" cy="198525"/>
                </a:xfrm>
                <a:custGeom>
                  <a:avLst/>
                  <a:gdLst/>
                  <a:ahLst/>
                  <a:cxnLst/>
                  <a:rect l="l" t="t" r="r" b="b"/>
                  <a:pathLst>
                    <a:path w="11123" h="7941" extrusionOk="0">
                      <a:moveTo>
                        <a:pt x="10545" y="1"/>
                      </a:moveTo>
                      <a:cubicBezTo>
                        <a:pt x="10499" y="1"/>
                        <a:pt x="10449" y="11"/>
                        <a:pt x="10397" y="33"/>
                      </a:cubicBezTo>
                      <a:cubicBezTo>
                        <a:pt x="10208" y="64"/>
                        <a:pt x="10145" y="253"/>
                        <a:pt x="10177" y="474"/>
                      </a:cubicBezTo>
                      <a:cubicBezTo>
                        <a:pt x="10334" y="1009"/>
                        <a:pt x="10460" y="1514"/>
                        <a:pt x="10460" y="1986"/>
                      </a:cubicBezTo>
                      <a:cubicBezTo>
                        <a:pt x="10460" y="4885"/>
                        <a:pt x="8129" y="7247"/>
                        <a:pt x="5199" y="7247"/>
                      </a:cubicBezTo>
                      <a:cubicBezTo>
                        <a:pt x="3561" y="7247"/>
                        <a:pt x="2017" y="6460"/>
                        <a:pt x="1040" y="5137"/>
                      </a:cubicBezTo>
                      <a:lnTo>
                        <a:pt x="1734" y="5137"/>
                      </a:lnTo>
                      <a:cubicBezTo>
                        <a:pt x="1954" y="5137"/>
                        <a:pt x="2112" y="4979"/>
                        <a:pt x="2112" y="4790"/>
                      </a:cubicBezTo>
                      <a:cubicBezTo>
                        <a:pt x="2112" y="4601"/>
                        <a:pt x="1954" y="4444"/>
                        <a:pt x="1734" y="4444"/>
                      </a:cubicBezTo>
                      <a:lnTo>
                        <a:pt x="379" y="4444"/>
                      </a:lnTo>
                      <a:cubicBezTo>
                        <a:pt x="158" y="4444"/>
                        <a:pt x="1" y="4601"/>
                        <a:pt x="1" y="4790"/>
                      </a:cubicBezTo>
                      <a:lnTo>
                        <a:pt x="1" y="6176"/>
                      </a:lnTo>
                      <a:cubicBezTo>
                        <a:pt x="1" y="6365"/>
                        <a:pt x="158" y="6523"/>
                        <a:pt x="379" y="6523"/>
                      </a:cubicBezTo>
                      <a:cubicBezTo>
                        <a:pt x="568" y="6523"/>
                        <a:pt x="725" y="6365"/>
                        <a:pt x="725" y="6176"/>
                      </a:cubicBezTo>
                      <a:lnTo>
                        <a:pt x="725" y="5830"/>
                      </a:lnTo>
                      <a:cubicBezTo>
                        <a:pt x="1860" y="7184"/>
                        <a:pt x="3529" y="7941"/>
                        <a:pt x="5199" y="7941"/>
                      </a:cubicBezTo>
                      <a:cubicBezTo>
                        <a:pt x="8476" y="7941"/>
                        <a:pt x="11122" y="5294"/>
                        <a:pt x="11122" y="2049"/>
                      </a:cubicBezTo>
                      <a:cubicBezTo>
                        <a:pt x="11122" y="1482"/>
                        <a:pt x="11028" y="883"/>
                        <a:pt x="10839" y="253"/>
                      </a:cubicBezTo>
                      <a:cubicBezTo>
                        <a:pt x="10814" y="109"/>
                        <a:pt x="10698" y="1"/>
                        <a:pt x="1054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86" name="Google Shape;9229;p73">
                  <a:extLst>
                    <a:ext uri="{FF2B5EF4-FFF2-40B4-BE49-F238E27FC236}">
                      <a16:creationId xmlns:a16="http://schemas.microsoft.com/office/drawing/2014/main" id="{DB3E00B6-BC62-46C2-805D-D8938CA85CCB}"/>
                    </a:ext>
                  </a:extLst>
                </p:cNvPr>
                <p:cNvSpPr/>
                <p:nvPr/>
              </p:nvSpPr>
              <p:spPr>
                <a:xfrm>
                  <a:off x="1777925" y="1953700"/>
                  <a:ext cx="278050" cy="198675"/>
                </a:xfrm>
                <a:custGeom>
                  <a:avLst/>
                  <a:gdLst/>
                  <a:ahLst/>
                  <a:cxnLst/>
                  <a:rect l="l" t="t" r="r" b="b"/>
                  <a:pathLst>
                    <a:path w="11122" h="7946" extrusionOk="0">
                      <a:moveTo>
                        <a:pt x="5892" y="0"/>
                      </a:moveTo>
                      <a:cubicBezTo>
                        <a:pt x="2647" y="0"/>
                        <a:pt x="0" y="2615"/>
                        <a:pt x="0" y="5892"/>
                      </a:cubicBezTo>
                      <a:cubicBezTo>
                        <a:pt x="0" y="6459"/>
                        <a:pt x="63" y="7026"/>
                        <a:pt x="284" y="7656"/>
                      </a:cubicBezTo>
                      <a:cubicBezTo>
                        <a:pt x="310" y="7869"/>
                        <a:pt x="450" y="7947"/>
                        <a:pt x="606" y="7947"/>
                      </a:cubicBezTo>
                      <a:cubicBezTo>
                        <a:pt x="635" y="7947"/>
                        <a:pt x="664" y="7944"/>
                        <a:pt x="693" y="7939"/>
                      </a:cubicBezTo>
                      <a:cubicBezTo>
                        <a:pt x="914" y="7908"/>
                        <a:pt x="977" y="7719"/>
                        <a:pt x="945" y="7498"/>
                      </a:cubicBezTo>
                      <a:cubicBezTo>
                        <a:pt x="788" y="6963"/>
                        <a:pt x="662" y="6459"/>
                        <a:pt x="662" y="5923"/>
                      </a:cubicBezTo>
                      <a:cubicBezTo>
                        <a:pt x="662" y="3056"/>
                        <a:pt x="2993" y="693"/>
                        <a:pt x="5923" y="693"/>
                      </a:cubicBezTo>
                      <a:cubicBezTo>
                        <a:pt x="7561" y="693"/>
                        <a:pt x="9105" y="1481"/>
                        <a:pt x="10082" y="2773"/>
                      </a:cubicBezTo>
                      <a:lnTo>
                        <a:pt x="9389" y="2773"/>
                      </a:lnTo>
                      <a:cubicBezTo>
                        <a:pt x="9168" y="2773"/>
                        <a:pt x="9011" y="2930"/>
                        <a:pt x="9011" y="3151"/>
                      </a:cubicBezTo>
                      <a:cubicBezTo>
                        <a:pt x="9011" y="3340"/>
                        <a:pt x="9168" y="3497"/>
                        <a:pt x="9389" y="3497"/>
                      </a:cubicBezTo>
                      <a:lnTo>
                        <a:pt x="10743" y="3497"/>
                      </a:lnTo>
                      <a:cubicBezTo>
                        <a:pt x="10964" y="3497"/>
                        <a:pt x="11121" y="3340"/>
                        <a:pt x="11121" y="3151"/>
                      </a:cubicBezTo>
                      <a:lnTo>
                        <a:pt x="11121" y="1765"/>
                      </a:lnTo>
                      <a:cubicBezTo>
                        <a:pt x="11121" y="1575"/>
                        <a:pt x="10964" y="1418"/>
                        <a:pt x="10743" y="1418"/>
                      </a:cubicBezTo>
                      <a:cubicBezTo>
                        <a:pt x="10554" y="1418"/>
                        <a:pt x="10397" y="1575"/>
                        <a:pt x="10397" y="1765"/>
                      </a:cubicBezTo>
                      <a:lnTo>
                        <a:pt x="10397" y="2111"/>
                      </a:lnTo>
                      <a:cubicBezTo>
                        <a:pt x="9263" y="725"/>
                        <a:pt x="7593" y="0"/>
                        <a:pt x="589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87" name="Google Shape;9230;p73">
                  <a:extLst>
                    <a:ext uri="{FF2B5EF4-FFF2-40B4-BE49-F238E27FC236}">
                      <a16:creationId xmlns:a16="http://schemas.microsoft.com/office/drawing/2014/main" id="{03EE0C00-BC7A-4B4E-8FC1-B77DC6952912}"/>
                    </a:ext>
                  </a:extLst>
                </p:cNvPr>
                <p:cNvSpPr/>
                <p:nvPr/>
              </p:nvSpPr>
              <p:spPr>
                <a:xfrm>
                  <a:off x="1829125" y="2006475"/>
                  <a:ext cx="191400" cy="191400"/>
                </a:xfrm>
                <a:custGeom>
                  <a:avLst/>
                  <a:gdLst/>
                  <a:ahLst/>
                  <a:cxnLst/>
                  <a:rect l="l" t="t" r="r" b="b"/>
                  <a:pathLst>
                    <a:path w="7656" h="7656" extrusionOk="0">
                      <a:moveTo>
                        <a:pt x="4190" y="693"/>
                      </a:moveTo>
                      <a:cubicBezTo>
                        <a:pt x="4757" y="788"/>
                        <a:pt x="5324" y="1008"/>
                        <a:pt x="5797" y="1386"/>
                      </a:cubicBezTo>
                      <a:lnTo>
                        <a:pt x="5545" y="1607"/>
                      </a:lnTo>
                      <a:cubicBezTo>
                        <a:pt x="5450" y="1733"/>
                        <a:pt x="5450" y="1953"/>
                        <a:pt x="5545" y="2079"/>
                      </a:cubicBezTo>
                      <a:cubicBezTo>
                        <a:pt x="5608" y="2142"/>
                        <a:pt x="5702" y="2174"/>
                        <a:pt x="5793" y="2174"/>
                      </a:cubicBezTo>
                      <a:cubicBezTo>
                        <a:pt x="5884" y="2174"/>
                        <a:pt x="5970" y="2142"/>
                        <a:pt x="6017" y="2079"/>
                      </a:cubicBezTo>
                      <a:lnTo>
                        <a:pt x="6270" y="1859"/>
                      </a:lnTo>
                      <a:cubicBezTo>
                        <a:pt x="6616" y="2268"/>
                        <a:pt x="6868" y="2835"/>
                        <a:pt x="6931" y="3466"/>
                      </a:cubicBezTo>
                      <a:lnTo>
                        <a:pt x="6616" y="3466"/>
                      </a:lnTo>
                      <a:cubicBezTo>
                        <a:pt x="6427" y="3466"/>
                        <a:pt x="6270" y="3623"/>
                        <a:pt x="6270" y="3812"/>
                      </a:cubicBezTo>
                      <a:cubicBezTo>
                        <a:pt x="6270" y="4001"/>
                        <a:pt x="6427" y="4159"/>
                        <a:pt x="6616" y="4159"/>
                      </a:cubicBezTo>
                      <a:lnTo>
                        <a:pt x="6931" y="4159"/>
                      </a:lnTo>
                      <a:cubicBezTo>
                        <a:pt x="6868" y="4757"/>
                        <a:pt x="6616" y="5324"/>
                        <a:pt x="6270" y="5797"/>
                      </a:cubicBezTo>
                      <a:lnTo>
                        <a:pt x="6017" y="5545"/>
                      </a:lnTo>
                      <a:cubicBezTo>
                        <a:pt x="5970" y="5482"/>
                        <a:pt x="5884" y="5450"/>
                        <a:pt x="5793" y="5450"/>
                      </a:cubicBezTo>
                      <a:cubicBezTo>
                        <a:pt x="5702" y="5450"/>
                        <a:pt x="5608" y="5482"/>
                        <a:pt x="5545" y="5545"/>
                      </a:cubicBezTo>
                      <a:cubicBezTo>
                        <a:pt x="5450" y="5671"/>
                        <a:pt x="5450" y="5923"/>
                        <a:pt x="5545" y="6017"/>
                      </a:cubicBezTo>
                      <a:lnTo>
                        <a:pt x="5797" y="6270"/>
                      </a:lnTo>
                      <a:cubicBezTo>
                        <a:pt x="5356" y="6616"/>
                        <a:pt x="4820" y="6837"/>
                        <a:pt x="4190" y="6931"/>
                      </a:cubicBezTo>
                      <a:lnTo>
                        <a:pt x="4190" y="6616"/>
                      </a:lnTo>
                      <a:cubicBezTo>
                        <a:pt x="4190" y="6427"/>
                        <a:pt x="4033" y="6270"/>
                        <a:pt x="3812" y="6270"/>
                      </a:cubicBezTo>
                      <a:cubicBezTo>
                        <a:pt x="3623" y="6270"/>
                        <a:pt x="3466" y="6427"/>
                        <a:pt x="3466" y="6616"/>
                      </a:cubicBezTo>
                      <a:lnTo>
                        <a:pt x="3466" y="6931"/>
                      </a:lnTo>
                      <a:cubicBezTo>
                        <a:pt x="2867" y="6837"/>
                        <a:pt x="2331" y="6616"/>
                        <a:pt x="1859" y="6270"/>
                      </a:cubicBezTo>
                      <a:lnTo>
                        <a:pt x="2079" y="6017"/>
                      </a:lnTo>
                      <a:cubicBezTo>
                        <a:pt x="2205" y="5891"/>
                        <a:pt x="2205" y="5671"/>
                        <a:pt x="2079" y="5545"/>
                      </a:cubicBezTo>
                      <a:cubicBezTo>
                        <a:pt x="2032" y="5482"/>
                        <a:pt x="1945" y="5450"/>
                        <a:pt x="1855" y="5450"/>
                      </a:cubicBezTo>
                      <a:cubicBezTo>
                        <a:pt x="1764" y="5450"/>
                        <a:pt x="1670" y="5482"/>
                        <a:pt x="1607" y="5545"/>
                      </a:cubicBezTo>
                      <a:lnTo>
                        <a:pt x="1386" y="5797"/>
                      </a:lnTo>
                      <a:cubicBezTo>
                        <a:pt x="1040" y="5356"/>
                        <a:pt x="788" y="4789"/>
                        <a:pt x="725" y="4159"/>
                      </a:cubicBezTo>
                      <a:lnTo>
                        <a:pt x="1040" y="4159"/>
                      </a:lnTo>
                      <a:cubicBezTo>
                        <a:pt x="1229" y="4159"/>
                        <a:pt x="1386" y="4001"/>
                        <a:pt x="1386" y="3812"/>
                      </a:cubicBezTo>
                      <a:cubicBezTo>
                        <a:pt x="1386" y="3623"/>
                        <a:pt x="1229" y="3466"/>
                        <a:pt x="1040" y="3466"/>
                      </a:cubicBezTo>
                      <a:lnTo>
                        <a:pt x="725" y="3466"/>
                      </a:lnTo>
                      <a:cubicBezTo>
                        <a:pt x="788" y="2867"/>
                        <a:pt x="1040" y="2331"/>
                        <a:pt x="1386" y="1859"/>
                      </a:cubicBezTo>
                      <a:lnTo>
                        <a:pt x="1607" y="2079"/>
                      </a:lnTo>
                      <a:cubicBezTo>
                        <a:pt x="1701" y="2174"/>
                        <a:pt x="1764" y="2205"/>
                        <a:pt x="1859" y="2205"/>
                      </a:cubicBezTo>
                      <a:cubicBezTo>
                        <a:pt x="1922" y="2205"/>
                        <a:pt x="2048" y="2174"/>
                        <a:pt x="2079" y="2079"/>
                      </a:cubicBezTo>
                      <a:cubicBezTo>
                        <a:pt x="2205" y="1953"/>
                        <a:pt x="2205" y="1733"/>
                        <a:pt x="2079" y="1607"/>
                      </a:cubicBezTo>
                      <a:lnTo>
                        <a:pt x="1859" y="1386"/>
                      </a:lnTo>
                      <a:cubicBezTo>
                        <a:pt x="2300" y="1008"/>
                        <a:pt x="2835" y="788"/>
                        <a:pt x="3466" y="693"/>
                      </a:cubicBezTo>
                      <a:lnTo>
                        <a:pt x="3466" y="1008"/>
                      </a:lnTo>
                      <a:cubicBezTo>
                        <a:pt x="3466" y="1229"/>
                        <a:pt x="3623" y="1386"/>
                        <a:pt x="3812" y="1386"/>
                      </a:cubicBezTo>
                      <a:cubicBezTo>
                        <a:pt x="4033" y="1386"/>
                        <a:pt x="4190" y="1229"/>
                        <a:pt x="4190" y="1008"/>
                      </a:cubicBezTo>
                      <a:lnTo>
                        <a:pt x="4190" y="693"/>
                      </a:lnTo>
                      <a:close/>
                      <a:moveTo>
                        <a:pt x="3812" y="0"/>
                      </a:moveTo>
                      <a:cubicBezTo>
                        <a:pt x="1733" y="0"/>
                        <a:pt x="0" y="1701"/>
                        <a:pt x="0" y="3812"/>
                      </a:cubicBezTo>
                      <a:cubicBezTo>
                        <a:pt x="0" y="5923"/>
                        <a:pt x="1701" y="7656"/>
                        <a:pt x="3812" y="7656"/>
                      </a:cubicBezTo>
                      <a:cubicBezTo>
                        <a:pt x="5923" y="7656"/>
                        <a:pt x="7656" y="5954"/>
                        <a:pt x="7656" y="3812"/>
                      </a:cubicBezTo>
                      <a:cubicBezTo>
                        <a:pt x="7656" y="1733"/>
                        <a:pt x="5954" y="0"/>
                        <a:pt x="381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88" name="Google Shape;9231;p73">
                  <a:extLst>
                    <a:ext uri="{FF2B5EF4-FFF2-40B4-BE49-F238E27FC236}">
                      <a16:creationId xmlns:a16="http://schemas.microsoft.com/office/drawing/2014/main" id="{AE52EBE8-8A80-4F99-A8DD-D9D955CAD051}"/>
                    </a:ext>
                  </a:extLst>
                </p:cNvPr>
                <p:cNvSpPr/>
                <p:nvPr/>
              </p:nvSpPr>
              <p:spPr>
                <a:xfrm>
                  <a:off x="1915750" y="2058450"/>
                  <a:ext cx="35475" cy="52800"/>
                </a:xfrm>
                <a:custGeom>
                  <a:avLst/>
                  <a:gdLst/>
                  <a:ahLst/>
                  <a:cxnLst/>
                  <a:rect l="l" t="t" r="r" b="b"/>
                  <a:pathLst>
                    <a:path w="1419" h="2112" extrusionOk="0">
                      <a:moveTo>
                        <a:pt x="347" y="0"/>
                      </a:moveTo>
                      <a:cubicBezTo>
                        <a:pt x="158" y="0"/>
                        <a:pt x="1" y="158"/>
                        <a:pt x="1" y="378"/>
                      </a:cubicBezTo>
                      <a:lnTo>
                        <a:pt x="1" y="1733"/>
                      </a:lnTo>
                      <a:cubicBezTo>
                        <a:pt x="1" y="1954"/>
                        <a:pt x="158" y="2111"/>
                        <a:pt x="347" y="2111"/>
                      </a:cubicBezTo>
                      <a:lnTo>
                        <a:pt x="1072" y="2111"/>
                      </a:lnTo>
                      <a:cubicBezTo>
                        <a:pt x="1261" y="2111"/>
                        <a:pt x="1418" y="1954"/>
                        <a:pt x="1418" y="1733"/>
                      </a:cubicBezTo>
                      <a:cubicBezTo>
                        <a:pt x="1418" y="1544"/>
                        <a:pt x="1261" y="1387"/>
                        <a:pt x="1072" y="1387"/>
                      </a:cubicBezTo>
                      <a:lnTo>
                        <a:pt x="725" y="1387"/>
                      </a:lnTo>
                      <a:lnTo>
                        <a:pt x="725" y="378"/>
                      </a:lnTo>
                      <a:cubicBezTo>
                        <a:pt x="725" y="158"/>
                        <a:pt x="568" y="0"/>
                        <a:pt x="34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89" name="Google Shape;9232;p73">
                <a:extLst>
                  <a:ext uri="{FF2B5EF4-FFF2-40B4-BE49-F238E27FC236}">
                    <a16:creationId xmlns:a16="http://schemas.microsoft.com/office/drawing/2014/main" id="{09A365D3-9ED8-4EC6-9B55-92F5BD998B87}"/>
                  </a:ext>
                </a:extLst>
              </p:cNvPr>
              <p:cNvGrpSpPr/>
              <p:nvPr/>
            </p:nvGrpSpPr>
            <p:grpSpPr>
              <a:xfrm>
                <a:off x="2694705" y="2282300"/>
                <a:ext cx="452652" cy="497951"/>
                <a:chOff x="1790525" y="2319150"/>
                <a:chExt cx="267800" cy="294600"/>
              </a:xfrm>
              <a:grpFill/>
            </p:grpSpPr>
            <p:sp>
              <p:nvSpPr>
                <p:cNvPr id="90" name="Google Shape;9233;p73">
                  <a:extLst>
                    <a:ext uri="{FF2B5EF4-FFF2-40B4-BE49-F238E27FC236}">
                      <a16:creationId xmlns:a16="http://schemas.microsoft.com/office/drawing/2014/main" id="{60C364F8-31D3-407D-B948-6732633F45F1}"/>
                    </a:ext>
                  </a:extLst>
                </p:cNvPr>
                <p:cNvSpPr/>
                <p:nvPr/>
              </p:nvSpPr>
              <p:spPr>
                <a:xfrm>
                  <a:off x="1881100" y="2423125"/>
                  <a:ext cx="88225" cy="155175"/>
                </a:xfrm>
                <a:custGeom>
                  <a:avLst/>
                  <a:gdLst/>
                  <a:ahLst/>
                  <a:cxnLst/>
                  <a:rect l="l" t="t" r="r" b="b"/>
                  <a:pathLst>
                    <a:path w="3529" h="6207" extrusionOk="0">
                      <a:moveTo>
                        <a:pt x="1418" y="1323"/>
                      </a:moveTo>
                      <a:lnTo>
                        <a:pt x="1418" y="2741"/>
                      </a:lnTo>
                      <a:lnTo>
                        <a:pt x="1072" y="2741"/>
                      </a:lnTo>
                      <a:cubicBezTo>
                        <a:pt x="882" y="2741"/>
                        <a:pt x="725" y="2583"/>
                        <a:pt x="725" y="2394"/>
                      </a:cubicBezTo>
                      <a:lnTo>
                        <a:pt x="725" y="1701"/>
                      </a:lnTo>
                      <a:cubicBezTo>
                        <a:pt x="725" y="1481"/>
                        <a:pt x="882" y="1323"/>
                        <a:pt x="1072" y="1323"/>
                      </a:cubicBezTo>
                      <a:close/>
                      <a:moveTo>
                        <a:pt x="2458" y="3466"/>
                      </a:moveTo>
                      <a:cubicBezTo>
                        <a:pt x="2647" y="3466"/>
                        <a:pt x="2804" y="3623"/>
                        <a:pt x="2804" y="3812"/>
                      </a:cubicBezTo>
                      <a:lnTo>
                        <a:pt x="2804" y="4537"/>
                      </a:lnTo>
                      <a:cubicBezTo>
                        <a:pt x="2804" y="4726"/>
                        <a:pt x="2647" y="4883"/>
                        <a:pt x="2458" y="4883"/>
                      </a:cubicBezTo>
                      <a:lnTo>
                        <a:pt x="2111" y="4883"/>
                      </a:lnTo>
                      <a:lnTo>
                        <a:pt x="2111" y="3466"/>
                      </a:lnTo>
                      <a:close/>
                      <a:moveTo>
                        <a:pt x="1796" y="0"/>
                      </a:moveTo>
                      <a:cubicBezTo>
                        <a:pt x="1576" y="0"/>
                        <a:pt x="1418" y="158"/>
                        <a:pt x="1418" y="347"/>
                      </a:cubicBezTo>
                      <a:lnTo>
                        <a:pt x="1418" y="693"/>
                      </a:lnTo>
                      <a:lnTo>
                        <a:pt x="1072" y="693"/>
                      </a:lnTo>
                      <a:cubicBezTo>
                        <a:pt x="473" y="693"/>
                        <a:pt x="63" y="1166"/>
                        <a:pt x="63" y="1733"/>
                      </a:cubicBezTo>
                      <a:lnTo>
                        <a:pt x="63" y="2426"/>
                      </a:lnTo>
                      <a:cubicBezTo>
                        <a:pt x="63" y="3025"/>
                        <a:pt x="536" y="3466"/>
                        <a:pt x="1072" y="3466"/>
                      </a:cubicBezTo>
                      <a:lnTo>
                        <a:pt x="1418" y="3466"/>
                      </a:lnTo>
                      <a:lnTo>
                        <a:pt x="1418" y="4852"/>
                      </a:lnTo>
                      <a:lnTo>
                        <a:pt x="1072" y="4852"/>
                      </a:lnTo>
                      <a:cubicBezTo>
                        <a:pt x="882" y="4852"/>
                        <a:pt x="725" y="4694"/>
                        <a:pt x="725" y="4474"/>
                      </a:cubicBezTo>
                      <a:cubicBezTo>
                        <a:pt x="725" y="4285"/>
                        <a:pt x="567" y="4127"/>
                        <a:pt x="378" y="4127"/>
                      </a:cubicBezTo>
                      <a:cubicBezTo>
                        <a:pt x="158" y="4127"/>
                        <a:pt x="0" y="4285"/>
                        <a:pt x="0" y="4474"/>
                      </a:cubicBezTo>
                      <a:cubicBezTo>
                        <a:pt x="0" y="5072"/>
                        <a:pt x="473" y="5513"/>
                        <a:pt x="1040" y="5513"/>
                      </a:cubicBezTo>
                      <a:lnTo>
                        <a:pt x="1387" y="5513"/>
                      </a:lnTo>
                      <a:lnTo>
                        <a:pt x="1387" y="5860"/>
                      </a:lnTo>
                      <a:cubicBezTo>
                        <a:pt x="1387" y="6049"/>
                        <a:pt x="1544" y="6207"/>
                        <a:pt x="1733" y="6207"/>
                      </a:cubicBezTo>
                      <a:cubicBezTo>
                        <a:pt x="1954" y="6207"/>
                        <a:pt x="2111" y="6049"/>
                        <a:pt x="2111" y="5860"/>
                      </a:cubicBezTo>
                      <a:lnTo>
                        <a:pt x="2111" y="5545"/>
                      </a:lnTo>
                      <a:lnTo>
                        <a:pt x="2458" y="5545"/>
                      </a:lnTo>
                      <a:cubicBezTo>
                        <a:pt x="3056" y="5545"/>
                        <a:pt x="3466" y="5072"/>
                        <a:pt x="3466" y="4537"/>
                      </a:cubicBezTo>
                      <a:lnTo>
                        <a:pt x="3466" y="3812"/>
                      </a:lnTo>
                      <a:cubicBezTo>
                        <a:pt x="3466" y="3214"/>
                        <a:pt x="2993" y="2804"/>
                        <a:pt x="2458" y="2804"/>
                      </a:cubicBezTo>
                      <a:lnTo>
                        <a:pt x="2111" y="2804"/>
                      </a:lnTo>
                      <a:lnTo>
                        <a:pt x="2111" y="1386"/>
                      </a:lnTo>
                      <a:lnTo>
                        <a:pt x="2458" y="1386"/>
                      </a:lnTo>
                      <a:cubicBezTo>
                        <a:pt x="2647" y="1386"/>
                        <a:pt x="2804" y="1544"/>
                        <a:pt x="2804" y="1733"/>
                      </a:cubicBezTo>
                      <a:cubicBezTo>
                        <a:pt x="2804" y="1922"/>
                        <a:pt x="2962" y="2079"/>
                        <a:pt x="3151" y="2079"/>
                      </a:cubicBezTo>
                      <a:cubicBezTo>
                        <a:pt x="3371" y="2079"/>
                        <a:pt x="3529" y="1922"/>
                        <a:pt x="3529" y="1733"/>
                      </a:cubicBezTo>
                      <a:cubicBezTo>
                        <a:pt x="3529" y="1134"/>
                        <a:pt x="3056" y="693"/>
                        <a:pt x="2489" y="693"/>
                      </a:cubicBezTo>
                      <a:lnTo>
                        <a:pt x="2143" y="693"/>
                      </a:lnTo>
                      <a:lnTo>
                        <a:pt x="2143" y="347"/>
                      </a:lnTo>
                      <a:cubicBezTo>
                        <a:pt x="2143" y="158"/>
                        <a:pt x="1985" y="0"/>
                        <a:pt x="179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91" name="Google Shape;9234;p73">
                  <a:extLst>
                    <a:ext uri="{FF2B5EF4-FFF2-40B4-BE49-F238E27FC236}">
                      <a16:creationId xmlns:a16="http://schemas.microsoft.com/office/drawing/2014/main" id="{2CFAA6AF-FD3D-4739-8941-A699EB56DB93}"/>
                    </a:ext>
                  </a:extLst>
                </p:cNvPr>
                <p:cNvSpPr/>
                <p:nvPr/>
              </p:nvSpPr>
              <p:spPr>
                <a:xfrm>
                  <a:off x="1790525" y="2319150"/>
                  <a:ext cx="267800" cy="294600"/>
                </a:xfrm>
                <a:custGeom>
                  <a:avLst/>
                  <a:gdLst/>
                  <a:ahLst/>
                  <a:cxnLst/>
                  <a:rect l="l" t="t" r="r" b="b"/>
                  <a:pathLst>
                    <a:path w="10712" h="11784" extrusionOk="0">
                      <a:moveTo>
                        <a:pt x="6427" y="662"/>
                      </a:moveTo>
                      <a:cubicBezTo>
                        <a:pt x="6837" y="662"/>
                        <a:pt x="7152" y="977"/>
                        <a:pt x="7152" y="1355"/>
                      </a:cubicBezTo>
                      <a:cubicBezTo>
                        <a:pt x="7152" y="1765"/>
                        <a:pt x="6837" y="2080"/>
                        <a:pt x="6427" y="2080"/>
                      </a:cubicBezTo>
                      <a:lnTo>
                        <a:pt x="6427" y="1702"/>
                      </a:lnTo>
                      <a:cubicBezTo>
                        <a:pt x="6427" y="1513"/>
                        <a:pt x="6270" y="1355"/>
                        <a:pt x="6081" y="1355"/>
                      </a:cubicBezTo>
                      <a:lnTo>
                        <a:pt x="4695" y="1355"/>
                      </a:lnTo>
                      <a:cubicBezTo>
                        <a:pt x="4505" y="1355"/>
                        <a:pt x="4348" y="1513"/>
                        <a:pt x="4348" y="1702"/>
                      </a:cubicBezTo>
                      <a:lnTo>
                        <a:pt x="4348" y="2080"/>
                      </a:lnTo>
                      <a:cubicBezTo>
                        <a:pt x="3938" y="2017"/>
                        <a:pt x="3623" y="1765"/>
                        <a:pt x="3623" y="1355"/>
                      </a:cubicBezTo>
                      <a:cubicBezTo>
                        <a:pt x="3623" y="977"/>
                        <a:pt x="3938" y="662"/>
                        <a:pt x="4348" y="662"/>
                      </a:cubicBezTo>
                      <a:close/>
                      <a:moveTo>
                        <a:pt x="5734" y="2017"/>
                      </a:moveTo>
                      <a:lnTo>
                        <a:pt x="5734" y="2741"/>
                      </a:lnTo>
                      <a:lnTo>
                        <a:pt x="5010" y="2741"/>
                      </a:lnTo>
                      <a:lnTo>
                        <a:pt x="5010" y="2017"/>
                      </a:lnTo>
                      <a:close/>
                      <a:moveTo>
                        <a:pt x="1418" y="1985"/>
                      </a:moveTo>
                      <a:lnTo>
                        <a:pt x="1859" y="2489"/>
                      </a:lnTo>
                      <a:lnTo>
                        <a:pt x="1355" y="2930"/>
                      </a:lnTo>
                      <a:lnTo>
                        <a:pt x="914" y="2426"/>
                      </a:lnTo>
                      <a:lnTo>
                        <a:pt x="1418" y="1985"/>
                      </a:lnTo>
                      <a:close/>
                      <a:moveTo>
                        <a:pt x="9357" y="1985"/>
                      </a:moveTo>
                      <a:lnTo>
                        <a:pt x="9861" y="2426"/>
                      </a:lnTo>
                      <a:lnTo>
                        <a:pt x="9420" y="2930"/>
                      </a:lnTo>
                      <a:lnTo>
                        <a:pt x="8916" y="2489"/>
                      </a:lnTo>
                      <a:lnTo>
                        <a:pt x="9357" y="1985"/>
                      </a:lnTo>
                      <a:close/>
                      <a:moveTo>
                        <a:pt x="5356" y="3434"/>
                      </a:moveTo>
                      <a:cubicBezTo>
                        <a:pt x="7467" y="3434"/>
                        <a:pt x="9200" y="5167"/>
                        <a:pt x="9200" y="7278"/>
                      </a:cubicBezTo>
                      <a:cubicBezTo>
                        <a:pt x="9200" y="9389"/>
                        <a:pt x="7498" y="11090"/>
                        <a:pt x="5356" y="11090"/>
                      </a:cubicBezTo>
                      <a:cubicBezTo>
                        <a:pt x="3277" y="11090"/>
                        <a:pt x="1544" y="9357"/>
                        <a:pt x="1544" y="7278"/>
                      </a:cubicBezTo>
                      <a:cubicBezTo>
                        <a:pt x="1576" y="5136"/>
                        <a:pt x="3277" y="3434"/>
                        <a:pt x="5356" y="3434"/>
                      </a:cubicBezTo>
                      <a:close/>
                      <a:moveTo>
                        <a:pt x="4316" y="0"/>
                      </a:moveTo>
                      <a:cubicBezTo>
                        <a:pt x="3560" y="0"/>
                        <a:pt x="2930" y="631"/>
                        <a:pt x="2930" y="1387"/>
                      </a:cubicBezTo>
                      <a:cubicBezTo>
                        <a:pt x="2930" y="2143"/>
                        <a:pt x="3560" y="2773"/>
                        <a:pt x="4316" y="2773"/>
                      </a:cubicBezTo>
                      <a:lnTo>
                        <a:pt x="4316" y="2899"/>
                      </a:lnTo>
                      <a:cubicBezTo>
                        <a:pt x="3749" y="3025"/>
                        <a:pt x="3214" y="3277"/>
                        <a:pt x="2741" y="3592"/>
                      </a:cubicBezTo>
                      <a:lnTo>
                        <a:pt x="2269" y="3056"/>
                      </a:lnTo>
                      <a:lnTo>
                        <a:pt x="2521" y="2804"/>
                      </a:lnTo>
                      <a:cubicBezTo>
                        <a:pt x="2741" y="2678"/>
                        <a:pt x="2741" y="2458"/>
                        <a:pt x="2615" y="2332"/>
                      </a:cubicBezTo>
                      <a:lnTo>
                        <a:pt x="1702" y="1292"/>
                      </a:lnTo>
                      <a:cubicBezTo>
                        <a:pt x="1631" y="1203"/>
                        <a:pt x="1530" y="1165"/>
                        <a:pt x="1432" y="1165"/>
                      </a:cubicBezTo>
                      <a:cubicBezTo>
                        <a:pt x="1357" y="1165"/>
                        <a:pt x="1284" y="1188"/>
                        <a:pt x="1229" y="1229"/>
                      </a:cubicBezTo>
                      <a:lnTo>
                        <a:pt x="158" y="2143"/>
                      </a:lnTo>
                      <a:cubicBezTo>
                        <a:pt x="0" y="2269"/>
                        <a:pt x="0" y="2489"/>
                        <a:pt x="126" y="2615"/>
                      </a:cubicBezTo>
                      <a:lnTo>
                        <a:pt x="1040" y="3687"/>
                      </a:lnTo>
                      <a:cubicBezTo>
                        <a:pt x="1106" y="3770"/>
                        <a:pt x="1199" y="3809"/>
                        <a:pt x="1291" y="3809"/>
                      </a:cubicBezTo>
                      <a:cubicBezTo>
                        <a:pt x="1372" y="3809"/>
                        <a:pt x="1453" y="3778"/>
                        <a:pt x="1513" y="3718"/>
                      </a:cubicBezTo>
                      <a:lnTo>
                        <a:pt x="1796" y="3498"/>
                      </a:lnTo>
                      <a:lnTo>
                        <a:pt x="2269" y="4033"/>
                      </a:lnTo>
                      <a:cubicBezTo>
                        <a:pt x="1387" y="4852"/>
                        <a:pt x="882" y="6018"/>
                        <a:pt x="882" y="7278"/>
                      </a:cubicBezTo>
                      <a:cubicBezTo>
                        <a:pt x="882" y="9735"/>
                        <a:pt x="2899" y="11783"/>
                        <a:pt x="5356" y="11783"/>
                      </a:cubicBezTo>
                      <a:cubicBezTo>
                        <a:pt x="7845" y="11783"/>
                        <a:pt x="9861" y="9735"/>
                        <a:pt x="9861" y="7278"/>
                      </a:cubicBezTo>
                      <a:cubicBezTo>
                        <a:pt x="9861" y="6081"/>
                        <a:pt x="9389" y="4915"/>
                        <a:pt x="8475" y="4033"/>
                      </a:cubicBezTo>
                      <a:lnTo>
                        <a:pt x="8948" y="3498"/>
                      </a:lnTo>
                      <a:lnTo>
                        <a:pt x="9231" y="3718"/>
                      </a:lnTo>
                      <a:cubicBezTo>
                        <a:pt x="9306" y="3778"/>
                        <a:pt x="9387" y="3809"/>
                        <a:pt x="9465" y="3809"/>
                      </a:cubicBezTo>
                      <a:cubicBezTo>
                        <a:pt x="9553" y="3809"/>
                        <a:pt x="9637" y="3770"/>
                        <a:pt x="9704" y="3687"/>
                      </a:cubicBezTo>
                      <a:lnTo>
                        <a:pt x="10617" y="2615"/>
                      </a:lnTo>
                      <a:cubicBezTo>
                        <a:pt x="10712" y="2458"/>
                        <a:pt x="10712" y="2269"/>
                        <a:pt x="10554" y="2143"/>
                      </a:cubicBezTo>
                      <a:lnTo>
                        <a:pt x="9515" y="1229"/>
                      </a:lnTo>
                      <a:cubicBezTo>
                        <a:pt x="9446" y="1188"/>
                        <a:pt x="9365" y="1165"/>
                        <a:pt x="9288" y="1165"/>
                      </a:cubicBezTo>
                      <a:cubicBezTo>
                        <a:pt x="9189" y="1165"/>
                        <a:pt x="9095" y="1203"/>
                        <a:pt x="9042" y="1292"/>
                      </a:cubicBezTo>
                      <a:lnTo>
                        <a:pt x="8129" y="2332"/>
                      </a:lnTo>
                      <a:cubicBezTo>
                        <a:pt x="8003" y="2489"/>
                        <a:pt x="8003" y="2710"/>
                        <a:pt x="8160" y="2804"/>
                      </a:cubicBezTo>
                      <a:lnTo>
                        <a:pt x="8444" y="3056"/>
                      </a:lnTo>
                      <a:lnTo>
                        <a:pt x="7971" y="3592"/>
                      </a:lnTo>
                      <a:cubicBezTo>
                        <a:pt x="7498" y="3245"/>
                        <a:pt x="6931" y="3025"/>
                        <a:pt x="6396" y="2899"/>
                      </a:cubicBezTo>
                      <a:lnTo>
                        <a:pt x="6396" y="2773"/>
                      </a:lnTo>
                      <a:cubicBezTo>
                        <a:pt x="7152" y="2773"/>
                        <a:pt x="7782" y="2143"/>
                        <a:pt x="7782" y="1387"/>
                      </a:cubicBezTo>
                      <a:cubicBezTo>
                        <a:pt x="7782" y="631"/>
                        <a:pt x="7152" y="0"/>
                        <a:pt x="639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92" name="Google Shape;9235;p73">
                <a:extLst>
                  <a:ext uri="{FF2B5EF4-FFF2-40B4-BE49-F238E27FC236}">
                    <a16:creationId xmlns:a16="http://schemas.microsoft.com/office/drawing/2014/main" id="{8DF53592-9D68-45D4-9B10-C7B3B987C2A8}"/>
                  </a:ext>
                </a:extLst>
              </p:cNvPr>
              <p:cNvSpPr/>
              <p:nvPr/>
            </p:nvSpPr>
            <p:spPr>
              <a:xfrm>
                <a:off x="2670025" y="2923979"/>
                <a:ext cx="501965" cy="501923"/>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93" name="Google Shape;9236;p73">
                <a:extLst>
                  <a:ext uri="{FF2B5EF4-FFF2-40B4-BE49-F238E27FC236}">
                    <a16:creationId xmlns:a16="http://schemas.microsoft.com/office/drawing/2014/main" id="{F5060A2E-1559-4744-B8BB-71B14C91DF14}"/>
                  </a:ext>
                </a:extLst>
              </p:cNvPr>
              <p:cNvGrpSpPr/>
              <p:nvPr/>
            </p:nvGrpSpPr>
            <p:grpSpPr>
              <a:xfrm>
                <a:off x="5851480" y="1688532"/>
                <a:ext cx="500612" cy="499303"/>
                <a:chOff x="3599700" y="1954475"/>
                <a:chExt cx="296175" cy="295400"/>
              </a:xfrm>
              <a:grpFill/>
            </p:grpSpPr>
            <p:sp>
              <p:nvSpPr>
                <p:cNvPr id="94" name="Google Shape;9237;p73">
                  <a:extLst>
                    <a:ext uri="{FF2B5EF4-FFF2-40B4-BE49-F238E27FC236}">
                      <a16:creationId xmlns:a16="http://schemas.microsoft.com/office/drawing/2014/main" id="{7EAF3C6B-C6EC-40CB-AD4F-8E0970411175}"/>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95" name="Google Shape;9238;p73">
                  <a:extLst>
                    <a:ext uri="{FF2B5EF4-FFF2-40B4-BE49-F238E27FC236}">
                      <a16:creationId xmlns:a16="http://schemas.microsoft.com/office/drawing/2014/main" id="{6E92D333-0263-4C0C-B977-F69224B0F81F}"/>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96" name="Google Shape;9239;p73">
                  <a:extLst>
                    <a:ext uri="{FF2B5EF4-FFF2-40B4-BE49-F238E27FC236}">
                      <a16:creationId xmlns:a16="http://schemas.microsoft.com/office/drawing/2014/main" id="{7FC10408-D9A8-46C1-B339-8C6BD8275323}"/>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97" name="Google Shape;9240;p73">
                <a:extLst>
                  <a:ext uri="{FF2B5EF4-FFF2-40B4-BE49-F238E27FC236}">
                    <a16:creationId xmlns:a16="http://schemas.microsoft.com/office/drawing/2014/main" id="{F74D7791-93EF-4828-9E77-A4B226AE513B}"/>
                  </a:ext>
                </a:extLst>
              </p:cNvPr>
              <p:cNvGrpSpPr/>
              <p:nvPr/>
            </p:nvGrpSpPr>
            <p:grpSpPr>
              <a:xfrm>
                <a:off x="5852810" y="2282300"/>
                <a:ext cx="497951" cy="497951"/>
                <a:chOff x="3601275" y="2319150"/>
                <a:chExt cx="294600" cy="294600"/>
              </a:xfrm>
              <a:grpFill/>
            </p:grpSpPr>
            <p:sp>
              <p:nvSpPr>
                <p:cNvPr id="98" name="Google Shape;9241;p73">
                  <a:extLst>
                    <a:ext uri="{FF2B5EF4-FFF2-40B4-BE49-F238E27FC236}">
                      <a16:creationId xmlns:a16="http://schemas.microsoft.com/office/drawing/2014/main" id="{F160DC13-8C9F-44A3-BA1F-B48FE0DA3AEC}"/>
                    </a:ext>
                  </a:extLst>
                </p:cNvPr>
                <p:cNvSpPr/>
                <p:nvPr/>
              </p:nvSpPr>
              <p:spPr>
                <a:xfrm>
                  <a:off x="3601275" y="2319150"/>
                  <a:ext cx="294600" cy="294600"/>
                </a:xfrm>
                <a:custGeom>
                  <a:avLst/>
                  <a:gdLst/>
                  <a:ahLst/>
                  <a:cxnLst/>
                  <a:rect l="l" t="t" r="r" b="b"/>
                  <a:pathLst>
                    <a:path w="11784" h="11784" extrusionOk="0">
                      <a:moveTo>
                        <a:pt x="8223" y="694"/>
                      </a:moveTo>
                      <a:cubicBezTo>
                        <a:pt x="8696" y="725"/>
                        <a:pt x="9168" y="914"/>
                        <a:pt x="9546" y="1198"/>
                      </a:cubicBezTo>
                      <a:lnTo>
                        <a:pt x="7057" y="3687"/>
                      </a:lnTo>
                      <a:cubicBezTo>
                        <a:pt x="6774" y="3498"/>
                        <a:pt x="6459" y="3340"/>
                        <a:pt x="6144" y="3245"/>
                      </a:cubicBezTo>
                      <a:lnTo>
                        <a:pt x="8223" y="694"/>
                      </a:lnTo>
                      <a:close/>
                      <a:moveTo>
                        <a:pt x="10523" y="1198"/>
                      </a:moveTo>
                      <a:cubicBezTo>
                        <a:pt x="10838" y="1576"/>
                        <a:pt x="11027" y="2111"/>
                        <a:pt x="11027" y="2615"/>
                      </a:cubicBezTo>
                      <a:lnTo>
                        <a:pt x="8286" y="4852"/>
                      </a:lnTo>
                      <a:lnTo>
                        <a:pt x="7561" y="4159"/>
                      </a:lnTo>
                      <a:lnTo>
                        <a:pt x="10523" y="1198"/>
                      </a:lnTo>
                      <a:close/>
                      <a:moveTo>
                        <a:pt x="5592" y="3923"/>
                      </a:moveTo>
                      <a:cubicBezTo>
                        <a:pt x="6033" y="3923"/>
                        <a:pt x="6474" y="4096"/>
                        <a:pt x="6805" y="4443"/>
                      </a:cubicBezTo>
                      <a:cubicBezTo>
                        <a:pt x="7498" y="5104"/>
                        <a:pt x="7498" y="6207"/>
                        <a:pt x="6805" y="6869"/>
                      </a:cubicBezTo>
                      <a:cubicBezTo>
                        <a:pt x="6474" y="7199"/>
                        <a:pt x="6033" y="7365"/>
                        <a:pt x="5592" y="7365"/>
                      </a:cubicBezTo>
                      <a:cubicBezTo>
                        <a:pt x="5151" y="7365"/>
                        <a:pt x="4710" y="7199"/>
                        <a:pt x="4379" y="6869"/>
                      </a:cubicBezTo>
                      <a:cubicBezTo>
                        <a:pt x="3718" y="6207"/>
                        <a:pt x="3718" y="5104"/>
                        <a:pt x="4379" y="4443"/>
                      </a:cubicBezTo>
                      <a:cubicBezTo>
                        <a:pt x="4710" y="4096"/>
                        <a:pt x="5151" y="3923"/>
                        <a:pt x="5592" y="3923"/>
                      </a:cubicBezTo>
                      <a:close/>
                      <a:moveTo>
                        <a:pt x="8034" y="5577"/>
                      </a:moveTo>
                      <a:lnTo>
                        <a:pt x="8191" y="5734"/>
                      </a:lnTo>
                      <a:cubicBezTo>
                        <a:pt x="8696" y="6270"/>
                        <a:pt x="9326" y="6742"/>
                        <a:pt x="10019" y="7058"/>
                      </a:cubicBezTo>
                      <a:lnTo>
                        <a:pt x="9420" y="7278"/>
                      </a:lnTo>
                      <a:cubicBezTo>
                        <a:pt x="9263" y="7310"/>
                        <a:pt x="9168" y="7467"/>
                        <a:pt x="9168" y="7593"/>
                      </a:cubicBezTo>
                      <a:lnTo>
                        <a:pt x="9168" y="8066"/>
                      </a:lnTo>
                      <a:cubicBezTo>
                        <a:pt x="8601" y="7814"/>
                        <a:pt x="8034" y="7467"/>
                        <a:pt x="7561" y="7058"/>
                      </a:cubicBezTo>
                      <a:cubicBezTo>
                        <a:pt x="7876" y="6648"/>
                        <a:pt x="8034" y="6175"/>
                        <a:pt x="8034" y="5608"/>
                      </a:cubicBezTo>
                      <a:lnTo>
                        <a:pt x="8034" y="5577"/>
                      </a:lnTo>
                      <a:close/>
                      <a:moveTo>
                        <a:pt x="3245" y="6081"/>
                      </a:moveTo>
                      <a:cubicBezTo>
                        <a:pt x="3308" y="6427"/>
                        <a:pt x="3466" y="6806"/>
                        <a:pt x="3655" y="7058"/>
                      </a:cubicBezTo>
                      <a:lnTo>
                        <a:pt x="1197" y="9546"/>
                      </a:lnTo>
                      <a:cubicBezTo>
                        <a:pt x="882" y="9200"/>
                        <a:pt x="662" y="8696"/>
                        <a:pt x="630" y="8160"/>
                      </a:cubicBezTo>
                      <a:lnTo>
                        <a:pt x="3245" y="6081"/>
                      </a:lnTo>
                      <a:close/>
                      <a:moveTo>
                        <a:pt x="7057" y="7593"/>
                      </a:moveTo>
                      <a:cubicBezTo>
                        <a:pt x="7435" y="8066"/>
                        <a:pt x="7813" y="8601"/>
                        <a:pt x="8034" y="9200"/>
                      </a:cubicBezTo>
                      <a:lnTo>
                        <a:pt x="7561" y="9200"/>
                      </a:lnTo>
                      <a:cubicBezTo>
                        <a:pt x="7404" y="9200"/>
                        <a:pt x="7278" y="9263"/>
                        <a:pt x="7246" y="9420"/>
                      </a:cubicBezTo>
                      <a:lnTo>
                        <a:pt x="7057" y="10019"/>
                      </a:lnTo>
                      <a:cubicBezTo>
                        <a:pt x="6742" y="9357"/>
                        <a:pt x="6270" y="8727"/>
                        <a:pt x="5766" y="8223"/>
                      </a:cubicBezTo>
                      <a:lnTo>
                        <a:pt x="5608" y="8066"/>
                      </a:lnTo>
                      <a:lnTo>
                        <a:pt x="5640" y="8066"/>
                      </a:lnTo>
                      <a:cubicBezTo>
                        <a:pt x="6144" y="8066"/>
                        <a:pt x="6648" y="7877"/>
                        <a:pt x="7057" y="7593"/>
                      </a:cubicBezTo>
                      <a:close/>
                      <a:moveTo>
                        <a:pt x="4096" y="7625"/>
                      </a:moveTo>
                      <a:lnTo>
                        <a:pt x="4820" y="8318"/>
                      </a:lnTo>
                      <a:lnTo>
                        <a:pt x="2552" y="11090"/>
                      </a:lnTo>
                      <a:cubicBezTo>
                        <a:pt x="2048" y="11059"/>
                        <a:pt x="1575" y="10901"/>
                        <a:pt x="1134" y="10586"/>
                      </a:cubicBezTo>
                      <a:lnTo>
                        <a:pt x="4096" y="7625"/>
                      </a:lnTo>
                      <a:close/>
                      <a:moveTo>
                        <a:pt x="8160" y="0"/>
                      </a:moveTo>
                      <a:cubicBezTo>
                        <a:pt x="8034" y="0"/>
                        <a:pt x="7971" y="63"/>
                        <a:pt x="7876" y="126"/>
                      </a:cubicBezTo>
                      <a:lnTo>
                        <a:pt x="5356" y="3245"/>
                      </a:lnTo>
                      <a:cubicBezTo>
                        <a:pt x="4852" y="3308"/>
                        <a:pt x="4348" y="3529"/>
                        <a:pt x="3938" y="3970"/>
                      </a:cubicBezTo>
                      <a:cubicBezTo>
                        <a:pt x="3592" y="4317"/>
                        <a:pt x="3340" y="4758"/>
                        <a:pt x="3277" y="5262"/>
                      </a:cubicBezTo>
                      <a:lnTo>
                        <a:pt x="126" y="7782"/>
                      </a:lnTo>
                      <a:cubicBezTo>
                        <a:pt x="32" y="7845"/>
                        <a:pt x="0" y="7940"/>
                        <a:pt x="0" y="8066"/>
                      </a:cubicBezTo>
                      <a:cubicBezTo>
                        <a:pt x="0" y="8790"/>
                        <a:pt x="284" y="9546"/>
                        <a:pt x="756" y="10114"/>
                      </a:cubicBezTo>
                      <a:lnTo>
                        <a:pt x="473" y="10366"/>
                      </a:lnTo>
                      <a:cubicBezTo>
                        <a:pt x="410" y="10460"/>
                        <a:pt x="347" y="10523"/>
                        <a:pt x="347" y="10618"/>
                      </a:cubicBezTo>
                      <a:cubicBezTo>
                        <a:pt x="347" y="10681"/>
                        <a:pt x="410" y="10807"/>
                        <a:pt x="473" y="10838"/>
                      </a:cubicBezTo>
                      <a:cubicBezTo>
                        <a:pt x="1103" y="11468"/>
                        <a:pt x="1922" y="11783"/>
                        <a:pt x="2804" y="11783"/>
                      </a:cubicBezTo>
                      <a:cubicBezTo>
                        <a:pt x="2930" y="11783"/>
                        <a:pt x="2993" y="11752"/>
                        <a:pt x="3088" y="11657"/>
                      </a:cubicBezTo>
                      <a:lnTo>
                        <a:pt x="5388" y="8790"/>
                      </a:lnTo>
                      <a:cubicBezTo>
                        <a:pt x="6018" y="9452"/>
                        <a:pt x="6553" y="10303"/>
                        <a:pt x="6805" y="11153"/>
                      </a:cubicBezTo>
                      <a:cubicBezTo>
                        <a:pt x="6868" y="11311"/>
                        <a:pt x="7026" y="11405"/>
                        <a:pt x="7120" y="11405"/>
                      </a:cubicBezTo>
                      <a:cubicBezTo>
                        <a:pt x="7278" y="11405"/>
                        <a:pt x="7404" y="11311"/>
                        <a:pt x="7435" y="11153"/>
                      </a:cubicBezTo>
                      <a:lnTo>
                        <a:pt x="7845" y="9924"/>
                      </a:lnTo>
                      <a:lnTo>
                        <a:pt x="8601" y="9924"/>
                      </a:lnTo>
                      <a:cubicBezTo>
                        <a:pt x="8696" y="9924"/>
                        <a:pt x="8790" y="9893"/>
                        <a:pt x="8853" y="9767"/>
                      </a:cubicBezTo>
                      <a:cubicBezTo>
                        <a:pt x="8948" y="9704"/>
                        <a:pt x="8948" y="9578"/>
                        <a:pt x="8916" y="9452"/>
                      </a:cubicBezTo>
                      <a:cubicBezTo>
                        <a:pt x="8790" y="9137"/>
                        <a:pt x="8664" y="8822"/>
                        <a:pt x="8507" y="8507"/>
                      </a:cubicBezTo>
                      <a:lnTo>
                        <a:pt x="8507" y="8507"/>
                      </a:lnTo>
                      <a:cubicBezTo>
                        <a:pt x="8822" y="8664"/>
                        <a:pt x="9137" y="8790"/>
                        <a:pt x="9452" y="8916"/>
                      </a:cubicBezTo>
                      <a:cubicBezTo>
                        <a:pt x="9489" y="8926"/>
                        <a:pt x="9526" y="8929"/>
                        <a:pt x="9561" y="8929"/>
                      </a:cubicBezTo>
                      <a:cubicBezTo>
                        <a:pt x="9646" y="8929"/>
                        <a:pt x="9722" y="8907"/>
                        <a:pt x="9767" y="8885"/>
                      </a:cubicBezTo>
                      <a:cubicBezTo>
                        <a:pt x="9861" y="8790"/>
                        <a:pt x="9924" y="8727"/>
                        <a:pt x="9924" y="8601"/>
                      </a:cubicBezTo>
                      <a:lnTo>
                        <a:pt x="9924" y="7845"/>
                      </a:lnTo>
                      <a:lnTo>
                        <a:pt x="11153" y="7467"/>
                      </a:lnTo>
                      <a:cubicBezTo>
                        <a:pt x="11310" y="7404"/>
                        <a:pt x="11373" y="7247"/>
                        <a:pt x="11373" y="7152"/>
                      </a:cubicBezTo>
                      <a:cubicBezTo>
                        <a:pt x="11373" y="6995"/>
                        <a:pt x="11310" y="6869"/>
                        <a:pt x="11153" y="6837"/>
                      </a:cubicBezTo>
                      <a:cubicBezTo>
                        <a:pt x="10271" y="6553"/>
                        <a:pt x="9452" y="6049"/>
                        <a:pt x="8790" y="5419"/>
                      </a:cubicBezTo>
                      <a:lnTo>
                        <a:pt x="11657" y="3088"/>
                      </a:lnTo>
                      <a:cubicBezTo>
                        <a:pt x="11689" y="2962"/>
                        <a:pt x="11783" y="2867"/>
                        <a:pt x="11783" y="2773"/>
                      </a:cubicBezTo>
                      <a:cubicBezTo>
                        <a:pt x="11783" y="1922"/>
                        <a:pt x="11436" y="1072"/>
                        <a:pt x="10838" y="442"/>
                      </a:cubicBezTo>
                      <a:cubicBezTo>
                        <a:pt x="10775" y="379"/>
                        <a:pt x="10688" y="347"/>
                        <a:pt x="10602" y="347"/>
                      </a:cubicBezTo>
                      <a:cubicBezTo>
                        <a:pt x="10515" y="347"/>
                        <a:pt x="10428" y="379"/>
                        <a:pt x="10365" y="442"/>
                      </a:cubicBezTo>
                      <a:lnTo>
                        <a:pt x="10082" y="725"/>
                      </a:lnTo>
                      <a:cubicBezTo>
                        <a:pt x="9546" y="284"/>
                        <a:pt x="8853" y="0"/>
                        <a:pt x="8160"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99" name="Google Shape;9242;p73">
                  <a:extLst>
                    <a:ext uri="{FF2B5EF4-FFF2-40B4-BE49-F238E27FC236}">
                      <a16:creationId xmlns:a16="http://schemas.microsoft.com/office/drawing/2014/main" id="{44011EAE-F2CD-441D-93DC-63968C4F403F}"/>
                    </a:ext>
                  </a:extLst>
                </p:cNvPr>
                <p:cNvSpPr/>
                <p:nvPr/>
              </p:nvSpPr>
              <p:spPr>
                <a:xfrm>
                  <a:off x="3713900" y="2434350"/>
                  <a:ext cx="55950" cy="52200"/>
                </a:xfrm>
                <a:custGeom>
                  <a:avLst/>
                  <a:gdLst/>
                  <a:ahLst/>
                  <a:cxnLst/>
                  <a:rect l="l" t="t" r="r" b="b"/>
                  <a:pathLst>
                    <a:path w="2238" h="2088" extrusionOk="0">
                      <a:moveTo>
                        <a:pt x="1087" y="685"/>
                      </a:moveTo>
                      <a:cubicBezTo>
                        <a:pt x="1174" y="685"/>
                        <a:pt x="1261" y="717"/>
                        <a:pt x="1324" y="780"/>
                      </a:cubicBezTo>
                      <a:cubicBezTo>
                        <a:pt x="1450" y="874"/>
                        <a:pt x="1450" y="1126"/>
                        <a:pt x="1324" y="1252"/>
                      </a:cubicBezTo>
                      <a:cubicBezTo>
                        <a:pt x="1261" y="1300"/>
                        <a:pt x="1174" y="1323"/>
                        <a:pt x="1087" y="1323"/>
                      </a:cubicBezTo>
                      <a:cubicBezTo>
                        <a:pt x="1001" y="1323"/>
                        <a:pt x="914" y="1300"/>
                        <a:pt x="851" y="1252"/>
                      </a:cubicBezTo>
                      <a:cubicBezTo>
                        <a:pt x="725" y="1126"/>
                        <a:pt x="725" y="937"/>
                        <a:pt x="851" y="780"/>
                      </a:cubicBezTo>
                      <a:cubicBezTo>
                        <a:pt x="914" y="717"/>
                        <a:pt x="1001" y="685"/>
                        <a:pt x="1087" y="685"/>
                      </a:cubicBezTo>
                      <a:close/>
                      <a:moveTo>
                        <a:pt x="1115" y="0"/>
                      </a:moveTo>
                      <a:cubicBezTo>
                        <a:pt x="851" y="0"/>
                        <a:pt x="583" y="102"/>
                        <a:pt x="378" y="307"/>
                      </a:cubicBezTo>
                      <a:cubicBezTo>
                        <a:pt x="0" y="685"/>
                        <a:pt x="0" y="1347"/>
                        <a:pt x="378" y="1756"/>
                      </a:cubicBezTo>
                      <a:cubicBezTo>
                        <a:pt x="583" y="1977"/>
                        <a:pt x="851" y="2087"/>
                        <a:pt x="1115" y="2087"/>
                      </a:cubicBezTo>
                      <a:cubicBezTo>
                        <a:pt x="1379" y="2087"/>
                        <a:pt x="1639" y="1977"/>
                        <a:pt x="1828" y="1756"/>
                      </a:cubicBezTo>
                      <a:cubicBezTo>
                        <a:pt x="2237" y="1347"/>
                        <a:pt x="2237" y="685"/>
                        <a:pt x="1828" y="307"/>
                      </a:cubicBez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100" name="Google Shape;9243;p73">
                <a:extLst>
                  <a:ext uri="{FF2B5EF4-FFF2-40B4-BE49-F238E27FC236}">
                    <a16:creationId xmlns:a16="http://schemas.microsoft.com/office/drawing/2014/main" id="{8080B3F1-E19B-4ED9-92C2-3771B04E9198}"/>
                  </a:ext>
                </a:extLst>
              </p:cNvPr>
              <p:cNvSpPr/>
              <p:nvPr/>
            </p:nvSpPr>
            <p:spPr>
              <a:xfrm>
                <a:off x="5852086" y="2925310"/>
                <a:ext cx="499303" cy="499261"/>
              </a:xfrm>
              <a:custGeom>
                <a:avLst/>
                <a:gdLst/>
                <a:ahLst/>
                <a:cxnLst/>
                <a:rect l="l" t="t" r="r" b="b"/>
                <a:pathLst>
                  <a:path w="11816" h="11815" extrusionOk="0">
                    <a:moveTo>
                      <a:pt x="6207" y="693"/>
                    </a:moveTo>
                    <a:cubicBezTo>
                      <a:pt x="7877" y="819"/>
                      <a:pt x="9326" y="1670"/>
                      <a:pt x="10208" y="2993"/>
                    </a:cubicBezTo>
                    <a:lnTo>
                      <a:pt x="6207" y="5293"/>
                    </a:lnTo>
                    <a:lnTo>
                      <a:pt x="6207" y="693"/>
                    </a:lnTo>
                    <a:close/>
                    <a:moveTo>
                      <a:pt x="10555" y="3623"/>
                    </a:moveTo>
                    <a:cubicBezTo>
                      <a:pt x="10901" y="4316"/>
                      <a:pt x="11090" y="5104"/>
                      <a:pt x="11090" y="5923"/>
                    </a:cubicBezTo>
                    <a:cubicBezTo>
                      <a:pt x="11090" y="7026"/>
                      <a:pt x="10744" y="8097"/>
                      <a:pt x="10114" y="8979"/>
                    </a:cubicBezTo>
                    <a:lnTo>
                      <a:pt x="6491" y="5986"/>
                    </a:lnTo>
                    <a:lnTo>
                      <a:pt x="10555" y="3623"/>
                    </a:lnTo>
                    <a:close/>
                    <a:moveTo>
                      <a:pt x="5546" y="693"/>
                    </a:moveTo>
                    <a:lnTo>
                      <a:pt x="5546" y="5892"/>
                    </a:lnTo>
                    <a:cubicBezTo>
                      <a:pt x="5546" y="6018"/>
                      <a:pt x="5577" y="6081"/>
                      <a:pt x="5672" y="6175"/>
                    </a:cubicBezTo>
                    <a:lnTo>
                      <a:pt x="9673" y="9483"/>
                    </a:lnTo>
                    <a:cubicBezTo>
                      <a:pt x="8728" y="10491"/>
                      <a:pt x="7373" y="11121"/>
                      <a:pt x="5892" y="11121"/>
                    </a:cubicBezTo>
                    <a:cubicBezTo>
                      <a:pt x="3025" y="11121"/>
                      <a:pt x="662" y="8822"/>
                      <a:pt x="662" y="5892"/>
                    </a:cubicBezTo>
                    <a:cubicBezTo>
                      <a:pt x="662" y="3151"/>
                      <a:pt x="2836" y="851"/>
                      <a:pt x="5546" y="693"/>
                    </a:cubicBezTo>
                    <a:close/>
                    <a:moveTo>
                      <a:pt x="5892" y="0"/>
                    </a:moveTo>
                    <a:cubicBezTo>
                      <a:pt x="2647" y="0"/>
                      <a:pt x="1" y="2615"/>
                      <a:pt x="1" y="5892"/>
                    </a:cubicBezTo>
                    <a:cubicBezTo>
                      <a:pt x="1" y="9168"/>
                      <a:pt x="2647" y="11814"/>
                      <a:pt x="5892" y="11814"/>
                    </a:cubicBezTo>
                    <a:cubicBezTo>
                      <a:pt x="9169" y="11814"/>
                      <a:pt x="11815" y="9168"/>
                      <a:pt x="11815" y="5892"/>
                    </a:cubicBezTo>
                    <a:cubicBezTo>
                      <a:pt x="11815" y="2678"/>
                      <a:pt x="9137" y="0"/>
                      <a:pt x="589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101" name="Google Shape;9244;p73">
                <a:extLst>
                  <a:ext uri="{FF2B5EF4-FFF2-40B4-BE49-F238E27FC236}">
                    <a16:creationId xmlns:a16="http://schemas.microsoft.com/office/drawing/2014/main" id="{D3FDAA72-9366-40C8-84B2-C453C3F6EB9F}"/>
                  </a:ext>
                </a:extLst>
              </p:cNvPr>
              <p:cNvGrpSpPr/>
              <p:nvPr/>
            </p:nvGrpSpPr>
            <p:grpSpPr>
              <a:xfrm>
                <a:off x="9032639" y="1687898"/>
                <a:ext cx="469977" cy="500571"/>
                <a:chOff x="5421475" y="1945825"/>
                <a:chExt cx="278050" cy="296150"/>
              </a:xfrm>
              <a:grpFill/>
            </p:grpSpPr>
            <p:sp>
              <p:nvSpPr>
                <p:cNvPr id="102" name="Google Shape;9245;p73">
                  <a:extLst>
                    <a:ext uri="{FF2B5EF4-FFF2-40B4-BE49-F238E27FC236}">
                      <a16:creationId xmlns:a16="http://schemas.microsoft.com/office/drawing/2014/main" id="{360A10A0-5E9F-4889-B7CC-D4CB766B6CFE}"/>
                    </a:ext>
                  </a:extLst>
                </p:cNvPr>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03" name="Google Shape;9246;p73">
                  <a:extLst>
                    <a:ext uri="{FF2B5EF4-FFF2-40B4-BE49-F238E27FC236}">
                      <a16:creationId xmlns:a16="http://schemas.microsoft.com/office/drawing/2014/main" id="{18D5BDC2-7F3B-4EAA-94DB-14BE1E2C4E8E}"/>
                    </a:ext>
                  </a:extLst>
                </p:cNvPr>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04" name="Google Shape;9247;p73">
                  <a:extLst>
                    <a:ext uri="{FF2B5EF4-FFF2-40B4-BE49-F238E27FC236}">
                      <a16:creationId xmlns:a16="http://schemas.microsoft.com/office/drawing/2014/main" id="{A166CB7C-1C4E-4B74-B245-BD03BC5F72DF}"/>
                    </a:ext>
                  </a:extLst>
                </p:cNvPr>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05" name="Google Shape;9248;p73">
                  <a:extLst>
                    <a:ext uri="{FF2B5EF4-FFF2-40B4-BE49-F238E27FC236}">
                      <a16:creationId xmlns:a16="http://schemas.microsoft.com/office/drawing/2014/main" id="{BE165C4C-736A-40A0-8FD5-8089DDB304AB}"/>
                    </a:ext>
                  </a:extLst>
                </p:cNvPr>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06" name="Google Shape;9249;p73">
                  <a:extLst>
                    <a:ext uri="{FF2B5EF4-FFF2-40B4-BE49-F238E27FC236}">
                      <a16:creationId xmlns:a16="http://schemas.microsoft.com/office/drawing/2014/main" id="{08AD0805-826D-42A1-BB14-16DDF0B397D4}"/>
                    </a:ext>
                  </a:extLst>
                </p:cNvPr>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07" name="Google Shape;9250;p73">
                  <a:extLst>
                    <a:ext uri="{FF2B5EF4-FFF2-40B4-BE49-F238E27FC236}">
                      <a16:creationId xmlns:a16="http://schemas.microsoft.com/office/drawing/2014/main" id="{82F4F2B6-0F32-434F-9B25-4FC56F13F894}"/>
                    </a:ext>
                  </a:extLst>
                </p:cNvPr>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08" name="Google Shape;9251;p73">
                  <a:extLst>
                    <a:ext uri="{FF2B5EF4-FFF2-40B4-BE49-F238E27FC236}">
                      <a16:creationId xmlns:a16="http://schemas.microsoft.com/office/drawing/2014/main" id="{69E83546-21F7-4A38-980B-214D29E14F8A}"/>
                    </a:ext>
                  </a:extLst>
                </p:cNvPr>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09" name="Google Shape;9252;p73">
                  <a:extLst>
                    <a:ext uri="{FF2B5EF4-FFF2-40B4-BE49-F238E27FC236}">
                      <a16:creationId xmlns:a16="http://schemas.microsoft.com/office/drawing/2014/main" id="{0EEC0DD9-65AB-4B2E-8943-83F2641261C7}"/>
                    </a:ext>
                  </a:extLst>
                </p:cNvPr>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110" name="Google Shape;9253;p73">
                <a:extLst>
                  <a:ext uri="{FF2B5EF4-FFF2-40B4-BE49-F238E27FC236}">
                    <a16:creationId xmlns:a16="http://schemas.microsoft.com/office/drawing/2014/main" id="{E544A3DD-1C04-4959-9094-353569F8F7E2}"/>
                  </a:ext>
                </a:extLst>
              </p:cNvPr>
              <p:cNvSpPr/>
              <p:nvPr/>
            </p:nvSpPr>
            <p:spPr>
              <a:xfrm>
                <a:off x="9014587" y="2279632"/>
                <a:ext cx="505937" cy="503276"/>
              </a:xfrm>
              <a:custGeom>
                <a:avLst/>
                <a:gdLst/>
                <a:ahLst/>
                <a:cxnLst/>
                <a:rect l="l" t="t" r="r" b="b"/>
                <a:pathLst>
                  <a:path w="11973" h="11910" extrusionOk="0">
                    <a:moveTo>
                      <a:pt x="11027" y="662"/>
                    </a:moveTo>
                    <a:lnTo>
                      <a:pt x="11027" y="1387"/>
                    </a:lnTo>
                    <a:lnTo>
                      <a:pt x="8601" y="1387"/>
                    </a:lnTo>
                    <a:cubicBezTo>
                      <a:pt x="8412" y="1387"/>
                      <a:pt x="8255" y="1229"/>
                      <a:pt x="8255" y="1040"/>
                    </a:cubicBezTo>
                    <a:cubicBezTo>
                      <a:pt x="8255" y="820"/>
                      <a:pt x="8412" y="662"/>
                      <a:pt x="8601" y="662"/>
                    </a:cubicBezTo>
                    <a:close/>
                    <a:moveTo>
                      <a:pt x="10366" y="2048"/>
                    </a:moveTo>
                    <a:lnTo>
                      <a:pt x="10366" y="2773"/>
                    </a:lnTo>
                    <a:lnTo>
                      <a:pt x="7940" y="2773"/>
                    </a:lnTo>
                    <a:cubicBezTo>
                      <a:pt x="7926" y="2775"/>
                      <a:pt x="7912" y="2776"/>
                      <a:pt x="7899" y="2776"/>
                    </a:cubicBezTo>
                    <a:cubicBezTo>
                      <a:pt x="7728" y="2776"/>
                      <a:pt x="7593" y="2599"/>
                      <a:pt x="7593" y="2395"/>
                    </a:cubicBezTo>
                    <a:cubicBezTo>
                      <a:pt x="7593" y="2206"/>
                      <a:pt x="7751" y="2048"/>
                      <a:pt x="7940" y="2048"/>
                    </a:cubicBezTo>
                    <a:close/>
                    <a:moveTo>
                      <a:pt x="11027" y="3466"/>
                    </a:moveTo>
                    <a:lnTo>
                      <a:pt x="11027" y="4191"/>
                    </a:lnTo>
                    <a:lnTo>
                      <a:pt x="8601" y="4191"/>
                    </a:lnTo>
                    <a:cubicBezTo>
                      <a:pt x="8412" y="4191"/>
                      <a:pt x="8255" y="4033"/>
                      <a:pt x="8255" y="3812"/>
                    </a:cubicBezTo>
                    <a:cubicBezTo>
                      <a:pt x="8255" y="3623"/>
                      <a:pt x="8412" y="3466"/>
                      <a:pt x="8601" y="3466"/>
                    </a:cubicBezTo>
                    <a:close/>
                    <a:moveTo>
                      <a:pt x="1292" y="4884"/>
                    </a:moveTo>
                    <a:lnTo>
                      <a:pt x="1292" y="5608"/>
                    </a:lnTo>
                    <a:lnTo>
                      <a:pt x="568" y="5608"/>
                    </a:lnTo>
                    <a:lnTo>
                      <a:pt x="568" y="4884"/>
                    </a:lnTo>
                    <a:close/>
                    <a:moveTo>
                      <a:pt x="11027" y="4884"/>
                    </a:moveTo>
                    <a:lnTo>
                      <a:pt x="11027" y="5608"/>
                    </a:lnTo>
                    <a:lnTo>
                      <a:pt x="6207" y="5608"/>
                    </a:lnTo>
                    <a:lnTo>
                      <a:pt x="6207" y="4884"/>
                    </a:lnTo>
                    <a:close/>
                    <a:moveTo>
                      <a:pt x="3718" y="2080"/>
                    </a:moveTo>
                    <a:cubicBezTo>
                      <a:pt x="4663" y="2080"/>
                      <a:pt x="5482" y="2867"/>
                      <a:pt x="5482" y="3844"/>
                    </a:cubicBezTo>
                    <a:lnTo>
                      <a:pt x="5482" y="5955"/>
                    </a:lnTo>
                    <a:cubicBezTo>
                      <a:pt x="5482" y="6144"/>
                      <a:pt x="5325" y="6301"/>
                      <a:pt x="5136" y="6301"/>
                    </a:cubicBezTo>
                    <a:lnTo>
                      <a:pt x="2300" y="6301"/>
                    </a:lnTo>
                    <a:cubicBezTo>
                      <a:pt x="2111" y="6301"/>
                      <a:pt x="1954" y="6144"/>
                      <a:pt x="1954" y="5955"/>
                    </a:cubicBezTo>
                    <a:lnTo>
                      <a:pt x="1954" y="3844"/>
                    </a:lnTo>
                    <a:cubicBezTo>
                      <a:pt x="1954" y="2899"/>
                      <a:pt x="2742" y="2080"/>
                      <a:pt x="3718" y="2080"/>
                    </a:cubicBezTo>
                    <a:close/>
                    <a:moveTo>
                      <a:pt x="11027" y="6301"/>
                    </a:moveTo>
                    <a:lnTo>
                      <a:pt x="11027" y="7688"/>
                    </a:lnTo>
                    <a:lnTo>
                      <a:pt x="7593" y="7688"/>
                    </a:lnTo>
                    <a:lnTo>
                      <a:pt x="7593" y="6301"/>
                    </a:lnTo>
                    <a:lnTo>
                      <a:pt x="8948" y="6301"/>
                    </a:lnTo>
                    <a:lnTo>
                      <a:pt x="8948" y="6648"/>
                    </a:lnTo>
                    <a:cubicBezTo>
                      <a:pt x="8948" y="6868"/>
                      <a:pt x="9106" y="7026"/>
                      <a:pt x="9326" y="7026"/>
                    </a:cubicBezTo>
                    <a:cubicBezTo>
                      <a:pt x="9515" y="7026"/>
                      <a:pt x="9673" y="6868"/>
                      <a:pt x="9673" y="6648"/>
                    </a:cubicBezTo>
                    <a:lnTo>
                      <a:pt x="9673" y="6301"/>
                    </a:lnTo>
                    <a:close/>
                    <a:moveTo>
                      <a:pt x="4443" y="8349"/>
                    </a:moveTo>
                    <a:cubicBezTo>
                      <a:pt x="4852" y="8349"/>
                      <a:pt x="5293" y="8633"/>
                      <a:pt x="5419" y="9074"/>
                    </a:cubicBezTo>
                    <a:lnTo>
                      <a:pt x="2080" y="9074"/>
                    </a:lnTo>
                    <a:cubicBezTo>
                      <a:pt x="2237" y="8664"/>
                      <a:pt x="2616" y="8349"/>
                      <a:pt x="3057" y="8349"/>
                    </a:cubicBezTo>
                    <a:close/>
                    <a:moveTo>
                      <a:pt x="11027" y="8349"/>
                    </a:moveTo>
                    <a:lnTo>
                      <a:pt x="11027" y="9735"/>
                    </a:lnTo>
                    <a:lnTo>
                      <a:pt x="7593" y="9735"/>
                    </a:lnTo>
                    <a:lnTo>
                      <a:pt x="7593" y="8349"/>
                    </a:lnTo>
                    <a:lnTo>
                      <a:pt x="8948" y="8349"/>
                    </a:lnTo>
                    <a:lnTo>
                      <a:pt x="8948" y="8696"/>
                    </a:lnTo>
                    <a:cubicBezTo>
                      <a:pt x="8948" y="8916"/>
                      <a:pt x="9106" y="9074"/>
                      <a:pt x="9326" y="9074"/>
                    </a:cubicBezTo>
                    <a:cubicBezTo>
                      <a:pt x="9515" y="9074"/>
                      <a:pt x="9673" y="8916"/>
                      <a:pt x="9673" y="8696"/>
                    </a:cubicBezTo>
                    <a:lnTo>
                      <a:pt x="9673" y="8349"/>
                    </a:lnTo>
                    <a:close/>
                    <a:moveTo>
                      <a:pt x="8633" y="0"/>
                    </a:moveTo>
                    <a:cubicBezTo>
                      <a:pt x="8066" y="0"/>
                      <a:pt x="7625" y="473"/>
                      <a:pt x="7625" y="1040"/>
                    </a:cubicBezTo>
                    <a:cubicBezTo>
                      <a:pt x="7625" y="1135"/>
                      <a:pt x="7656" y="1292"/>
                      <a:pt x="7688" y="1418"/>
                    </a:cubicBezTo>
                    <a:cubicBezTo>
                      <a:pt x="7278" y="1544"/>
                      <a:pt x="6963" y="1922"/>
                      <a:pt x="6963" y="2395"/>
                    </a:cubicBezTo>
                    <a:cubicBezTo>
                      <a:pt x="6963" y="2678"/>
                      <a:pt x="7058" y="2962"/>
                      <a:pt x="7278" y="3151"/>
                    </a:cubicBezTo>
                    <a:cubicBezTo>
                      <a:pt x="7373" y="3308"/>
                      <a:pt x="7530" y="3403"/>
                      <a:pt x="7751" y="3434"/>
                    </a:cubicBezTo>
                    <a:cubicBezTo>
                      <a:pt x="7688" y="3560"/>
                      <a:pt x="7656" y="3655"/>
                      <a:pt x="7656" y="3812"/>
                    </a:cubicBezTo>
                    <a:cubicBezTo>
                      <a:pt x="7656" y="3939"/>
                      <a:pt x="7688" y="4065"/>
                      <a:pt x="7751" y="4191"/>
                    </a:cubicBezTo>
                    <a:lnTo>
                      <a:pt x="6270" y="4191"/>
                    </a:lnTo>
                    <a:lnTo>
                      <a:pt x="6270" y="3812"/>
                    </a:lnTo>
                    <a:cubicBezTo>
                      <a:pt x="6270" y="2489"/>
                      <a:pt x="5167" y="1387"/>
                      <a:pt x="3844" y="1387"/>
                    </a:cubicBezTo>
                    <a:cubicBezTo>
                      <a:pt x="2490" y="1387"/>
                      <a:pt x="1387" y="2489"/>
                      <a:pt x="1387" y="3812"/>
                    </a:cubicBezTo>
                    <a:lnTo>
                      <a:pt x="1387" y="4191"/>
                    </a:lnTo>
                    <a:lnTo>
                      <a:pt x="379" y="4191"/>
                    </a:lnTo>
                    <a:cubicBezTo>
                      <a:pt x="158" y="4191"/>
                      <a:pt x="1" y="4348"/>
                      <a:pt x="1" y="4537"/>
                    </a:cubicBezTo>
                    <a:lnTo>
                      <a:pt x="1" y="11500"/>
                    </a:lnTo>
                    <a:cubicBezTo>
                      <a:pt x="1" y="11689"/>
                      <a:pt x="158" y="11846"/>
                      <a:pt x="379" y="11846"/>
                    </a:cubicBezTo>
                    <a:cubicBezTo>
                      <a:pt x="568" y="11846"/>
                      <a:pt x="725" y="11689"/>
                      <a:pt x="725" y="11500"/>
                    </a:cubicBezTo>
                    <a:lnTo>
                      <a:pt x="725" y="6301"/>
                    </a:lnTo>
                    <a:lnTo>
                      <a:pt x="1481" y="6301"/>
                    </a:lnTo>
                    <a:cubicBezTo>
                      <a:pt x="1639" y="6711"/>
                      <a:pt x="1985" y="7026"/>
                      <a:pt x="2458" y="7026"/>
                    </a:cubicBezTo>
                    <a:lnTo>
                      <a:pt x="3529" y="7026"/>
                    </a:lnTo>
                    <a:lnTo>
                      <a:pt x="3529" y="7719"/>
                    </a:lnTo>
                    <a:lnTo>
                      <a:pt x="3151" y="7719"/>
                    </a:lnTo>
                    <a:cubicBezTo>
                      <a:pt x="2237" y="7719"/>
                      <a:pt x="1387" y="8507"/>
                      <a:pt x="1387" y="9452"/>
                    </a:cubicBezTo>
                    <a:cubicBezTo>
                      <a:pt x="1387" y="9641"/>
                      <a:pt x="1544" y="9798"/>
                      <a:pt x="1733" y="9798"/>
                    </a:cubicBezTo>
                    <a:lnTo>
                      <a:pt x="3529" y="9798"/>
                    </a:lnTo>
                    <a:lnTo>
                      <a:pt x="3529" y="10523"/>
                    </a:lnTo>
                    <a:lnTo>
                      <a:pt x="2458" y="10523"/>
                    </a:lnTo>
                    <a:cubicBezTo>
                      <a:pt x="1859" y="10523"/>
                      <a:pt x="1418" y="10996"/>
                      <a:pt x="1418" y="11531"/>
                    </a:cubicBezTo>
                    <a:cubicBezTo>
                      <a:pt x="1418" y="11752"/>
                      <a:pt x="1576" y="11909"/>
                      <a:pt x="1796" y="11909"/>
                    </a:cubicBezTo>
                    <a:cubicBezTo>
                      <a:pt x="1985" y="11909"/>
                      <a:pt x="2143" y="11752"/>
                      <a:pt x="2143" y="11531"/>
                    </a:cubicBezTo>
                    <a:cubicBezTo>
                      <a:pt x="2143" y="11342"/>
                      <a:pt x="2300" y="11185"/>
                      <a:pt x="2490" y="11185"/>
                    </a:cubicBezTo>
                    <a:lnTo>
                      <a:pt x="3561" y="11185"/>
                    </a:lnTo>
                    <a:lnTo>
                      <a:pt x="3561" y="11531"/>
                    </a:lnTo>
                    <a:cubicBezTo>
                      <a:pt x="3561" y="11752"/>
                      <a:pt x="3718" y="11909"/>
                      <a:pt x="3907" y="11909"/>
                    </a:cubicBezTo>
                    <a:cubicBezTo>
                      <a:pt x="4096" y="11909"/>
                      <a:pt x="4254" y="11752"/>
                      <a:pt x="4254" y="11531"/>
                    </a:cubicBezTo>
                    <a:lnTo>
                      <a:pt x="4254" y="11185"/>
                    </a:lnTo>
                    <a:lnTo>
                      <a:pt x="5325" y="11185"/>
                    </a:lnTo>
                    <a:cubicBezTo>
                      <a:pt x="5514" y="11185"/>
                      <a:pt x="5672" y="11342"/>
                      <a:pt x="5672" y="11531"/>
                    </a:cubicBezTo>
                    <a:cubicBezTo>
                      <a:pt x="5672" y="11752"/>
                      <a:pt x="5829" y="11909"/>
                      <a:pt x="6050" y="11909"/>
                    </a:cubicBezTo>
                    <a:cubicBezTo>
                      <a:pt x="6239" y="11909"/>
                      <a:pt x="6396" y="11752"/>
                      <a:pt x="6396" y="11531"/>
                    </a:cubicBezTo>
                    <a:cubicBezTo>
                      <a:pt x="6396" y="10964"/>
                      <a:pt x="5924" y="10523"/>
                      <a:pt x="5356" y="10523"/>
                    </a:cubicBezTo>
                    <a:lnTo>
                      <a:pt x="4317" y="10523"/>
                    </a:lnTo>
                    <a:lnTo>
                      <a:pt x="4317" y="9798"/>
                    </a:lnTo>
                    <a:lnTo>
                      <a:pt x="6081" y="9798"/>
                    </a:lnTo>
                    <a:cubicBezTo>
                      <a:pt x="6270" y="9798"/>
                      <a:pt x="6428" y="9641"/>
                      <a:pt x="6428" y="9452"/>
                    </a:cubicBezTo>
                    <a:cubicBezTo>
                      <a:pt x="6428" y="8507"/>
                      <a:pt x="5640" y="7719"/>
                      <a:pt x="4663" y="7719"/>
                    </a:cubicBezTo>
                    <a:lnTo>
                      <a:pt x="4317" y="7719"/>
                    </a:lnTo>
                    <a:lnTo>
                      <a:pt x="4317" y="7026"/>
                    </a:lnTo>
                    <a:lnTo>
                      <a:pt x="5356" y="7026"/>
                    </a:lnTo>
                    <a:cubicBezTo>
                      <a:pt x="5798" y="7026"/>
                      <a:pt x="6207" y="6742"/>
                      <a:pt x="6365" y="6301"/>
                    </a:cubicBezTo>
                    <a:lnTo>
                      <a:pt x="7089" y="6301"/>
                    </a:lnTo>
                    <a:lnTo>
                      <a:pt x="7089" y="11500"/>
                    </a:lnTo>
                    <a:cubicBezTo>
                      <a:pt x="7089" y="11689"/>
                      <a:pt x="7247" y="11846"/>
                      <a:pt x="7467" y="11846"/>
                    </a:cubicBezTo>
                    <a:cubicBezTo>
                      <a:pt x="7656" y="11846"/>
                      <a:pt x="7814" y="11689"/>
                      <a:pt x="7814" y="11500"/>
                    </a:cubicBezTo>
                    <a:lnTo>
                      <a:pt x="7814" y="10492"/>
                    </a:lnTo>
                    <a:lnTo>
                      <a:pt x="11279" y="10492"/>
                    </a:lnTo>
                    <a:lnTo>
                      <a:pt x="11279" y="11500"/>
                    </a:lnTo>
                    <a:cubicBezTo>
                      <a:pt x="11279" y="11689"/>
                      <a:pt x="11437" y="11846"/>
                      <a:pt x="11626" y="11846"/>
                    </a:cubicBezTo>
                    <a:cubicBezTo>
                      <a:pt x="11815" y="11846"/>
                      <a:pt x="11972" y="11689"/>
                      <a:pt x="11972" y="11500"/>
                    </a:cubicBezTo>
                    <a:lnTo>
                      <a:pt x="11972" y="3151"/>
                    </a:lnTo>
                    <a:cubicBezTo>
                      <a:pt x="11972" y="2962"/>
                      <a:pt x="11815" y="2804"/>
                      <a:pt x="11626" y="2804"/>
                    </a:cubicBezTo>
                    <a:lnTo>
                      <a:pt x="11279" y="2804"/>
                    </a:lnTo>
                    <a:lnTo>
                      <a:pt x="11279" y="2080"/>
                    </a:lnTo>
                    <a:lnTo>
                      <a:pt x="11626" y="2080"/>
                    </a:lnTo>
                    <a:cubicBezTo>
                      <a:pt x="11815" y="2080"/>
                      <a:pt x="11972" y="1922"/>
                      <a:pt x="11972" y="1733"/>
                    </a:cubicBezTo>
                    <a:lnTo>
                      <a:pt x="11972" y="347"/>
                    </a:lnTo>
                    <a:cubicBezTo>
                      <a:pt x="11752" y="158"/>
                      <a:pt x="11594" y="0"/>
                      <a:pt x="1140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111" name="Google Shape;9254;p73">
                <a:extLst>
                  <a:ext uri="{FF2B5EF4-FFF2-40B4-BE49-F238E27FC236}">
                    <a16:creationId xmlns:a16="http://schemas.microsoft.com/office/drawing/2014/main" id="{1B20DF11-DE52-455E-8050-24799B05831F}"/>
                  </a:ext>
                </a:extLst>
              </p:cNvPr>
              <p:cNvGrpSpPr/>
              <p:nvPr/>
            </p:nvGrpSpPr>
            <p:grpSpPr>
              <a:xfrm>
                <a:off x="9016666" y="3013844"/>
                <a:ext cx="501923" cy="322206"/>
                <a:chOff x="5411225" y="2726350"/>
                <a:chExt cx="296950" cy="190625"/>
              </a:xfrm>
              <a:grpFill/>
            </p:grpSpPr>
            <p:sp>
              <p:nvSpPr>
                <p:cNvPr id="112" name="Google Shape;9255;p73">
                  <a:extLst>
                    <a:ext uri="{FF2B5EF4-FFF2-40B4-BE49-F238E27FC236}">
                      <a16:creationId xmlns:a16="http://schemas.microsoft.com/office/drawing/2014/main" id="{1062597F-6786-4F95-836E-67EB0361AC29}"/>
                    </a:ext>
                  </a:extLst>
                </p:cNvPr>
                <p:cNvSpPr/>
                <p:nvPr/>
              </p:nvSpPr>
              <p:spPr>
                <a:xfrm>
                  <a:off x="5534100" y="2794875"/>
                  <a:ext cx="52000" cy="51225"/>
                </a:xfrm>
                <a:custGeom>
                  <a:avLst/>
                  <a:gdLst/>
                  <a:ahLst/>
                  <a:cxnLst/>
                  <a:rect l="l" t="t" r="r" b="b"/>
                  <a:pathLst>
                    <a:path w="2080" h="2049" extrusionOk="0">
                      <a:moveTo>
                        <a:pt x="1009" y="662"/>
                      </a:moveTo>
                      <a:cubicBezTo>
                        <a:pt x="1229" y="662"/>
                        <a:pt x="1387" y="851"/>
                        <a:pt x="1387" y="1040"/>
                      </a:cubicBezTo>
                      <a:cubicBezTo>
                        <a:pt x="1387" y="1229"/>
                        <a:pt x="1229" y="1387"/>
                        <a:pt x="1009" y="1387"/>
                      </a:cubicBezTo>
                      <a:cubicBezTo>
                        <a:pt x="819" y="1387"/>
                        <a:pt x="662" y="1229"/>
                        <a:pt x="662" y="1040"/>
                      </a:cubicBezTo>
                      <a:cubicBezTo>
                        <a:pt x="662" y="851"/>
                        <a:pt x="819" y="662"/>
                        <a:pt x="1009" y="662"/>
                      </a:cubicBezTo>
                      <a:close/>
                      <a:moveTo>
                        <a:pt x="1009" y="0"/>
                      </a:moveTo>
                      <a:cubicBezTo>
                        <a:pt x="441" y="0"/>
                        <a:pt x="0" y="473"/>
                        <a:pt x="0" y="1040"/>
                      </a:cubicBezTo>
                      <a:cubicBezTo>
                        <a:pt x="0" y="1639"/>
                        <a:pt x="473" y="2048"/>
                        <a:pt x="1009" y="2048"/>
                      </a:cubicBezTo>
                      <a:cubicBezTo>
                        <a:pt x="1607" y="2048"/>
                        <a:pt x="2048" y="1576"/>
                        <a:pt x="2048" y="1040"/>
                      </a:cubicBezTo>
                      <a:cubicBezTo>
                        <a:pt x="2080" y="473"/>
                        <a:pt x="1607" y="0"/>
                        <a:pt x="100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13" name="Google Shape;9256;p73">
                  <a:extLst>
                    <a:ext uri="{FF2B5EF4-FFF2-40B4-BE49-F238E27FC236}">
                      <a16:creationId xmlns:a16="http://schemas.microsoft.com/office/drawing/2014/main" id="{FAE3213E-B95F-4628-BDD7-8B96B9CAFEE1}"/>
                    </a:ext>
                  </a:extLst>
                </p:cNvPr>
                <p:cNvSpPr/>
                <p:nvPr/>
              </p:nvSpPr>
              <p:spPr>
                <a:xfrm>
                  <a:off x="5411225" y="2726350"/>
                  <a:ext cx="296950" cy="190625"/>
                </a:xfrm>
                <a:custGeom>
                  <a:avLst/>
                  <a:gdLst/>
                  <a:ahLst/>
                  <a:cxnLst/>
                  <a:rect l="l" t="t" r="r" b="b"/>
                  <a:pathLst>
                    <a:path w="11878" h="7625" extrusionOk="0">
                      <a:moveTo>
                        <a:pt x="5924" y="662"/>
                      </a:moveTo>
                      <a:cubicBezTo>
                        <a:pt x="7404" y="662"/>
                        <a:pt x="8759" y="1576"/>
                        <a:pt x="9641" y="2332"/>
                      </a:cubicBezTo>
                      <a:cubicBezTo>
                        <a:pt x="9736" y="2395"/>
                        <a:pt x="9830" y="2489"/>
                        <a:pt x="9925" y="2584"/>
                      </a:cubicBezTo>
                      <a:cubicBezTo>
                        <a:pt x="8696" y="2080"/>
                        <a:pt x="7278" y="1733"/>
                        <a:pt x="5924" y="1733"/>
                      </a:cubicBezTo>
                      <a:cubicBezTo>
                        <a:pt x="4569" y="1733"/>
                        <a:pt x="3183" y="2080"/>
                        <a:pt x="1954" y="2584"/>
                      </a:cubicBezTo>
                      <a:cubicBezTo>
                        <a:pt x="2048" y="2521"/>
                        <a:pt x="2111" y="2458"/>
                        <a:pt x="2206" y="2395"/>
                      </a:cubicBezTo>
                      <a:cubicBezTo>
                        <a:pt x="3151" y="1544"/>
                        <a:pt x="4474" y="662"/>
                        <a:pt x="5924" y="662"/>
                      </a:cubicBezTo>
                      <a:close/>
                      <a:moveTo>
                        <a:pt x="5924" y="2426"/>
                      </a:moveTo>
                      <a:cubicBezTo>
                        <a:pt x="6333" y="2426"/>
                        <a:pt x="6711" y="2489"/>
                        <a:pt x="7089" y="2521"/>
                      </a:cubicBezTo>
                      <a:cubicBezTo>
                        <a:pt x="7467" y="2836"/>
                        <a:pt x="7656" y="3308"/>
                        <a:pt x="7656" y="3813"/>
                      </a:cubicBezTo>
                      <a:cubicBezTo>
                        <a:pt x="7656" y="4758"/>
                        <a:pt x="6869" y="5545"/>
                        <a:pt x="5924" y="5545"/>
                      </a:cubicBezTo>
                      <a:cubicBezTo>
                        <a:pt x="4978" y="5545"/>
                        <a:pt x="4191" y="4758"/>
                        <a:pt x="4191" y="3813"/>
                      </a:cubicBezTo>
                      <a:cubicBezTo>
                        <a:pt x="4191" y="3308"/>
                        <a:pt x="4411" y="2836"/>
                        <a:pt x="4789" y="2521"/>
                      </a:cubicBezTo>
                      <a:cubicBezTo>
                        <a:pt x="5136" y="2489"/>
                        <a:pt x="5545" y="2426"/>
                        <a:pt x="5924" y="2426"/>
                      </a:cubicBezTo>
                      <a:close/>
                      <a:moveTo>
                        <a:pt x="3781" y="2710"/>
                      </a:moveTo>
                      <a:lnTo>
                        <a:pt x="3781" y="2710"/>
                      </a:lnTo>
                      <a:cubicBezTo>
                        <a:pt x="3624" y="3056"/>
                        <a:pt x="3498" y="3434"/>
                        <a:pt x="3498" y="3813"/>
                      </a:cubicBezTo>
                      <a:cubicBezTo>
                        <a:pt x="3498" y="5167"/>
                        <a:pt x="4600" y="6270"/>
                        <a:pt x="5924" y="6270"/>
                      </a:cubicBezTo>
                      <a:cubicBezTo>
                        <a:pt x="7278" y="6270"/>
                        <a:pt x="8381" y="5167"/>
                        <a:pt x="8381" y="3813"/>
                      </a:cubicBezTo>
                      <a:cubicBezTo>
                        <a:pt x="8381" y="3434"/>
                        <a:pt x="8286" y="3056"/>
                        <a:pt x="8097" y="2710"/>
                      </a:cubicBezTo>
                      <a:lnTo>
                        <a:pt x="8097" y="2710"/>
                      </a:lnTo>
                      <a:cubicBezTo>
                        <a:pt x="9137" y="2993"/>
                        <a:pt x="10145" y="3434"/>
                        <a:pt x="11027" y="3907"/>
                      </a:cubicBezTo>
                      <a:cubicBezTo>
                        <a:pt x="10744" y="4222"/>
                        <a:pt x="10240" y="4789"/>
                        <a:pt x="9547" y="5356"/>
                      </a:cubicBezTo>
                      <a:cubicBezTo>
                        <a:pt x="8601" y="6144"/>
                        <a:pt x="7310" y="6932"/>
                        <a:pt x="5924" y="6932"/>
                      </a:cubicBezTo>
                      <a:cubicBezTo>
                        <a:pt x="4474" y="6932"/>
                        <a:pt x="3088" y="6018"/>
                        <a:pt x="2237" y="5262"/>
                      </a:cubicBezTo>
                      <a:cubicBezTo>
                        <a:pt x="1607" y="4726"/>
                        <a:pt x="1135" y="4222"/>
                        <a:pt x="851" y="3907"/>
                      </a:cubicBezTo>
                      <a:cubicBezTo>
                        <a:pt x="1733" y="3371"/>
                        <a:pt x="2710" y="2962"/>
                        <a:pt x="3781" y="2710"/>
                      </a:cubicBezTo>
                      <a:close/>
                      <a:moveTo>
                        <a:pt x="5924" y="0"/>
                      </a:moveTo>
                      <a:cubicBezTo>
                        <a:pt x="4411" y="0"/>
                        <a:pt x="2931" y="820"/>
                        <a:pt x="1765" y="1796"/>
                      </a:cubicBezTo>
                      <a:cubicBezTo>
                        <a:pt x="725" y="2678"/>
                        <a:pt x="95" y="3592"/>
                        <a:pt x="64" y="3624"/>
                      </a:cubicBezTo>
                      <a:cubicBezTo>
                        <a:pt x="1" y="3750"/>
                        <a:pt x="1" y="3907"/>
                        <a:pt x="64" y="4002"/>
                      </a:cubicBezTo>
                      <a:cubicBezTo>
                        <a:pt x="95" y="4065"/>
                        <a:pt x="725" y="4915"/>
                        <a:pt x="1765" y="5829"/>
                      </a:cubicBezTo>
                      <a:cubicBezTo>
                        <a:pt x="2931" y="6805"/>
                        <a:pt x="4348" y="7625"/>
                        <a:pt x="5924" y="7625"/>
                      </a:cubicBezTo>
                      <a:cubicBezTo>
                        <a:pt x="7436" y="7625"/>
                        <a:pt x="8759" y="6900"/>
                        <a:pt x="9925" y="5955"/>
                      </a:cubicBezTo>
                      <a:cubicBezTo>
                        <a:pt x="10712" y="5325"/>
                        <a:pt x="11374" y="4600"/>
                        <a:pt x="11815" y="4002"/>
                      </a:cubicBezTo>
                      <a:cubicBezTo>
                        <a:pt x="11878" y="3907"/>
                        <a:pt x="11878" y="3750"/>
                        <a:pt x="11815" y="3624"/>
                      </a:cubicBezTo>
                      <a:cubicBezTo>
                        <a:pt x="11752" y="3592"/>
                        <a:pt x="11122" y="2710"/>
                        <a:pt x="10114" y="1796"/>
                      </a:cubicBezTo>
                      <a:cubicBezTo>
                        <a:pt x="8916" y="820"/>
                        <a:pt x="7499" y="0"/>
                        <a:pt x="592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14" name="Google Shape;9257;p73">
                <a:extLst>
                  <a:ext uri="{FF2B5EF4-FFF2-40B4-BE49-F238E27FC236}">
                    <a16:creationId xmlns:a16="http://schemas.microsoft.com/office/drawing/2014/main" id="{6E0CEC43-FECC-402B-B1A5-A554258F7087}"/>
                  </a:ext>
                </a:extLst>
              </p:cNvPr>
              <p:cNvGrpSpPr/>
              <p:nvPr/>
            </p:nvGrpSpPr>
            <p:grpSpPr>
              <a:xfrm>
                <a:off x="10924848" y="1704399"/>
                <a:ext cx="503233" cy="467568"/>
                <a:chOff x="6524150" y="1938725"/>
                <a:chExt cx="297725" cy="276625"/>
              </a:xfrm>
              <a:grpFill/>
            </p:grpSpPr>
            <p:sp>
              <p:nvSpPr>
                <p:cNvPr id="115" name="Google Shape;9258;p73">
                  <a:extLst>
                    <a:ext uri="{FF2B5EF4-FFF2-40B4-BE49-F238E27FC236}">
                      <a16:creationId xmlns:a16="http://schemas.microsoft.com/office/drawing/2014/main" id="{7FC5D11A-C34B-413B-95D7-903E0C03F91B}"/>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16" name="Google Shape;9259;p73">
                  <a:extLst>
                    <a:ext uri="{FF2B5EF4-FFF2-40B4-BE49-F238E27FC236}">
                      <a16:creationId xmlns:a16="http://schemas.microsoft.com/office/drawing/2014/main" id="{C3EDB836-DF83-46FB-BE40-D1CE15868A96}"/>
                    </a:ext>
                  </a:extLst>
                </p:cNvPr>
                <p:cNvSpPr/>
                <p:nvPr/>
              </p:nvSpPr>
              <p:spPr>
                <a:xfrm>
                  <a:off x="6664325" y="1938725"/>
                  <a:ext cx="17375" cy="43350"/>
                </a:xfrm>
                <a:custGeom>
                  <a:avLst/>
                  <a:gdLst/>
                  <a:ahLst/>
                  <a:cxnLst/>
                  <a:rect l="l" t="t" r="r" b="b"/>
                  <a:pathLst>
                    <a:path w="695" h="1733"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17" name="Google Shape;9260;p73">
                  <a:extLst>
                    <a:ext uri="{FF2B5EF4-FFF2-40B4-BE49-F238E27FC236}">
                      <a16:creationId xmlns:a16="http://schemas.microsoft.com/office/drawing/2014/main" id="{829E69F8-1CD1-476A-BE7F-A2065B3E1693}"/>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18" name="Google Shape;9261;p73">
                  <a:extLst>
                    <a:ext uri="{FF2B5EF4-FFF2-40B4-BE49-F238E27FC236}">
                      <a16:creationId xmlns:a16="http://schemas.microsoft.com/office/drawing/2014/main" id="{55E587FF-35E6-4289-9833-653C6F4D342E}"/>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19" name="Google Shape;9262;p73">
                <a:extLst>
                  <a:ext uri="{FF2B5EF4-FFF2-40B4-BE49-F238E27FC236}">
                    <a16:creationId xmlns:a16="http://schemas.microsoft.com/office/drawing/2014/main" id="{4BB6E33A-0BC0-446C-85B2-DCDA71099B44}"/>
                  </a:ext>
                </a:extLst>
              </p:cNvPr>
              <p:cNvGrpSpPr/>
              <p:nvPr/>
            </p:nvGrpSpPr>
            <p:grpSpPr>
              <a:xfrm>
                <a:off x="3302285" y="1687877"/>
                <a:ext cx="501965" cy="500612"/>
                <a:chOff x="2141000" y="1954475"/>
                <a:chExt cx="296975" cy="296175"/>
              </a:xfrm>
              <a:grpFill/>
            </p:grpSpPr>
            <p:sp>
              <p:nvSpPr>
                <p:cNvPr id="120" name="Google Shape;9263;p73">
                  <a:extLst>
                    <a:ext uri="{FF2B5EF4-FFF2-40B4-BE49-F238E27FC236}">
                      <a16:creationId xmlns:a16="http://schemas.microsoft.com/office/drawing/2014/main" id="{EE3BFE54-6ACC-4CF8-A422-65AED874B039}"/>
                    </a:ext>
                  </a:extLst>
                </p:cNvPr>
                <p:cNvSpPr/>
                <p:nvPr/>
              </p:nvSpPr>
              <p:spPr>
                <a:xfrm>
                  <a:off x="2280425" y="1989925"/>
                  <a:ext cx="104775" cy="68550"/>
                </a:xfrm>
                <a:custGeom>
                  <a:avLst/>
                  <a:gdLst/>
                  <a:ahLst/>
                  <a:cxnLst/>
                  <a:rect l="l" t="t" r="r" b="b"/>
                  <a:pathLst>
                    <a:path w="4191" h="2742" extrusionOk="0">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21" name="Google Shape;9264;p73">
                  <a:extLst>
                    <a:ext uri="{FF2B5EF4-FFF2-40B4-BE49-F238E27FC236}">
                      <a16:creationId xmlns:a16="http://schemas.microsoft.com/office/drawing/2014/main" id="{C0074773-77AC-4223-9595-12D50165F54A}"/>
                    </a:ext>
                  </a:extLst>
                </p:cNvPr>
                <p:cNvSpPr/>
                <p:nvPr/>
              </p:nvSpPr>
              <p:spPr>
                <a:xfrm>
                  <a:off x="2174875" y="2145875"/>
                  <a:ext cx="105575" cy="69325"/>
                </a:xfrm>
                <a:custGeom>
                  <a:avLst/>
                  <a:gdLst/>
                  <a:ahLst/>
                  <a:cxnLst/>
                  <a:rect l="l" t="t" r="r" b="b"/>
                  <a:pathLst>
                    <a:path w="4223" h="2773" extrusionOk="0">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22" name="Google Shape;9265;p73">
                  <a:extLst>
                    <a:ext uri="{FF2B5EF4-FFF2-40B4-BE49-F238E27FC236}">
                      <a16:creationId xmlns:a16="http://schemas.microsoft.com/office/drawing/2014/main" id="{913F2D80-4207-4837-AB76-EF24A3A7AF79}"/>
                    </a:ext>
                  </a:extLst>
                </p:cNvPr>
                <p:cNvSpPr/>
                <p:nvPr/>
              </p:nvSpPr>
              <p:spPr>
                <a:xfrm>
                  <a:off x="2141000" y="1954475"/>
                  <a:ext cx="139450" cy="174100"/>
                </a:xfrm>
                <a:custGeom>
                  <a:avLst/>
                  <a:gdLst/>
                  <a:ahLst/>
                  <a:cxnLst/>
                  <a:rect l="l" t="t" r="r" b="b"/>
                  <a:pathLst>
                    <a:path w="5578" h="6964" extrusionOk="0">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23" name="Google Shape;9266;p73">
                  <a:extLst>
                    <a:ext uri="{FF2B5EF4-FFF2-40B4-BE49-F238E27FC236}">
                      <a16:creationId xmlns:a16="http://schemas.microsoft.com/office/drawing/2014/main" id="{D314199F-6DFF-4213-AE43-BB3896E968CD}"/>
                    </a:ext>
                  </a:extLst>
                </p:cNvPr>
                <p:cNvSpPr/>
                <p:nvPr/>
              </p:nvSpPr>
              <p:spPr>
                <a:xfrm>
                  <a:off x="2298525" y="2076550"/>
                  <a:ext cx="139450" cy="174100"/>
                </a:xfrm>
                <a:custGeom>
                  <a:avLst/>
                  <a:gdLst/>
                  <a:ahLst/>
                  <a:cxnLst/>
                  <a:rect l="l" t="t" r="r" b="b"/>
                  <a:pathLst>
                    <a:path w="5578" h="6964" extrusionOk="0">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24" name="Google Shape;9267;p73">
                <a:extLst>
                  <a:ext uri="{FF2B5EF4-FFF2-40B4-BE49-F238E27FC236}">
                    <a16:creationId xmlns:a16="http://schemas.microsoft.com/office/drawing/2014/main" id="{576AAA39-899C-4900-BD55-515784FC5243}"/>
                  </a:ext>
                </a:extLst>
              </p:cNvPr>
              <p:cNvGrpSpPr/>
              <p:nvPr/>
            </p:nvGrpSpPr>
            <p:grpSpPr>
              <a:xfrm>
                <a:off x="3292988" y="2281454"/>
                <a:ext cx="520558" cy="499641"/>
                <a:chOff x="2140225" y="2318650"/>
                <a:chExt cx="307975" cy="295600"/>
              </a:xfrm>
              <a:grpFill/>
            </p:grpSpPr>
            <p:sp>
              <p:nvSpPr>
                <p:cNvPr id="125" name="Google Shape;9268;p73">
                  <a:extLst>
                    <a:ext uri="{FF2B5EF4-FFF2-40B4-BE49-F238E27FC236}">
                      <a16:creationId xmlns:a16="http://schemas.microsoft.com/office/drawing/2014/main" id="{84CE32DD-FE82-420B-B53C-23DD4CFBB29B}"/>
                    </a:ext>
                  </a:extLst>
                </p:cNvPr>
                <p:cNvSpPr/>
                <p:nvPr/>
              </p:nvSpPr>
              <p:spPr>
                <a:xfrm>
                  <a:off x="2281200" y="2353025"/>
                  <a:ext cx="104000" cy="121300"/>
                </a:xfrm>
                <a:custGeom>
                  <a:avLst/>
                  <a:gdLst/>
                  <a:ahLst/>
                  <a:cxnLst/>
                  <a:rect l="l" t="t" r="r" b="b"/>
                  <a:pathLst>
                    <a:path w="4160" h="4852" extrusionOk="0">
                      <a:moveTo>
                        <a:pt x="2080" y="662"/>
                      </a:moveTo>
                      <a:cubicBezTo>
                        <a:pt x="2490" y="662"/>
                        <a:pt x="2805" y="977"/>
                        <a:pt x="2805" y="1386"/>
                      </a:cubicBezTo>
                      <a:cubicBezTo>
                        <a:pt x="2805" y="1764"/>
                        <a:pt x="2490" y="2079"/>
                        <a:pt x="2080" y="2079"/>
                      </a:cubicBezTo>
                      <a:cubicBezTo>
                        <a:pt x="1702" y="2079"/>
                        <a:pt x="1387" y="1764"/>
                        <a:pt x="1387" y="1386"/>
                      </a:cubicBezTo>
                      <a:cubicBezTo>
                        <a:pt x="1387" y="977"/>
                        <a:pt x="1702" y="662"/>
                        <a:pt x="2080" y="662"/>
                      </a:cubicBezTo>
                      <a:close/>
                      <a:moveTo>
                        <a:pt x="2080" y="2773"/>
                      </a:moveTo>
                      <a:cubicBezTo>
                        <a:pt x="2836" y="2773"/>
                        <a:pt x="3466" y="3403"/>
                        <a:pt x="3466" y="4127"/>
                      </a:cubicBezTo>
                      <a:lnTo>
                        <a:pt x="662" y="4127"/>
                      </a:lnTo>
                      <a:cubicBezTo>
                        <a:pt x="662" y="3403"/>
                        <a:pt x="1293" y="2773"/>
                        <a:pt x="2080" y="2773"/>
                      </a:cubicBezTo>
                      <a:close/>
                      <a:moveTo>
                        <a:pt x="2112" y="0"/>
                      </a:moveTo>
                      <a:cubicBezTo>
                        <a:pt x="1387" y="0"/>
                        <a:pt x="757" y="630"/>
                        <a:pt x="757" y="1386"/>
                      </a:cubicBezTo>
                      <a:cubicBezTo>
                        <a:pt x="757" y="1733"/>
                        <a:pt x="915" y="2079"/>
                        <a:pt x="1135" y="2332"/>
                      </a:cubicBezTo>
                      <a:cubicBezTo>
                        <a:pt x="505" y="2678"/>
                        <a:pt x="64" y="3340"/>
                        <a:pt x="64" y="4127"/>
                      </a:cubicBezTo>
                      <a:lnTo>
                        <a:pt x="64" y="4505"/>
                      </a:lnTo>
                      <a:cubicBezTo>
                        <a:pt x="1" y="4694"/>
                        <a:pt x="158" y="4852"/>
                        <a:pt x="347" y="4852"/>
                      </a:cubicBezTo>
                      <a:lnTo>
                        <a:pt x="3813" y="4852"/>
                      </a:lnTo>
                      <a:cubicBezTo>
                        <a:pt x="4002" y="4852"/>
                        <a:pt x="4160" y="4694"/>
                        <a:pt x="4160" y="4505"/>
                      </a:cubicBezTo>
                      <a:lnTo>
                        <a:pt x="4160" y="4127"/>
                      </a:lnTo>
                      <a:cubicBezTo>
                        <a:pt x="4160" y="3340"/>
                        <a:pt x="3750" y="2678"/>
                        <a:pt x="3120" y="2332"/>
                      </a:cubicBezTo>
                      <a:cubicBezTo>
                        <a:pt x="3340" y="2079"/>
                        <a:pt x="3498" y="1733"/>
                        <a:pt x="3498" y="1386"/>
                      </a:cubicBezTo>
                      <a:cubicBezTo>
                        <a:pt x="3498" y="630"/>
                        <a:pt x="2868" y="0"/>
                        <a:pt x="211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26" name="Google Shape;9269;p73">
                  <a:extLst>
                    <a:ext uri="{FF2B5EF4-FFF2-40B4-BE49-F238E27FC236}">
                      <a16:creationId xmlns:a16="http://schemas.microsoft.com/office/drawing/2014/main" id="{0E4B13C6-06F6-4485-A8ED-587D3E012377}"/>
                    </a:ext>
                  </a:extLst>
                </p:cNvPr>
                <p:cNvSpPr/>
                <p:nvPr/>
              </p:nvSpPr>
              <p:spPr>
                <a:xfrm>
                  <a:off x="2140225" y="2318650"/>
                  <a:ext cx="307975" cy="295600"/>
                </a:xfrm>
                <a:custGeom>
                  <a:avLst/>
                  <a:gdLst/>
                  <a:ahLst/>
                  <a:cxnLst/>
                  <a:rect l="l" t="t" r="r" b="b"/>
                  <a:pathLst>
                    <a:path w="12319" h="11824" extrusionOk="0">
                      <a:moveTo>
                        <a:pt x="7712" y="682"/>
                      </a:moveTo>
                      <a:cubicBezTo>
                        <a:pt x="8607" y="682"/>
                        <a:pt x="9499" y="1029"/>
                        <a:pt x="10177" y="1690"/>
                      </a:cubicBezTo>
                      <a:cubicBezTo>
                        <a:pt x="11468" y="2982"/>
                        <a:pt x="11531" y="5187"/>
                        <a:pt x="10177" y="6573"/>
                      </a:cubicBezTo>
                      <a:cubicBezTo>
                        <a:pt x="9500" y="7266"/>
                        <a:pt x="8627" y="7590"/>
                        <a:pt x="7754" y="7590"/>
                      </a:cubicBezTo>
                      <a:cubicBezTo>
                        <a:pt x="6839" y="7590"/>
                        <a:pt x="5923" y="7234"/>
                        <a:pt x="5230" y="6573"/>
                      </a:cubicBezTo>
                      <a:cubicBezTo>
                        <a:pt x="3939" y="5282"/>
                        <a:pt x="3876" y="3045"/>
                        <a:pt x="5325" y="1659"/>
                      </a:cubicBezTo>
                      <a:cubicBezTo>
                        <a:pt x="6001" y="997"/>
                        <a:pt x="6858" y="682"/>
                        <a:pt x="7712" y="682"/>
                      </a:cubicBezTo>
                      <a:close/>
                      <a:moveTo>
                        <a:pt x="4128" y="6258"/>
                      </a:moveTo>
                      <a:cubicBezTo>
                        <a:pt x="4285" y="6573"/>
                        <a:pt x="4537" y="6857"/>
                        <a:pt x="4758" y="7078"/>
                      </a:cubicBezTo>
                      <a:cubicBezTo>
                        <a:pt x="5010" y="7330"/>
                        <a:pt x="5293" y="7550"/>
                        <a:pt x="5577" y="7708"/>
                      </a:cubicBezTo>
                      <a:lnTo>
                        <a:pt x="5136" y="8180"/>
                      </a:lnTo>
                      <a:cubicBezTo>
                        <a:pt x="5073" y="8243"/>
                        <a:pt x="4978" y="8275"/>
                        <a:pt x="4888" y="8275"/>
                      </a:cubicBezTo>
                      <a:cubicBezTo>
                        <a:pt x="4797" y="8275"/>
                        <a:pt x="4710" y="8243"/>
                        <a:pt x="4663" y="8180"/>
                      </a:cubicBezTo>
                      <a:lnTo>
                        <a:pt x="3655" y="7204"/>
                      </a:lnTo>
                      <a:cubicBezTo>
                        <a:pt x="3498" y="7078"/>
                        <a:pt x="3498" y="6857"/>
                        <a:pt x="3655" y="6731"/>
                      </a:cubicBezTo>
                      <a:lnTo>
                        <a:pt x="4128" y="6258"/>
                      </a:lnTo>
                      <a:close/>
                      <a:moveTo>
                        <a:pt x="3403" y="7960"/>
                      </a:moveTo>
                      <a:lnTo>
                        <a:pt x="3876" y="8432"/>
                      </a:lnTo>
                      <a:lnTo>
                        <a:pt x="3309" y="8968"/>
                      </a:lnTo>
                      <a:lnTo>
                        <a:pt x="2836" y="8495"/>
                      </a:lnTo>
                      <a:lnTo>
                        <a:pt x="3403" y="7960"/>
                      </a:lnTo>
                      <a:close/>
                      <a:moveTo>
                        <a:pt x="2363" y="8968"/>
                      </a:moveTo>
                      <a:lnTo>
                        <a:pt x="2836" y="9440"/>
                      </a:lnTo>
                      <a:lnTo>
                        <a:pt x="1292" y="10984"/>
                      </a:lnTo>
                      <a:cubicBezTo>
                        <a:pt x="1245" y="11047"/>
                        <a:pt x="1158" y="11079"/>
                        <a:pt x="1068" y="11079"/>
                      </a:cubicBezTo>
                      <a:cubicBezTo>
                        <a:pt x="977" y="11079"/>
                        <a:pt x="883" y="11047"/>
                        <a:pt x="820" y="10984"/>
                      </a:cubicBezTo>
                      <a:cubicBezTo>
                        <a:pt x="725" y="10858"/>
                        <a:pt x="725" y="10669"/>
                        <a:pt x="820" y="10512"/>
                      </a:cubicBezTo>
                      <a:lnTo>
                        <a:pt x="2363" y="8968"/>
                      </a:lnTo>
                      <a:close/>
                      <a:moveTo>
                        <a:pt x="7731" y="1"/>
                      </a:moveTo>
                      <a:cubicBezTo>
                        <a:pt x="6669" y="1"/>
                        <a:pt x="5604" y="403"/>
                        <a:pt x="4789" y="1218"/>
                      </a:cubicBezTo>
                      <a:cubicBezTo>
                        <a:pt x="3592" y="2446"/>
                        <a:pt x="3309" y="4179"/>
                        <a:pt x="3844" y="5628"/>
                      </a:cubicBezTo>
                      <a:lnTo>
                        <a:pt x="3182" y="6290"/>
                      </a:lnTo>
                      <a:cubicBezTo>
                        <a:pt x="2867" y="6605"/>
                        <a:pt x="2804" y="7078"/>
                        <a:pt x="2993" y="7487"/>
                      </a:cubicBezTo>
                      <a:lnTo>
                        <a:pt x="410" y="10071"/>
                      </a:lnTo>
                      <a:cubicBezTo>
                        <a:pt x="0" y="10480"/>
                        <a:pt x="0" y="11142"/>
                        <a:pt x="410" y="11520"/>
                      </a:cubicBezTo>
                      <a:cubicBezTo>
                        <a:pt x="580" y="11721"/>
                        <a:pt x="826" y="11823"/>
                        <a:pt x="1081" y="11823"/>
                      </a:cubicBezTo>
                      <a:cubicBezTo>
                        <a:pt x="1345" y="11823"/>
                        <a:pt x="1619" y="11713"/>
                        <a:pt x="1828" y="11488"/>
                      </a:cubicBezTo>
                      <a:lnTo>
                        <a:pt x="4411" y="8905"/>
                      </a:lnTo>
                      <a:cubicBezTo>
                        <a:pt x="4565" y="8976"/>
                        <a:pt x="4727" y="9011"/>
                        <a:pt x="4887" y="9011"/>
                      </a:cubicBezTo>
                      <a:cubicBezTo>
                        <a:pt x="5153" y="9011"/>
                        <a:pt x="5411" y="8913"/>
                        <a:pt x="5608" y="8716"/>
                      </a:cubicBezTo>
                      <a:lnTo>
                        <a:pt x="6270" y="8023"/>
                      </a:lnTo>
                      <a:cubicBezTo>
                        <a:pt x="6736" y="8205"/>
                        <a:pt x="7231" y="8296"/>
                        <a:pt x="7729" y="8296"/>
                      </a:cubicBezTo>
                      <a:cubicBezTo>
                        <a:pt x="8781" y="8296"/>
                        <a:pt x="9847" y="7890"/>
                        <a:pt x="10681" y="7078"/>
                      </a:cubicBezTo>
                      <a:cubicBezTo>
                        <a:pt x="12319" y="5439"/>
                        <a:pt x="12287" y="2793"/>
                        <a:pt x="10681" y="1218"/>
                      </a:cubicBezTo>
                      <a:cubicBezTo>
                        <a:pt x="9873" y="410"/>
                        <a:pt x="8804" y="1"/>
                        <a:pt x="7731"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27" name="Google Shape;9270;p73">
                <a:extLst>
                  <a:ext uri="{FF2B5EF4-FFF2-40B4-BE49-F238E27FC236}">
                    <a16:creationId xmlns:a16="http://schemas.microsoft.com/office/drawing/2014/main" id="{6B73B9D0-2518-4618-93EC-23A6F1ABE8B8}"/>
                  </a:ext>
                </a:extLst>
              </p:cNvPr>
              <p:cNvGrpSpPr/>
              <p:nvPr/>
            </p:nvGrpSpPr>
            <p:grpSpPr>
              <a:xfrm>
                <a:off x="3300954" y="2924662"/>
                <a:ext cx="504627" cy="500571"/>
                <a:chOff x="2139425" y="2682250"/>
                <a:chExt cx="298550" cy="296150"/>
              </a:xfrm>
              <a:grpFill/>
            </p:grpSpPr>
            <p:sp>
              <p:nvSpPr>
                <p:cNvPr id="128" name="Google Shape;9271;p73">
                  <a:extLst>
                    <a:ext uri="{FF2B5EF4-FFF2-40B4-BE49-F238E27FC236}">
                      <a16:creationId xmlns:a16="http://schemas.microsoft.com/office/drawing/2014/main" id="{0787CC61-E29C-4D24-BE02-AD551CB00B89}"/>
                    </a:ext>
                  </a:extLst>
                </p:cNvPr>
                <p:cNvSpPr/>
                <p:nvPr/>
              </p:nvSpPr>
              <p:spPr>
                <a:xfrm>
                  <a:off x="2139425" y="2787000"/>
                  <a:ext cx="159125" cy="191400"/>
                </a:xfrm>
                <a:custGeom>
                  <a:avLst/>
                  <a:gdLst/>
                  <a:ahLst/>
                  <a:cxnLst/>
                  <a:rect l="l" t="t" r="r" b="b"/>
                  <a:pathLst>
                    <a:path w="6365" h="7656" extrusionOk="0">
                      <a:moveTo>
                        <a:pt x="3214" y="630"/>
                      </a:moveTo>
                      <a:cubicBezTo>
                        <a:pt x="3813" y="630"/>
                        <a:pt x="4286" y="1103"/>
                        <a:pt x="4286" y="1670"/>
                      </a:cubicBezTo>
                      <a:cubicBezTo>
                        <a:pt x="4286" y="2206"/>
                        <a:pt x="3813" y="2678"/>
                        <a:pt x="3214" y="2678"/>
                      </a:cubicBezTo>
                      <a:cubicBezTo>
                        <a:pt x="2647" y="2678"/>
                        <a:pt x="2175" y="2206"/>
                        <a:pt x="2175" y="1670"/>
                      </a:cubicBezTo>
                      <a:cubicBezTo>
                        <a:pt x="2175" y="1166"/>
                        <a:pt x="2647" y="630"/>
                        <a:pt x="3214" y="630"/>
                      </a:cubicBezTo>
                      <a:close/>
                      <a:moveTo>
                        <a:pt x="3183" y="3403"/>
                      </a:moveTo>
                      <a:cubicBezTo>
                        <a:pt x="4538" y="3403"/>
                        <a:pt x="5609" y="4506"/>
                        <a:pt x="5609" y="5829"/>
                      </a:cubicBezTo>
                      <a:lnTo>
                        <a:pt x="5609" y="6931"/>
                      </a:lnTo>
                      <a:lnTo>
                        <a:pt x="757" y="6931"/>
                      </a:lnTo>
                      <a:lnTo>
                        <a:pt x="757" y="5829"/>
                      </a:lnTo>
                      <a:cubicBezTo>
                        <a:pt x="757" y="4506"/>
                        <a:pt x="1860" y="3403"/>
                        <a:pt x="3183" y="3403"/>
                      </a:cubicBezTo>
                      <a:close/>
                      <a:moveTo>
                        <a:pt x="3183" y="0"/>
                      </a:moveTo>
                      <a:cubicBezTo>
                        <a:pt x="2238" y="0"/>
                        <a:pt x="1419" y="788"/>
                        <a:pt x="1419" y="1733"/>
                      </a:cubicBezTo>
                      <a:cubicBezTo>
                        <a:pt x="1419" y="2206"/>
                        <a:pt x="1608" y="2678"/>
                        <a:pt x="1954" y="2993"/>
                      </a:cubicBezTo>
                      <a:cubicBezTo>
                        <a:pt x="820" y="3466"/>
                        <a:pt x="1" y="4569"/>
                        <a:pt x="1" y="5892"/>
                      </a:cubicBezTo>
                      <a:lnTo>
                        <a:pt x="1" y="7309"/>
                      </a:lnTo>
                      <a:cubicBezTo>
                        <a:pt x="64" y="7498"/>
                        <a:pt x="222" y="7656"/>
                        <a:pt x="442" y="7656"/>
                      </a:cubicBezTo>
                      <a:lnTo>
                        <a:pt x="6018" y="7656"/>
                      </a:lnTo>
                      <a:cubicBezTo>
                        <a:pt x="6207" y="7656"/>
                        <a:pt x="6365" y="7498"/>
                        <a:pt x="6365" y="7309"/>
                      </a:cubicBezTo>
                      <a:lnTo>
                        <a:pt x="6365" y="5892"/>
                      </a:lnTo>
                      <a:cubicBezTo>
                        <a:pt x="6365" y="4569"/>
                        <a:pt x="5546" y="3466"/>
                        <a:pt x="4412" y="2993"/>
                      </a:cubicBezTo>
                      <a:cubicBezTo>
                        <a:pt x="4758" y="2647"/>
                        <a:pt x="4947" y="2206"/>
                        <a:pt x="4947" y="1733"/>
                      </a:cubicBezTo>
                      <a:cubicBezTo>
                        <a:pt x="4947" y="788"/>
                        <a:pt x="4160" y="0"/>
                        <a:pt x="318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29" name="Google Shape;9272;p73">
                  <a:extLst>
                    <a:ext uri="{FF2B5EF4-FFF2-40B4-BE49-F238E27FC236}">
                      <a16:creationId xmlns:a16="http://schemas.microsoft.com/office/drawing/2014/main" id="{E895A0A8-A25C-4708-929F-FD4D97A55284}"/>
                    </a:ext>
                  </a:extLst>
                </p:cNvPr>
                <p:cNvSpPr/>
                <p:nvPr/>
              </p:nvSpPr>
              <p:spPr>
                <a:xfrm>
                  <a:off x="2280425" y="2682250"/>
                  <a:ext cx="157550" cy="155975"/>
                </a:xfrm>
                <a:custGeom>
                  <a:avLst/>
                  <a:gdLst/>
                  <a:ahLst/>
                  <a:cxnLst/>
                  <a:rect l="l" t="t" r="r" b="b"/>
                  <a:pathLst>
                    <a:path w="6302" h="6239" extrusionOk="0">
                      <a:moveTo>
                        <a:pt x="3182" y="662"/>
                      </a:moveTo>
                      <a:cubicBezTo>
                        <a:pt x="4506" y="662"/>
                        <a:pt x="5608" y="1764"/>
                        <a:pt x="5608" y="3088"/>
                      </a:cubicBezTo>
                      <a:cubicBezTo>
                        <a:pt x="5577" y="4442"/>
                        <a:pt x="4474" y="5545"/>
                        <a:pt x="3151" y="5545"/>
                      </a:cubicBezTo>
                      <a:cubicBezTo>
                        <a:pt x="2710" y="5545"/>
                        <a:pt x="2300" y="5419"/>
                        <a:pt x="1954" y="5230"/>
                      </a:cubicBezTo>
                      <a:cubicBezTo>
                        <a:pt x="1891" y="5198"/>
                        <a:pt x="1796" y="5198"/>
                        <a:pt x="1733" y="5198"/>
                      </a:cubicBezTo>
                      <a:lnTo>
                        <a:pt x="946" y="5388"/>
                      </a:lnTo>
                      <a:lnTo>
                        <a:pt x="1166" y="4663"/>
                      </a:lnTo>
                      <a:cubicBezTo>
                        <a:pt x="1198" y="4568"/>
                        <a:pt x="1166" y="4474"/>
                        <a:pt x="1135" y="4411"/>
                      </a:cubicBezTo>
                      <a:cubicBezTo>
                        <a:pt x="883" y="4001"/>
                        <a:pt x="725" y="3560"/>
                        <a:pt x="725" y="3088"/>
                      </a:cubicBezTo>
                      <a:cubicBezTo>
                        <a:pt x="725" y="1764"/>
                        <a:pt x="1828" y="662"/>
                        <a:pt x="3182" y="662"/>
                      </a:cubicBezTo>
                      <a:close/>
                      <a:moveTo>
                        <a:pt x="3151" y="0"/>
                      </a:moveTo>
                      <a:cubicBezTo>
                        <a:pt x="1418" y="0"/>
                        <a:pt x="32" y="1418"/>
                        <a:pt x="32" y="3088"/>
                      </a:cubicBezTo>
                      <a:cubicBezTo>
                        <a:pt x="32" y="3655"/>
                        <a:pt x="158" y="4159"/>
                        <a:pt x="410" y="4631"/>
                      </a:cubicBezTo>
                      <a:lnTo>
                        <a:pt x="32" y="5766"/>
                      </a:lnTo>
                      <a:cubicBezTo>
                        <a:pt x="0" y="5892"/>
                        <a:pt x="32" y="6018"/>
                        <a:pt x="95" y="6144"/>
                      </a:cubicBezTo>
                      <a:cubicBezTo>
                        <a:pt x="189" y="6207"/>
                        <a:pt x="315" y="6238"/>
                        <a:pt x="473" y="6238"/>
                      </a:cubicBezTo>
                      <a:lnTo>
                        <a:pt x="1765" y="5923"/>
                      </a:lnTo>
                      <a:cubicBezTo>
                        <a:pt x="2206" y="6175"/>
                        <a:pt x="2678" y="6238"/>
                        <a:pt x="3182" y="6238"/>
                      </a:cubicBezTo>
                      <a:cubicBezTo>
                        <a:pt x="4915" y="6238"/>
                        <a:pt x="6301" y="4820"/>
                        <a:pt x="6301" y="3151"/>
                      </a:cubicBezTo>
                      <a:cubicBezTo>
                        <a:pt x="6238" y="1418"/>
                        <a:pt x="4884" y="0"/>
                        <a:pt x="315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30" name="Google Shape;9273;p73">
                  <a:extLst>
                    <a:ext uri="{FF2B5EF4-FFF2-40B4-BE49-F238E27FC236}">
                      <a16:creationId xmlns:a16="http://schemas.microsoft.com/office/drawing/2014/main" id="{3A9EBEDC-181F-464D-BFB0-AD3B2988C029}"/>
                    </a:ext>
                  </a:extLst>
                </p:cNvPr>
                <p:cNvSpPr/>
                <p:nvPr/>
              </p:nvSpPr>
              <p:spPr>
                <a:xfrm>
                  <a:off x="2349725" y="2725550"/>
                  <a:ext cx="18150" cy="17375"/>
                </a:xfrm>
                <a:custGeom>
                  <a:avLst/>
                  <a:gdLst/>
                  <a:ahLst/>
                  <a:cxnLst/>
                  <a:rect l="l" t="t" r="r" b="b"/>
                  <a:pathLst>
                    <a:path w="726" h="695" extrusionOk="0">
                      <a:moveTo>
                        <a:pt x="379" y="1"/>
                      </a:moveTo>
                      <a:cubicBezTo>
                        <a:pt x="158" y="1"/>
                        <a:pt x="1" y="158"/>
                        <a:pt x="1" y="348"/>
                      </a:cubicBezTo>
                      <a:cubicBezTo>
                        <a:pt x="1" y="537"/>
                        <a:pt x="158" y="694"/>
                        <a:pt x="379" y="694"/>
                      </a:cubicBezTo>
                      <a:cubicBezTo>
                        <a:pt x="568" y="694"/>
                        <a:pt x="725" y="537"/>
                        <a:pt x="725" y="348"/>
                      </a:cubicBezTo>
                      <a:cubicBezTo>
                        <a:pt x="725" y="158"/>
                        <a:pt x="568" y="1"/>
                        <a:pt x="379"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31" name="Google Shape;9274;p73">
                  <a:extLst>
                    <a:ext uri="{FF2B5EF4-FFF2-40B4-BE49-F238E27FC236}">
                      <a16:creationId xmlns:a16="http://schemas.microsoft.com/office/drawing/2014/main" id="{C7FC5ADD-23F1-47D8-9301-78B9A1623BA5}"/>
                    </a:ext>
                  </a:extLst>
                </p:cNvPr>
                <p:cNvSpPr/>
                <p:nvPr/>
              </p:nvSpPr>
              <p:spPr>
                <a:xfrm>
                  <a:off x="2349725" y="2751550"/>
                  <a:ext cx="18150" cy="52800"/>
                </a:xfrm>
                <a:custGeom>
                  <a:avLst/>
                  <a:gdLst/>
                  <a:ahLst/>
                  <a:cxnLst/>
                  <a:rect l="l" t="t" r="r" b="b"/>
                  <a:pathLst>
                    <a:path w="726" h="2112" extrusionOk="0">
                      <a:moveTo>
                        <a:pt x="379" y="1"/>
                      </a:moveTo>
                      <a:cubicBezTo>
                        <a:pt x="158" y="1"/>
                        <a:pt x="1" y="158"/>
                        <a:pt x="1" y="379"/>
                      </a:cubicBezTo>
                      <a:lnTo>
                        <a:pt x="1" y="1733"/>
                      </a:lnTo>
                      <a:cubicBezTo>
                        <a:pt x="1" y="1954"/>
                        <a:pt x="158" y="2111"/>
                        <a:pt x="379" y="2111"/>
                      </a:cubicBezTo>
                      <a:cubicBezTo>
                        <a:pt x="568" y="2111"/>
                        <a:pt x="725" y="1954"/>
                        <a:pt x="725" y="1733"/>
                      </a:cubicBezTo>
                      <a:lnTo>
                        <a:pt x="725" y="379"/>
                      </a:lnTo>
                      <a:cubicBezTo>
                        <a:pt x="725" y="158"/>
                        <a:pt x="568" y="1"/>
                        <a:pt x="379"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32" name="Google Shape;9275;p73">
                <a:extLst>
                  <a:ext uri="{FF2B5EF4-FFF2-40B4-BE49-F238E27FC236}">
                    <a16:creationId xmlns:a16="http://schemas.microsoft.com/office/drawing/2014/main" id="{50EFA879-89DA-4FF8-A558-B5A0189D1401}"/>
                  </a:ext>
                </a:extLst>
              </p:cNvPr>
              <p:cNvGrpSpPr/>
              <p:nvPr/>
            </p:nvGrpSpPr>
            <p:grpSpPr>
              <a:xfrm>
                <a:off x="6474398" y="1748451"/>
                <a:ext cx="501965" cy="379464"/>
                <a:chOff x="3962775" y="1990700"/>
                <a:chExt cx="296975" cy="224500"/>
              </a:xfrm>
              <a:grpFill/>
            </p:grpSpPr>
            <p:sp>
              <p:nvSpPr>
                <p:cNvPr id="133" name="Google Shape;9276;p73">
                  <a:extLst>
                    <a:ext uri="{FF2B5EF4-FFF2-40B4-BE49-F238E27FC236}">
                      <a16:creationId xmlns:a16="http://schemas.microsoft.com/office/drawing/2014/main" id="{1F3D615A-65BF-4DEB-9A4B-B2D3DFD7D6CE}"/>
                    </a:ext>
                  </a:extLst>
                </p:cNvPr>
                <p:cNvSpPr/>
                <p:nvPr/>
              </p:nvSpPr>
              <p:spPr>
                <a:xfrm>
                  <a:off x="4216400" y="2093100"/>
                  <a:ext cx="43350" cy="18150"/>
                </a:xfrm>
                <a:custGeom>
                  <a:avLst/>
                  <a:gdLst/>
                  <a:ahLst/>
                  <a:cxnLst/>
                  <a:rect l="l" t="t" r="r" b="b"/>
                  <a:pathLst>
                    <a:path w="1733"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34" name="Google Shape;9277;p73">
                  <a:extLst>
                    <a:ext uri="{FF2B5EF4-FFF2-40B4-BE49-F238E27FC236}">
                      <a16:creationId xmlns:a16="http://schemas.microsoft.com/office/drawing/2014/main" id="{6E874FE7-ECBA-44FD-9DF9-BF6C61662352}"/>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35" name="Google Shape;9278;p73">
                  <a:extLst>
                    <a:ext uri="{FF2B5EF4-FFF2-40B4-BE49-F238E27FC236}">
                      <a16:creationId xmlns:a16="http://schemas.microsoft.com/office/drawing/2014/main" id="{50CAE4D2-03E6-406D-B7FB-891D095B172E}"/>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36" name="Google Shape;9279;p73">
                  <a:extLst>
                    <a:ext uri="{FF2B5EF4-FFF2-40B4-BE49-F238E27FC236}">
                      <a16:creationId xmlns:a16="http://schemas.microsoft.com/office/drawing/2014/main" id="{0E2F6CD2-EE9C-4121-9146-8BA521DB5CA8}"/>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37" name="Google Shape;9280;p73">
                <a:extLst>
                  <a:ext uri="{FF2B5EF4-FFF2-40B4-BE49-F238E27FC236}">
                    <a16:creationId xmlns:a16="http://schemas.microsoft.com/office/drawing/2014/main" id="{A8FB8CC3-BFD8-45BA-8548-FD5D262C878A}"/>
                  </a:ext>
                </a:extLst>
              </p:cNvPr>
              <p:cNvGrpSpPr/>
              <p:nvPr/>
            </p:nvGrpSpPr>
            <p:grpSpPr>
              <a:xfrm>
                <a:off x="6475075" y="2280968"/>
                <a:ext cx="500612" cy="500612"/>
                <a:chOff x="3963575" y="2317575"/>
                <a:chExt cx="296175" cy="296175"/>
              </a:xfrm>
              <a:grpFill/>
            </p:grpSpPr>
            <p:sp>
              <p:nvSpPr>
                <p:cNvPr id="138" name="Google Shape;9281;p73">
                  <a:extLst>
                    <a:ext uri="{FF2B5EF4-FFF2-40B4-BE49-F238E27FC236}">
                      <a16:creationId xmlns:a16="http://schemas.microsoft.com/office/drawing/2014/main" id="{32593CCC-7B5D-42C1-B7EB-0D89659F38ED}"/>
                    </a:ext>
                  </a:extLst>
                </p:cNvPr>
                <p:cNvSpPr/>
                <p:nvPr/>
              </p:nvSpPr>
              <p:spPr>
                <a:xfrm>
                  <a:off x="3963575" y="2317575"/>
                  <a:ext cx="296175" cy="296175"/>
                </a:xfrm>
                <a:custGeom>
                  <a:avLst/>
                  <a:gdLst/>
                  <a:ahLst/>
                  <a:cxnLst/>
                  <a:rect l="l" t="t" r="r" b="b"/>
                  <a:pathLst>
                    <a:path w="11847" h="11847" extrusionOk="0">
                      <a:moveTo>
                        <a:pt x="9483" y="1418"/>
                      </a:moveTo>
                      <a:cubicBezTo>
                        <a:pt x="9672" y="1418"/>
                        <a:pt x="9830" y="1576"/>
                        <a:pt x="9830" y="1765"/>
                      </a:cubicBezTo>
                      <a:lnTo>
                        <a:pt x="9830" y="2836"/>
                      </a:lnTo>
                      <a:lnTo>
                        <a:pt x="788" y="2836"/>
                      </a:lnTo>
                      <a:lnTo>
                        <a:pt x="788" y="1765"/>
                      </a:lnTo>
                      <a:lnTo>
                        <a:pt x="725" y="1765"/>
                      </a:lnTo>
                      <a:cubicBezTo>
                        <a:pt x="725" y="1576"/>
                        <a:pt x="883" y="1418"/>
                        <a:pt x="1072" y="1418"/>
                      </a:cubicBezTo>
                      <a:lnTo>
                        <a:pt x="1418" y="1418"/>
                      </a:lnTo>
                      <a:lnTo>
                        <a:pt x="1418" y="1765"/>
                      </a:lnTo>
                      <a:cubicBezTo>
                        <a:pt x="1418" y="1954"/>
                        <a:pt x="1576" y="2143"/>
                        <a:pt x="1765" y="2143"/>
                      </a:cubicBezTo>
                      <a:cubicBezTo>
                        <a:pt x="1954" y="2143"/>
                        <a:pt x="2111" y="1954"/>
                        <a:pt x="2111" y="1765"/>
                      </a:cubicBezTo>
                      <a:lnTo>
                        <a:pt x="2111" y="1418"/>
                      </a:lnTo>
                      <a:lnTo>
                        <a:pt x="3498" y="1418"/>
                      </a:lnTo>
                      <a:lnTo>
                        <a:pt x="3498" y="1765"/>
                      </a:lnTo>
                      <a:cubicBezTo>
                        <a:pt x="3498" y="1954"/>
                        <a:pt x="3655" y="2143"/>
                        <a:pt x="3844" y="2143"/>
                      </a:cubicBezTo>
                      <a:cubicBezTo>
                        <a:pt x="4065" y="2143"/>
                        <a:pt x="4222" y="1954"/>
                        <a:pt x="4222" y="1765"/>
                      </a:cubicBezTo>
                      <a:lnTo>
                        <a:pt x="4222" y="1418"/>
                      </a:lnTo>
                      <a:lnTo>
                        <a:pt x="6333" y="1418"/>
                      </a:lnTo>
                      <a:lnTo>
                        <a:pt x="6333" y="1765"/>
                      </a:lnTo>
                      <a:cubicBezTo>
                        <a:pt x="6333" y="1954"/>
                        <a:pt x="6490" y="2143"/>
                        <a:pt x="6680" y="2143"/>
                      </a:cubicBezTo>
                      <a:cubicBezTo>
                        <a:pt x="6900" y="2143"/>
                        <a:pt x="7058" y="1954"/>
                        <a:pt x="7058" y="1765"/>
                      </a:cubicBezTo>
                      <a:lnTo>
                        <a:pt x="7058" y="1418"/>
                      </a:lnTo>
                      <a:lnTo>
                        <a:pt x="8412" y="1418"/>
                      </a:lnTo>
                      <a:lnTo>
                        <a:pt x="8412" y="1765"/>
                      </a:lnTo>
                      <a:cubicBezTo>
                        <a:pt x="8412" y="1954"/>
                        <a:pt x="8570" y="2143"/>
                        <a:pt x="8790" y="2143"/>
                      </a:cubicBezTo>
                      <a:cubicBezTo>
                        <a:pt x="8979" y="2143"/>
                        <a:pt x="9137" y="1954"/>
                        <a:pt x="9137" y="1765"/>
                      </a:cubicBezTo>
                      <a:lnTo>
                        <a:pt x="9137" y="1418"/>
                      </a:lnTo>
                      <a:close/>
                      <a:moveTo>
                        <a:pt x="9767" y="3497"/>
                      </a:moveTo>
                      <a:lnTo>
                        <a:pt x="9767" y="7026"/>
                      </a:lnTo>
                      <a:cubicBezTo>
                        <a:pt x="9641" y="7026"/>
                        <a:pt x="9546" y="6963"/>
                        <a:pt x="9420" y="6963"/>
                      </a:cubicBezTo>
                      <a:cubicBezTo>
                        <a:pt x="8066" y="6963"/>
                        <a:pt x="6963" y="8066"/>
                        <a:pt x="6963" y="9420"/>
                      </a:cubicBezTo>
                      <a:cubicBezTo>
                        <a:pt x="6963" y="9546"/>
                        <a:pt x="6963" y="9641"/>
                        <a:pt x="7026" y="9767"/>
                      </a:cubicBezTo>
                      <a:lnTo>
                        <a:pt x="1040" y="9767"/>
                      </a:lnTo>
                      <a:cubicBezTo>
                        <a:pt x="820" y="9767"/>
                        <a:pt x="662" y="9609"/>
                        <a:pt x="662" y="9420"/>
                      </a:cubicBezTo>
                      <a:lnTo>
                        <a:pt x="662" y="3497"/>
                      </a:lnTo>
                      <a:close/>
                      <a:moveTo>
                        <a:pt x="9420" y="7688"/>
                      </a:moveTo>
                      <a:cubicBezTo>
                        <a:pt x="10366" y="7688"/>
                        <a:pt x="11153" y="8475"/>
                        <a:pt x="11153" y="9420"/>
                      </a:cubicBezTo>
                      <a:cubicBezTo>
                        <a:pt x="11153" y="10397"/>
                        <a:pt x="10366" y="11185"/>
                        <a:pt x="9420" y="11185"/>
                      </a:cubicBezTo>
                      <a:cubicBezTo>
                        <a:pt x="8475" y="11185"/>
                        <a:pt x="7688" y="10397"/>
                        <a:pt x="7688" y="9420"/>
                      </a:cubicBezTo>
                      <a:cubicBezTo>
                        <a:pt x="7688" y="8475"/>
                        <a:pt x="8475" y="7688"/>
                        <a:pt x="9420" y="7688"/>
                      </a:cubicBezTo>
                      <a:close/>
                      <a:moveTo>
                        <a:pt x="1733" y="0"/>
                      </a:moveTo>
                      <a:cubicBezTo>
                        <a:pt x="1544" y="0"/>
                        <a:pt x="1387" y="158"/>
                        <a:pt x="1387" y="347"/>
                      </a:cubicBezTo>
                      <a:lnTo>
                        <a:pt x="1387" y="725"/>
                      </a:lnTo>
                      <a:lnTo>
                        <a:pt x="1040" y="725"/>
                      </a:lnTo>
                      <a:cubicBezTo>
                        <a:pt x="442" y="725"/>
                        <a:pt x="0" y="1166"/>
                        <a:pt x="0" y="1733"/>
                      </a:cubicBezTo>
                      <a:lnTo>
                        <a:pt x="0" y="9389"/>
                      </a:lnTo>
                      <a:cubicBezTo>
                        <a:pt x="0" y="9956"/>
                        <a:pt x="473" y="10429"/>
                        <a:pt x="1040" y="10429"/>
                      </a:cubicBezTo>
                      <a:lnTo>
                        <a:pt x="7215" y="10429"/>
                      </a:lnTo>
                      <a:cubicBezTo>
                        <a:pt x="7593" y="11279"/>
                        <a:pt x="8444" y="11846"/>
                        <a:pt x="9420" y="11846"/>
                      </a:cubicBezTo>
                      <a:cubicBezTo>
                        <a:pt x="10744" y="11846"/>
                        <a:pt x="11846" y="10744"/>
                        <a:pt x="11846" y="9420"/>
                      </a:cubicBezTo>
                      <a:cubicBezTo>
                        <a:pt x="11846" y="8444"/>
                        <a:pt x="11311" y="7593"/>
                        <a:pt x="10492" y="7215"/>
                      </a:cubicBezTo>
                      <a:lnTo>
                        <a:pt x="10492" y="1733"/>
                      </a:lnTo>
                      <a:cubicBezTo>
                        <a:pt x="10492" y="1135"/>
                        <a:pt x="10019" y="725"/>
                        <a:pt x="9452" y="725"/>
                      </a:cubicBezTo>
                      <a:lnTo>
                        <a:pt x="9105" y="725"/>
                      </a:lnTo>
                      <a:lnTo>
                        <a:pt x="9105" y="347"/>
                      </a:lnTo>
                      <a:cubicBezTo>
                        <a:pt x="9105" y="158"/>
                        <a:pt x="8948" y="0"/>
                        <a:pt x="8759" y="0"/>
                      </a:cubicBezTo>
                      <a:cubicBezTo>
                        <a:pt x="8538" y="0"/>
                        <a:pt x="8381" y="158"/>
                        <a:pt x="8381" y="347"/>
                      </a:cubicBezTo>
                      <a:lnTo>
                        <a:pt x="8381" y="725"/>
                      </a:lnTo>
                      <a:lnTo>
                        <a:pt x="7026" y="725"/>
                      </a:lnTo>
                      <a:lnTo>
                        <a:pt x="7026" y="347"/>
                      </a:lnTo>
                      <a:cubicBezTo>
                        <a:pt x="7026" y="158"/>
                        <a:pt x="6869" y="0"/>
                        <a:pt x="6648" y="0"/>
                      </a:cubicBezTo>
                      <a:cubicBezTo>
                        <a:pt x="6459" y="0"/>
                        <a:pt x="6301" y="158"/>
                        <a:pt x="6301" y="347"/>
                      </a:cubicBezTo>
                      <a:lnTo>
                        <a:pt x="6301" y="725"/>
                      </a:lnTo>
                      <a:lnTo>
                        <a:pt x="4191" y="725"/>
                      </a:lnTo>
                      <a:lnTo>
                        <a:pt x="4191" y="347"/>
                      </a:lnTo>
                      <a:cubicBezTo>
                        <a:pt x="4191" y="158"/>
                        <a:pt x="4033" y="0"/>
                        <a:pt x="3813" y="0"/>
                      </a:cubicBezTo>
                      <a:cubicBezTo>
                        <a:pt x="3624" y="0"/>
                        <a:pt x="3466" y="158"/>
                        <a:pt x="3466" y="347"/>
                      </a:cubicBezTo>
                      <a:lnTo>
                        <a:pt x="3466" y="725"/>
                      </a:lnTo>
                      <a:lnTo>
                        <a:pt x="2080" y="725"/>
                      </a:lnTo>
                      <a:lnTo>
                        <a:pt x="2080" y="347"/>
                      </a:lnTo>
                      <a:cubicBezTo>
                        <a:pt x="2080" y="158"/>
                        <a:pt x="1922" y="0"/>
                        <a:pt x="173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39" name="Google Shape;9282;p73">
                  <a:extLst>
                    <a:ext uri="{FF2B5EF4-FFF2-40B4-BE49-F238E27FC236}">
                      <a16:creationId xmlns:a16="http://schemas.microsoft.com/office/drawing/2014/main" id="{D88D3467-E3D4-41E4-9005-A83A9ABA41E6}"/>
                    </a:ext>
                  </a:extLst>
                </p:cNvPr>
                <p:cNvSpPr/>
                <p:nvPr/>
              </p:nvSpPr>
              <p:spPr>
                <a:xfrm>
                  <a:off x="4190400" y="2526300"/>
                  <a:ext cx="34700" cy="35450"/>
                </a:xfrm>
                <a:custGeom>
                  <a:avLst/>
                  <a:gdLst/>
                  <a:ahLst/>
                  <a:cxnLst/>
                  <a:rect l="l" t="t" r="r" b="b"/>
                  <a:pathLst>
                    <a:path w="1388" h="1418" extrusionOk="0">
                      <a:moveTo>
                        <a:pt x="347" y="0"/>
                      </a:moveTo>
                      <a:cubicBezTo>
                        <a:pt x="158" y="0"/>
                        <a:pt x="1" y="158"/>
                        <a:pt x="1" y="347"/>
                      </a:cubicBezTo>
                      <a:lnTo>
                        <a:pt x="1" y="1071"/>
                      </a:lnTo>
                      <a:cubicBezTo>
                        <a:pt x="1" y="1260"/>
                        <a:pt x="127" y="1418"/>
                        <a:pt x="347" y="1418"/>
                      </a:cubicBezTo>
                      <a:lnTo>
                        <a:pt x="1041" y="1418"/>
                      </a:lnTo>
                      <a:cubicBezTo>
                        <a:pt x="1261" y="1418"/>
                        <a:pt x="1387" y="1260"/>
                        <a:pt x="1387" y="1071"/>
                      </a:cubicBezTo>
                      <a:cubicBezTo>
                        <a:pt x="1387" y="882"/>
                        <a:pt x="1261" y="725"/>
                        <a:pt x="1041" y="725"/>
                      </a:cubicBezTo>
                      <a:lnTo>
                        <a:pt x="694" y="725"/>
                      </a:ln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40" name="Google Shape;9283;p73">
                  <a:extLst>
                    <a:ext uri="{FF2B5EF4-FFF2-40B4-BE49-F238E27FC236}">
                      <a16:creationId xmlns:a16="http://schemas.microsoft.com/office/drawing/2014/main" id="{2F92C8DF-C4C1-42B6-A82B-6F4CEBD69799}"/>
                    </a:ext>
                  </a:extLst>
                </p:cNvPr>
                <p:cNvSpPr/>
                <p:nvPr/>
              </p:nvSpPr>
              <p:spPr>
                <a:xfrm>
                  <a:off x="3998225"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41" name="Google Shape;9284;p73">
                  <a:extLst>
                    <a:ext uri="{FF2B5EF4-FFF2-40B4-BE49-F238E27FC236}">
                      <a16:creationId xmlns:a16="http://schemas.microsoft.com/office/drawing/2014/main" id="{6FB727D2-98BF-4CD3-B516-D5B97EAEB642}"/>
                    </a:ext>
                  </a:extLst>
                </p:cNvPr>
                <p:cNvSpPr/>
                <p:nvPr/>
              </p:nvSpPr>
              <p:spPr>
                <a:xfrm>
                  <a:off x="4050225" y="24215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42" name="Google Shape;9285;p73">
                  <a:extLst>
                    <a:ext uri="{FF2B5EF4-FFF2-40B4-BE49-F238E27FC236}">
                      <a16:creationId xmlns:a16="http://schemas.microsoft.com/office/drawing/2014/main" id="{24F51DC5-11BE-4173-B985-A4D014345162}"/>
                    </a:ext>
                  </a:extLst>
                </p:cNvPr>
                <p:cNvSpPr/>
                <p:nvPr/>
              </p:nvSpPr>
              <p:spPr>
                <a:xfrm>
                  <a:off x="4102200" y="24215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43" name="Google Shape;9286;p73">
                  <a:extLst>
                    <a:ext uri="{FF2B5EF4-FFF2-40B4-BE49-F238E27FC236}">
                      <a16:creationId xmlns:a16="http://schemas.microsoft.com/office/drawing/2014/main" id="{505C0661-C556-4FBC-9686-62FF6722AB1E}"/>
                    </a:ext>
                  </a:extLst>
                </p:cNvPr>
                <p:cNvSpPr/>
                <p:nvPr/>
              </p:nvSpPr>
              <p:spPr>
                <a:xfrm>
                  <a:off x="4155750" y="24215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44" name="Google Shape;9287;p73">
                  <a:extLst>
                    <a:ext uri="{FF2B5EF4-FFF2-40B4-BE49-F238E27FC236}">
                      <a16:creationId xmlns:a16="http://schemas.microsoft.com/office/drawing/2014/main" id="{7EAF33A5-AE03-4A7E-AFF0-008F3307AC2B}"/>
                    </a:ext>
                  </a:extLst>
                </p:cNvPr>
                <p:cNvSpPr/>
                <p:nvPr/>
              </p:nvSpPr>
              <p:spPr>
                <a:xfrm>
                  <a:off x="3998225"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45" name="Google Shape;9288;p73">
                  <a:extLst>
                    <a:ext uri="{FF2B5EF4-FFF2-40B4-BE49-F238E27FC236}">
                      <a16:creationId xmlns:a16="http://schemas.microsoft.com/office/drawing/2014/main" id="{30107CFB-004A-49D4-B0F1-C904FA18B0BC}"/>
                    </a:ext>
                  </a:extLst>
                </p:cNvPr>
                <p:cNvSpPr/>
                <p:nvPr/>
              </p:nvSpPr>
              <p:spPr>
                <a:xfrm>
                  <a:off x="4050225" y="2456975"/>
                  <a:ext cx="35450" cy="18150"/>
                </a:xfrm>
                <a:custGeom>
                  <a:avLst/>
                  <a:gdLst/>
                  <a:ahLst/>
                  <a:cxnLst/>
                  <a:rect l="l" t="t" r="r" b="b"/>
                  <a:pathLst>
                    <a:path w="1418" h="726" extrusionOk="0">
                      <a:moveTo>
                        <a:pt x="347" y="1"/>
                      </a:moveTo>
                      <a:cubicBezTo>
                        <a:pt x="158" y="1"/>
                        <a:pt x="0" y="158"/>
                        <a:pt x="0" y="379"/>
                      </a:cubicBezTo>
                      <a:cubicBezTo>
                        <a:pt x="0" y="568"/>
                        <a:pt x="158" y="725"/>
                        <a:pt x="347" y="725"/>
                      </a:cubicBezTo>
                      <a:lnTo>
                        <a:pt x="1071" y="725"/>
                      </a:lnTo>
                      <a:cubicBezTo>
                        <a:pt x="1260" y="725"/>
                        <a:pt x="1418" y="568"/>
                        <a:pt x="1418" y="379"/>
                      </a:cubicBezTo>
                      <a:cubicBezTo>
                        <a:pt x="1418" y="158"/>
                        <a:pt x="1260" y="1"/>
                        <a:pt x="1071"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46" name="Google Shape;9289;p73">
                  <a:extLst>
                    <a:ext uri="{FF2B5EF4-FFF2-40B4-BE49-F238E27FC236}">
                      <a16:creationId xmlns:a16="http://schemas.microsoft.com/office/drawing/2014/main" id="{A65DA016-A256-4979-9D11-E1A04FC47FAD}"/>
                    </a:ext>
                  </a:extLst>
                </p:cNvPr>
                <p:cNvSpPr/>
                <p:nvPr/>
              </p:nvSpPr>
              <p:spPr>
                <a:xfrm>
                  <a:off x="4102200" y="2456975"/>
                  <a:ext cx="35475" cy="18150"/>
                </a:xfrm>
                <a:custGeom>
                  <a:avLst/>
                  <a:gdLst/>
                  <a:ahLst/>
                  <a:cxnLst/>
                  <a:rect l="l" t="t" r="r" b="b"/>
                  <a:pathLst>
                    <a:path w="1419" h="726" extrusionOk="0">
                      <a:moveTo>
                        <a:pt x="378" y="1"/>
                      </a:moveTo>
                      <a:cubicBezTo>
                        <a:pt x="158" y="1"/>
                        <a:pt x="0" y="158"/>
                        <a:pt x="0" y="379"/>
                      </a:cubicBezTo>
                      <a:cubicBezTo>
                        <a:pt x="0" y="568"/>
                        <a:pt x="158" y="725"/>
                        <a:pt x="378"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47" name="Google Shape;9290;p73">
                  <a:extLst>
                    <a:ext uri="{FF2B5EF4-FFF2-40B4-BE49-F238E27FC236}">
                      <a16:creationId xmlns:a16="http://schemas.microsoft.com/office/drawing/2014/main" id="{3E0E4DDE-6857-4DA2-A4B6-53BDE4E223D8}"/>
                    </a:ext>
                  </a:extLst>
                </p:cNvPr>
                <p:cNvSpPr/>
                <p:nvPr/>
              </p:nvSpPr>
              <p:spPr>
                <a:xfrm>
                  <a:off x="4155750" y="2456975"/>
                  <a:ext cx="35475" cy="18150"/>
                </a:xfrm>
                <a:custGeom>
                  <a:avLst/>
                  <a:gdLst/>
                  <a:ahLst/>
                  <a:cxnLst/>
                  <a:rect l="l" t="t" r="r" b="b"/>
                  <a:pathLst>
                    <a:path w="1419" h="726" extrusionOk="0">
                      <a:moveTo>
                        <a:pt x="347" y="1"/>
                      </a:moveTo>
                      <a:cubicBezTo>
                        <a:pt x="158" y="1"/>
                        <a:pt x="1" y="158"/>
                        <a:pt x="1" y="379"/>
                      </a:cubicBezTo>
                      <a:cubicBezTo>
                        <a:pt x="1" y="568"/>
                        <a:pt x="158" y="725"/>
                        <a:pt x="347" y="725"/>
                      </a:cubicBezTo>
                      <a:lnTo>
                        <a:pt x="1072" y="725"/>
                      </a:lnTo>
                      <a:cubicBezTo>
                        <a:pt x="1261" y="725"/>
                        <a:pt x="1418" y="568"/>
                        <a:pt x="1418" y="379"/>
                      </a:cubicBezTo>
                      <a:cubicBezTo>
                        <a:pt x="1418" y="158"/>
                        <a:pt x="1261" y="1"/>
                        <a:pt x="107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48" name="Google Shape;9291;p73">
                  <a:extLst>
                    <a:ext uri="{FF2B5EF4-FFF2-40B4-BE49-F238E27FC236}">
                      <a16:creationId xmlns:a16="http://schemas.microsoft.com/office/drawing/2014/main" id="{D3EFE99D-3477-4E74-B792-77896D0AFFF3}"/>
                    </a:ext>
                  </a:extLst>
                </p:cNvPr>
                <p:cNvSpPr/>
                <p:nvPr/>
              </p:nvSpPr>
              <p:spPr>
                <a:xfrm>
                  <a:off x="3998225" y="2491650"/>
                  <a:ext cx="35475" cy="18125"/>
                </a:xfrm>
                <a:custGeom>
                  <a:avLst/>
                  <a:gdLst/>
                  <a:ahLst/>
                  <a:cxnLst/>
                  <a:rect l="l" t="t" r="r" b="b"/>
                  <a:pathLst>
                    <a:path w="1419" h="725" extrusionOk="0">
                      <a:moveTo>
                        <a:pt x="347" y="0"/>
                      </a:moveTo>
                      <a:cubicBezTo>
                        <a:pt x="158" y="0"/>
                        <a:pt x="1" y="158"/>
                        <a:pt x="1" y="378"/>
                      </a:cubicBezTo>
                      <a:cubicBezTo>
                        <a:pt x="1" y="567"/>
                        <a:pt x="158" y="725"/>
                        <a:pt x="347"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49" name="Google Shape;9292;p73">
                  <a:extLst>
                    <a:ext uri="{FF2B5EF4-FFF2-40B4-BE49-F238E27FC236}">
                      <a16:creationId xmlns:a16="http://schemas.microsoft.com/office/drawing/2014/main" id="{6B8E9315-0E22-4BD2-8605-EA83057BB69B}"/>
                    </a:ext>
                  </a:extLst>
                </p:cNvPr>
                <p:cNvSpPr/>
                <p:nvPr/>
              </p:nvSpPr>
              <p:spPr>
                <a:xfrm>
                  <a:off x="4050225" y="2491650"/>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50" name="Google Shape;9293;p73">
                  <a:extLst>
                    <a:ext uri="{FF2B5EF4-FFF2-40B4-BE49-F238E27FC236}">
                      <a16:creationId xmlns:a16="http://schemas.microsoft.com/office/drawing/2014/main" id="{81902282-7F74-46FB-99B5-07588063A989}"/>
                    </a:ext>
                  </a:extLst>
                </p:cNvPr>
                <p:cNvSpPr/>
                <p:nvPr/>
              </p:nvSpPr>
              <p:spPr>
                <a:xfrm>
                  <a:off x="4102200" y="2491650"/>
                  <a:ext cx="35475" cy="18125"/>
                </a:xfrm>
                <a:custGeom>
                  <a:avLst/>
                  <a:gdLst/>
                  <a:ahLst/>
                  <a:cxnLst/>
                  <a:rect l="l" t="t" r="r" b="b"/>
                  <a:pathLst>
                    <a:path w="1419" h="725" extrusionOk="0">
                      <a:moveTo>
                        <a:pt x="378" y="0"/>
                      </a:moveTo>
                      <a:cubicBezTo>
                        <a:pt x="158" y="0"/>
                        <a:pt x="0" y="158"/>
                        <a:pt x="0" y="378"/>
                      </a:cubicBezTo>
                      <a:cubicBezTo>
                        <a:pt x="0" y="567"/>
                        <a:pt x="158" y="725"/>
                        <a:pt x="378" y="725"/>
                      </a:cubicBezTo>
                      <a:lnTo>
                        <a:pt x="1072" y="725"/>
                      </a:lnTo>
                      <a:cubicBezTo>
                        <a:pt x="1261" y="725"/>
                        <a:pt x="1418" y="567"/>
                        <a:pt x="1418" y="378"/>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51" name="Google Shape;9294;p73">
                  <a:extLst>
                    <a:ext uri="{FF2B5EF4-FFF2-40B4-BE49-F238E27FC236}">
                      <a16:creationId xmlns:a16="http://schemas.microsoft.com/office/drawing/2014/main" id="{09851000-AD6D-4194-9C0A-ECA55A52A221}"/>
                    </a:ext>
                  </a:extLst>
                </p:cNvPr>
                <p:cNvSpPr/>
                <p:nvPr/>
              </p:nvSpPr>
              <p:spPr>
                <a:xfrm>
                  <a:off x="3998225" y="2526300"/>
                  <a:ext cx="35475" cy="18125"/>
                </a:xfrm>
                <a:custGeom>
                  <a:avLst/>
                  <a:gdLst/>
                  <a:ahLst/>
                  <a:cxnLst/>
                  <a:rect l="l" t="t" r="r" b="b"/>
                  <a:pathLst>
                    <a:path w="1419" h="725" extrusionOk="0">
                      <a:moveTo>
                        <a:pt x="347" y="0"/>
                      </a:moveTo>
                      <a:cubicBezTo>
                        <a:pt x="158" y="0"/>
                        <a:pt x="1" y="158"/>
                        <a:pt x="1" y="347"/>
                      </a:cubicBezTo>
                      <a:cubicBezTo>
                        <a:pt x="1" y="567"/>
                        <a:pt x="158" y="725"/>
                        <a:pt x="347"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52" name="Google Shape;9295;p73">
                  <a:extLst>
                    <a:ext uri="{FF2B5EF4-FFF2-40B4-BE49-F238E27FC236}">
                      <a16:creationId xmlns:a16="http://schemas.microsoft.com/office/drawing/2014/main" id="{E9F52B54-0F34-4213-81AE-9A6138BDD615}"/>
                    </a:ext>
                  </a:extLst>
                </p:cNvPr>
                <p:cNvSpPr/>
                <p:nvPr/>
              </p:nvSpPr>
              <p:spPr>
                <a:xfrm>
                  <a:off x="4050225" y="2526300"/>
                  <a:ext cx="35450" cy="18125"/>
                </a:xfrm>
                <a:custGeom>
                  <a:avLst/>
                  <a:gdLst/>
                  <a:ahLst/>
                  <a:cxnLst/>
                  <a:rect l="l" t="t" r="r" b="b"/>
                  <a:pathLst>
                    <a:path w="1418" h="725" extrusionOk="0">
                      <a:moveTo>
                        <a:pt x="347" y="0"/>
                      </a:moveTo>
                      <a:cubicBezTo>
                        <a:pt x="158" y="0"/>
                        <a:pt x="0" y="158"/>
                        <a:pt x="0" y="347"/>
                      </a:cubicBezTo>
                      <a:cubicBezTo>
                        <a:pt x="0" y="567"/>
                        <a:pt x="158" y="725"/>
                        <a:pt x="347" y="725"/>
                      </a:cubicBezTo>
                      <a:lnTo>
                        <a:pt x="1071" y="725"/>
                      </a:lnTo>
                      <a:cubicBezTo>
                        <a:pt x="1260" y="725"/>
                        <a:pt x="1418" y="567"/>
                        <a:pt x="1418" y="347"/>
                      </a:cubicBezTo>
                      <a:cubicBezTo>
                        <a:pt x="1418" y="158"/>
                        <a:pt x="1260" y="0"/>
                        <a:pt x="107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53" name="Google Shape;9296;p73">
                  <a:extLst>
                    <a:ext uri="{FF2B5EF4-FFF2-40B4-BE49-F238E27FC236}">
                      <a16:creationId xmlns:a16="http://schemas.microsoft.com/office/drawing/2014/main" id="{5083F85F-2271-4811-9113-B1996B1D2C3C}"/>
                    </a:ext>
                  </a:extLst>
                </p:cNvPr>
                <p:cNvSpPr/>
                <p:nvPr/>
              </p:nvSpPr>
              <p:spPr>
                <a:xfrm>
                  <a:off x="4102200" y="2526300"/>
                  <a:ext cx="35475" cy="18125"/>
                </a:xfrm>
                <a:custGeom>
                  <a:avLst/>
                  <a:gdLst/>
                  <a:ahLst/>
                  <a:cxnLst/>
                  <a:rect l="l" t="t" r="r" b="b"/>
                  <a:pathLst>
                    <a:path w="1419" h="725" extrusionOk="0">
                      <a:moveTo>
                        <a:pt x="378" y="0"/>
                      </a:moveTo>
                      <a:cubicBezTo>
                        <a:pt x="158" y="0"/>
                        <a:pt x="0" y="158"/>
                        <a:pt x="0" y="347"/>
                      </a:cubicBezTo>
                      <a:cubicBezTo>
                        <a:pt x="0" y="567"/>
                        <a:pt x="158" y="725"/>
                        <a:pt x="378" y="725"/>
                      </a:cubicBezTo>
                      <a:lnTo>
                        <a:pt x="1072" y="725"/>
                      </a:lnTo>
                      <a:cubicBezTo>
                        <a:pt x="1261" y="725"/>
                        <a:pt x="1418" y="567"/>
                        <a:pt x="1418" y="347"/>
                      </a:cubicBezTo>
                      <a:cubicBezTo>
                        <a:pt x="1418" y="158"/>
                        <a:pt x="1261" y="0"/>
                        <a:pt x="107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54" name="Google Shape;9297;p73">
                <a:extLst>
                  <a:ext uri="{FF2B5EF4-FFF2-40B4-BE49-F238E27FC236}">
                    <a16:creationId xmlns:a16="http://schemas.microsoft.com/office/drawing/2014/main" id="{0AA3381E-3BBB-4E7E-9917-518E3EC87412}"/>
                  </a:ext>
                </a:extLst>
              </p:cNvPr>
              <p:cNvGrpSpPr/>
              <p:nvPr/>
            </p:nvGrpSpPr>
            <p:grpSpPr>
              <a:xfrm>
                <a:off x="6475075" y="2925316"/>
                <a:ext cx="500612" cy="499261"/>
                <a:chOff x="3962775" y="2683025"/>
                <a:chExt cx="296175" cy="295375"/>
              </a:xfrm>
              <a:grpFill/>
            </p:grpSpPr>
            <p:sp>
              <p:nvSpPr>
                <p:cNvPr id="155" name="Google Shape;9298;p73">
                  <a:extLst>
                    <a:ext uri="{FF2B5EF4-FFF2-40B4-BE49-F238E27FC236}">
                      <a16:creationId xmlns:a16="http://schemas.microsoft.com/office/drawing/2014/main" id="{09AFBBE1-CD90-46CE-9A49-E7E0F4EDFB1A}"/>
                    </a:ext>
                  </a:extLst>
                </p:cNvPr>
                <p:cNvSpPr/>
                <p:nvPr/>
              </p:nvSpPr>
              <p:spPr>
                <a:xfrm>
                  <a:off x="3962775" y="2838200"/>
                  <a:ext cx="296175" cy="140200"/>
                </a:xfrm>
                <a:custGeom>
                  <a:avLst/>
                  <a:gdLst/>
                  <a:ahLst/>
                  <a:cxnLst/>
                  <a:rect l="l" t="t" r="r" b="b"/>
                  <a:pathLst>
                    <a:path w="11847" h="5608" extrusionOk="0">
                      <a:moveTo>
                        <a:pt x="3530" y="3466"/>
                      </a:moveTo>
                      <a:lnTo>
                        <a:pt x="3530" y="4883"/>
                      </a:lnTo>
                      <a:lnTo>
                        <a:pt x="757" y="4883"/>
                      </a:lnTo>
                      <a:lnTo>
                        <a:pt x="757" y="3466"/>
                      </a:lnTo>
                      <a:close/>
                      <a:moveTo>
                        <a:pt x="7688" y="725"/>
                      </a:moveTo>
                      <a:lnTo>
                        <a:pt x="7688" y="4883"/>
                      </a:lnTo>
                      <a:lnTo>
                        <a:pt x="4223" y="4883"/>
                      </a:lnTo>
                      <a:lnTo>
                        <a:pt x="4223" y="725"/>
                      </a:lnTo>
                      <a:close/>
                      <a:moveTo>
                        <a:pt x="11185" y="2111"/>
                      </a:moveTo>
                      <a:lnTo>
                        <a:pt x="11185" y="4883"/>
                      </a:lnTo>
                      <a:lnTo>
                        <a:pt x="8381" y="4883"/>
                      </a:lnTo>
                      <a:lnTo>
                        <a:pt x="8381" y="2111"/>
                      </a:lnTo>
                      <a:close/>
                      <a:moveTo>
                        <a:pt x="3845" y="0"/>
                      </a:moveTo>
                      <a:cubicBezTo>
                        <a:pt x="3656" y="0"/>
                        <a:pt x="3498" y="158"/>
                        <a:pt x="3498" y="378"/>
                      </a:cubicBezTo>
                      <a:lnTo>
                        <a:pt x="3498" y="2804"/>
                      </a:lnTo>
                      <a:lnTo>
                        <a:pt x="348" y="2804"/>
                      </a:lnTo>
                      <a:cubicBezTo>
                        <a:pt x="158" y="2804"/>
                        <a:pt x="1" y="2962"/>
                        <a:pt x="1" y="3151"/>
                      </a:cubicBezTo>
                      <a:lnTo>
                        <a:pt x="1" y="5261"/>
                      </a:lnTo>
                      <a:cubicBezTo>
                        <a:pt x="1" y="5450"/>
                        <a:pt x="158" y="5608"/>
                        <a:pt x="348" y="5608"/>
                      </a:cubicBezTo>
                      <a:lnTo>
                        <a:pt x="11500" y="5608"/>
                      </a:lnTo>
                      <a:cubicBezTo>
                        <a:pt x="11689" y="5608"/>
                        <a:pt x="11847" y="5450"/>
                        <a:pt x="11847" y="5261"/>
                      </a:cubicBezTo>
                      <a:lnTo>
                        <a:pt x="11847" y="1733"/>
                      </a:lnTo>
                      <a:cubicBezTo>
                        <a:pt x="11847" y="1544"/>
                        <a:pt x="11689" y="1386"/>
                        <a:pt x="11532" y="1386"/>
                      </a:cubicBezTo>
                      <a:lnTo>
                        <a:pt x="8381" y="1386"/>
                      </a:lnTo>
                      <a:lnTo>
                        <a:pt x="8381" y="378"/>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56" name="Google Shape;9299;p73">
                  <a:extLst>
                    <a:ext uri="{FF2B5EF4-FFF2-40B4-BE49-F238E27FC236}">
                      <a16:creationId xmlns:a16="http://schemas.microsoft.com/office/drawing/2014/main" id="{F169BFAD-9544-4578-A140-514984A6B0F5}"/>
                    </a:ext>
                  </a:extLst>
                </p:cNvPr>
                <p:cNvSpPr/>
                <p:nvPr/>
              </p:nvSpPr>
              <p:spPr>
                <a:xfrm>
                  <a:off x="4051000" y="2683025"/>
                  <a:ext cx="122100" cy="138650"/>
                </a:xfrm>
                <a:custGeom>
                  <a:avLst/>
                  <a:gdLst/>
                  <a:ahLst/>
                  <a:cxnLst/>
                  <a:rect l="l" t="t" r="r" b="b"/>
                  <a:pathLst>
                    <a:path w="4884" h="5546" extrusionOk="0">
                      <a:moveTo>
                        <a:pt x="2426" y="662"/>
                      </a:moveTo>
                      <a:cubicBezTo>
                        <a:pt x="2804" y="662"/>
                        <a:pt x="3120" y="977"/>
                        <a:pt x="3120" y="1387"/>
                      </a:cubicBezTo>
                      <a:cubicBezTo>
                        <a:pt x="3120" y="1765"/>
                        <a:pt x="2804" y="2080"/>
                        <a:pt x="2426" y="2080"/>
                      </a:cubicBezTo>
                      <a:cubicBezTo>
                        <a:pt x="2017" y="2080"/>
                        <a:pt x="1702" y="1765"/>
                        <a:pt x="1702" y="1387"/>
                      </a:cubicBezTo>
                      <a:cubicBezTo>
                        <a:pt x="1702" y="977"/>
                        <a:pt x="2017" y="662"/>
                        <a:pt x="2426" y="662"/>
                      </a:cubicBezTo>
                      <a:close/>
                      <a:moveTo>
                        <a:pt x="2426" y="2742"/>
                      </a:moveTo>
                      <a:cubicBezTo>
                        <a:pt x="3340" y="2742"/>
                        <a:pt x="4128" y="3529"/>
                        <a:pt x="4128" y="4474"/>
                      </a:cubicBezTo>
                      <a:lnTo>
                        <a:pt x="4128" y="4852"/>
                      </a:lnTo>
                      <a:lnTo>
                        <a:pt x="694" y="4852"/>
                      </a:lnTo>
                      <a:lnTo>
                        <a:pt x="694" y="4474"/>
                      </a:lnTo>
                      <a:cubicBezTo>
                        <a:pt x="694" y="3498"/>
                        <a:pt x="1481" y="2742"/>
                        <a:pt x="2426" y="2742"/>
                      </a:cubicBezTo>
                      <a:close/>
                      <a:moveTo>
                        <a:pt x="2489" y="1"/>
                      </a:moveTo>
                      <a:cubicBezTo>
                        <a:pt x="1733" y="1"/>
                        <a:pt x="1103" y="631"/>
                        <a:pt x="1103" y="1387"/>
                      </a:cubicBezTo>
                      <a:cubicBezTo>
                        <a:pt x="1103" y="1733"/>
                        <a:pt x="1229" y="2049"/>
                        <a:pt x="1450" y="2269"/>
                      </a:cubicBezTo>
                      <a:cubicBezTo>
                        <a:pt x="568" y="2679"/>
                        <a:pt x="1" y="3498"/>
                        <a:pt x="1" y="4474"/>
                      </a:cubicBezTo>
                      <a:lnTo>
                        <a:pt x="1" y="5199"/>
                      </a:lnTo>
                      <a:cubicBezTo>
                        <a:pt x="1" y="5388"/>
                        <a:pt x="158" y="5546"/>
                        <a:pt x="379" y="5546"/>
                      </a:cubicBezTo>
                      <a:lnTo>
                        <a:pt x="4537" y="5546"/>
                      </a:lnTo>
                      <a:cubicBezTo>
                        <a:pt x="4726" y="5546"/>
                        <a:pt x="4884" y="5388"/>
                        <a:pt x="4884" y="5199"/>
                      </a:cubicBezTo>
                      <a:lnTo>
                        <a:pt x="4884" y="4474"/>
                      </a:lnTo>
                      <a:cubicBezTo>
                        <a:pt x="4884" y="3498"/>
                        <a:pt x="4348" y="2679"/>
                        <a:pt x="3529" y="2269"/>
                      </a:cubicBezTo>
                      <a:cubicBezTo>
                        <a:pt x="3750" y="2049"/>
                        <a:pt x="3876" y="1733"/>
                        <a:pt x="3876" y="1387"/>
                      </a:cubicBezTo>
                      <a:cubicBezTo>
                        <a:pt x="3876" y="631"/>
                        <a:pt x="3246" y="1"/>
                        <a:pt x="2489"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57" name="Google Shape;9300;p73">
                  <a:extLst>
                    <a:ext uri="{FF2B5EF4-FFF2-40B4-BE49-F238E27FC236}">
                      <a16:creationId xmlns:a16="http://schemas.microsoft.com/office/drawing/2014/main" id="{B830A41B-E350-47D3-BDFD-14F2F3EE91B7}"/>
                    </a:ext>
                  </a:extLst>
                </p:cNvPr>
                <p:cNvSpPr/>
                <p:nvPr/>
              </p:nvSpPr>
              <p:spPr>
                <a:xfrm>
                  <a:off x="4084875" y="2873200"/>
                  <a:ext cx="52800" cy="69775"/>
                </a:xfrm>
                <a:custGeom>
                  <a:avLst/>
                  <a:gdLst/>
                  <a:ahLst/>
                  <a:cxnLst/>
                  <a:rect l="l" t="t" r="r" b="b"/>
                  <a:pathLst>
                    <a:path w="2112" h="2791" extrusionOk="0">
                      <a:moveTo>
                        <a:pt x="1095" y="0"/>
                      </a:moveTo>
                      <a:cubicBezTo>
                        <a:pt x="1001" y="0"/>
                        <a:pt x="903" y="28"/>
                        <a:pt x="819" y="112"/>
                      </a:cubicBezTo>
                      <a:lnTo>
                        <a:pt x="126" y="805"/>
                      </a:lnTo>
                      <a:cubicBezTo>
                        <a:pt x="0" y="931"/>
                        <a:pt x="0" y="1184"/>
                        <a:pt x="126" y="1278"/>
                      </a:cubicBezTo>
                      <a:cubicBezTo>
                        <a:pt x="205" y="1341"/>
                        <a:pt x="292" y="1373"/>
                        <a:pt x="378" y="1373"/>
                      </a:cubicBezTo>
                      <a:cubicBezTo>
                        <a:pt x="465" y="1373"/>
                        <a:pt x="552" y="1341"/>
                        <a:pt x="630" y="1278"/>
                      </a:cubicBezTo>
                      <a:lnTo>
                        <a:pt x="756" y="1184"/>
                      </a:lnTo>
                      <a:lnTo>
                        <a:pt x="756" y="2066"/>
                      </a:lnTo>
                      <a:lnTo>
                        <a:pt x="378" y="2066"/>
                      </a:lnTo>
                      <a:cubicBezTo>
                        <a:pt x="189" y="2066"/>
                        <a:pt x="32" y="2223"/>
                        <a:pt x="32" y="2444"/>
                      </a:cubicBezTo>
                      <a:cubicBezTo>
                        <a:pt x="32" y="2633"/>
                        <a:pt x="189" y="2790"/>
                        <a:pt x="378" y="2790"/>
                      </a:cubicBezTo>
                      <a:lnTo>
                        <a:pt x="1765" y="2790"/>
                      </a:lnTo>
                      <a:cubicBezTo>
                        <a:pt x="1954" y="2790"/>
                        <a:pt x="2111" y="2633"/>
                        <a:pt x="2111" y="2444"/>
                      </a:cubicBezTo>
                      <a:cubicBezTo>
                        <a:pt x="2111" y="2223"/>
                        <a:pt x="1954" y="2066"/>
                        <a:pt x="1765" y="2066"/>
                      </a:cubicBezTo>
                      <a:lnTo>
                        <a:pt x="1418" y="2066"/>
                      </a:lnTo>
                      <a:lnTo>
                        <a:pt x="1418" y="333"/>
                      </a:lnTo>
                      <a:cubicBezTo>
                        <a:pt x="1418" y="175"/>
                        <a:pt x="1323" y="81"/>
                        <a:pt x="1229" y="18"/>
                      </a:cubicBezTo>
                      <a:cubicBezTo>
                        <a:pt x="1187" y="7"/>
                        <a:pt x="1141" y="0"/>
                        <a:pt x="109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158" name="Google Shape;9301;p73">
                <a:extLst>
                  <a:ext uri="{FF2B5EF4-FFF2-40B4-BE49-F238E27FC236}">
                    <a16:creationId xmlns:a16="http://schemas.microsoft.com/office/drawing/2014/main" id="{9A05E6C7-DFCA-4275-92D9-CDD52DE08AF2}"/>
                  </a:ext>
                </a:extLst>
              </p:cNvPr>
              <p:cNvSpPr/>
              <p:nvPr/>
            </p:nvSpPr>
            <p:spPr>
              <a:xfrm>
                <a:off x="9643409" y="1688548"/>
                <a:ext cx="507290" cy="499261"/>
              </a:xfrm>
              <a:custGeom>
                <a:avLst/>
                <a:gdLst/>
                <a:ahLst/>
                <a:cxnLst/>
                <a:rect l="l" t="t" r="r" b="b"/>
                <a:pathLst>
                  <a:path w="12005" h="11815" extrusionOk="0">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159" name="Google Shape;9302;p73">
                <a:extLst>
                  <a:ext uri="{FF2B5EF4-FFF2-40B4-BE49-F238E27FC236}">
                    <a16:creationId xmlns:a16="http://schemas.microsoft.com/office/drawing/2014/main" id="{2881F63F-0CFD-4D68-A921-A6A9561D4F47}"/>
                  </a:ext>
                </a:extLst>
              </p:cNvPr>
              <p:cNvGrpSpPr/>
              <p:nvPr/>
            </p:nvGrpSpPr>
            <p:grpSpPr>
              <a:xfrm>
                <a:off x="9647501" y="2281645"/>
                <a:ext cx="499261" cy="499261"/>
                <a:chOff x="5775900" y="2308125"/>
                <a:chExt cx="295375" cy="295375"/>
              </a:xfrm>
              <a:grpFill/>
            </p:grpSpPr>
            <p:sp>
              <p:nvSpPr>
                <p:cNvPr id="160" name="Google Shape;9303;p73">
                  <a:extLst>
                    <a:ext uri="{FF2B5EF4-FFF2-40B4-BE49-F238E27FC236}">
                      <a16:creationId xmlns:a16="http://schemas.microsoft.com/office/drawing/2014/main" id="{01E70001-45D8-4651-B4F4-B03718FB4256}"/>
                    </a:ext>
                  </a:extLst>
                </p:cNvPr>
                <p:cNvSpPr/>
                <p:nvPr/>
              </p:nvSpPr>
              <p:spPr>
                <a:xfrm>
                  <a:off x="5984625" y="2482975"/>
                  <a:ext cx="18125" cy="18150"/>
                </a:xfrm>
                <a:custGeom>
                  <a:avLst/>
                  <a:gdLst/>
                  <a:ahLst/>
                  <a:cxnLst/>
                  <a:rect l="l" t="t" r="r" b="b"/>
                  <a:pathLst>
                    <a:path w="725" h="726" extrusionOk="0">
                      <a:moveTo>
                        <a:pt x="378" y="0"/>
                      </a:moveTo>
                      <a:cubicBezTo>
                        <a:pt x="158" y="0"/>
                        <a:pt x="0" y="158"/>
                        <a:pt x="0" y="347"/>
                      </a:cubicBezTo>
                      <a:cubicBezTo>
                        <a:pt x="0" y="568"/>
                        <a:pt x="158" y="725"/>
                        <a:pt x="378" y="725"/>
                      </a:cubicBezTo>
                      <a:cubicBezTo>
                        <a:pt x="567" y="725"/>
                        <a:pt x="725" y="568"/>
                        <a:pt x="725" y="347"/>
                      </a:cubicBezTo>
                      <a:cubicBezTo>
                        <a:pt x="725" y="158"/>
                        <a:pt x="567" y="0"/>
                        <a:pt x="37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61" name="Google Shape;9304;p73">
                  <a:extLst>
                    <a:ext uri="{FF2B5EF4-FFF2-40B4-BE49-F238E27FC236}">
                      <a16:creationId xmlns:a16="http://schemas.microsoft.com/office/drawing/2014/main" id="{DC4C068C-394A-4F1E-80B9-8B16E1E7B7B8}"/>
                    </a:ext>
                  </a:extLst>
                </p:cNvPr>
                <p:cNvSpPr/>
                <p:nvPr/>
              </p:nvSpPr>
              <p:spPr>
                <a:xfrm>
                  <a:off x="5775900" y="2308125"/>
                  <a:ext cx="295375" cy="295375"/>
                </a:xfrm>
                <a:custGeom>
                  <a:avLst/>
                  <a:gdLst/>
                  <a:ahLst/>
                  <a:cxnLst/>
                  <a:rect l="l" t="t" r="r" b="b"/>
                  <a:pathLst>
                    <a:path w="11815" h="11815" extrusionOk="0">
                      <a:moveTo>
                        <a:pt x="7845" y="725"/>
                      </a:moveTo>
                      <a:cubicBezTo>
                        <a:pt x="7719" y="914"/>
                        <a:pt x="7656" y="1166"/>
                        <a:pt x="7656" y="1450"/>
                      </a:cubicBezTo>
                      <a:cubicBezTo>
                        <a:pt x="7656" y="1670"/>
                        <a:pt x="7719" y="1922"/>
                        <a:pt x="7845" y="2143"/>
                      </a:cubicBezTo>
                      <a:lnTo>
                        <a:pt x="1387" y="2143"/>
                      </a:lnTo>
                      <a:cubicBezTo>
                        <a:pt x="1009" y="2143"/>
                        <a:pt x="694" y="1828"/>
                        <a:pt x="694" y="1450"/>
                      </a:cubicBezTo>
                      <a:cubicBezTo>
                        <a:pt x="694" y="1040"/>
                        <a:pt x="1009" y="725"/>
                        <a:pt x="1387" y="725"/>
                      </a:cubicBezTo>
                      <a:close/>
                      <a:moveTo>
                        <a:pt x="6112" y="6994"/>
                      </a:moveTo>
                      <a:cubicBezTo>
                        <a:pt x="5955" y="7183"/>
                        <a:pt x="5829" y="7436"/>
                        <a:pt x="5766" y="7719"/>
                      </a:cubicBezTo>
                      <a:lnTo>
                        <a:pt x="3466" y="7719"/>
                      </a:lnTo>
                      <a:lnTo>
                        <a:pt x="3466" y="6994"/>
                      </a:lnTo>
                      <a:close/>
                      <a:moveTo>
                        <a:pt x="694" y="2678"/>
                      </a:moveTo>
                      <a:cubicBezTo>
                        <a:pt x="883" y="2773"/>
                        <a:pt x="1103" y="2867"/>
                        <a:pt x="1387" y="2867"/>
                      </a:cubicBezTo>
                      <a:lnTo>
                        <a:pt x="1387" y="10460"/>
                      </a:lnTo>
                      <a:cubicBezTo>
                        <a:pt x="1009" y="10460"/>
                        <a:pt x="694" y="10145"/>
                        <a:pt x="694" y="9767"/>
                      </a:cubicBezTo>
                      <a:lnTo>
                        <a:pt x="694" y="2678"/>
                      </a:lnTo>
                      <a:close/>
                      <a:moveTo>
                        <a:pt x="8381" y="2836"/>
                      </a:moveTo>
                      <a:lnTo>
                        <a:pt x="8381" y="5608"/>
                      </a:lnTo>
                      <a:cubicBezTo>
                        <a:pt x="7814" y="5703"/>
                        <a:pt x="7247" y="5923"/>
                        <a:pt x="6774" y="6301"/>
                      </a:cubicBezTo>
                      <a:lnTo>
                        <a:pt x="3151" y="6301"/>
                      </a:lnTo>
                      <a:cubicBezTo>
                        <a:pt x="2962" y="6301"/>
                        <a:pt x="2804" y="6459"/>
                        <a:pt x="2804" y="6648"/>
                      </a:cubicBezTo>
                      <a:lnTo>
                        <a:pt x="2804" y="8034"/>
                      </a:lnTo>
                      <a:cubicBezTo>
                        <a:pt x="2804" y="8223"/>
                        <a:pt x="2962" y="8381"/>
                        <a:pt x="3151" y="8381"/>
                      </a:cubicBezTo>
                      <a:lnTo>
                        <a:pt x="5640" y="8381"/>
                      </a:lnTo>
                      <a:lnTo>
                        <a:pt x="5640" y="8727"/>
                      </a:lnTo>
                      <a:cubicBezTo>
                        <a:pt x="5640" y="9357"/>
                        <a:pt x="5829" y="9956"/>
                        <a:pt x="6144" y="10492"/>
                      </a:cubicBezTo>
                      <a:lnTo>
                        <a:pt x="2080" y="10492"/>
                      </a:lnTo>
                      <a:lnTo>
                        <a:pt x="2080" y="10460"/>
                      </a:lnTo>
                      <a:lnTo>
                        <a:pt x="2080" y="2836"/>
                      </a:lnTo>
                      <a:close/>
                      <a:moveTo>
                        <a:pt x="8727" y="6301"/>
                      </a:moveTo>
                      <a:cubicBezTo>
                        <a:pt x="10050" y="6301"/>
                        <a:pt x="11153" y="7404"/>
                        <a:pt x="11153" y="8727"/>
                      </a:cubicBezTo>
                      <a:cubicBezTo>
                        <a:pt x="11153" y="10082"/>
                        <a:pt x="10050" y="11216"/>
                        <a:pt x="8727" y="11216"/>
                      </a:cubicBezTo>
                      <a:cubicBezTo>
                        <a:pt x="7373" y="11216"/>
                        <a:pt x="6270" y="10113"/>
                        <a:pt x="6270" y="8727"/>
                      </a:cubicBezTo>
                      <a:cubicBezTo>
                        <a:pt x="6270" y="7373"/>
                        <a:pt x="7373" y="6301"/>
                        <a:pt x="8727" y="6301"/>
                      </a:cubicBezTo>
                      <a:close/>
                      <a:moveTo>
                        <a:pt x="1387" y="0"/>
                      </a:moveTo>
                      <a:cubicBezTo>
                        <a:pt x="630" y="0"/>
                        <a:pt x="0" y="630"/>
                        <a:pt x="0" y="1355"/>
                      </a:cubicBezTo>
                      <a:lnTo>
                        <a:pt x="0" y="9704"/>
                      </a:lnTo>
                      <a:cubicBezTo>
                        <a:pt x="0" y="10460"/>
                        <a:pt x="630" y="11090"/>
                        <a:pt x="1387" y="11090"/>
                      </a:cubicBezTo>
                      <a:lnTo>
                        <a:pt x="6742" y="11090"/>
                      </a:lnTo>
                      <a:cubicBezTo>
                        <a:pt x="7310" y="11563"/>
                        <a:pt x="8003" y="11815"/>
                        <a:pt x="8727" y="11815"/>
                      </a:cubicBezTo>
                      <a:cubicBezTo>
                        <a:pt x="10460" y="11815"/>
                        <a:pt x="11815" y="10334"/>
                        <a:pt x="11815" y="8664"/>
                      </a:cubicBezTo>
                      <a:cubicBezTo>
                        <a:pt x="11815" y="7120"/>
                        <a:pt x="10618" y="5829"/>
                        <a:pt x="9074" y="5608"/>
                      </a:cubicBezTo>
                      <a:lnTo>
                        <a:pt x="9074" y="2458"/>
                      </a:lnTo>
                      <a:cubicBezTo>
                        <a:pt x="9074" y="2269"/>
                        <a:pt x="9042" y="2143"/>
                        <a:pt x="8822" y="2080"/>
                      </a:cubicBezTo>
                      <a:cubicBezTo>
                        <a:pt x="8538" y="1985"/>
                        <a:pt x="8349" y="1733"/>
                        <a:pt x="8349" y="1418"/>
                      </a:cubicBezTo>
                      <a:cubicBezTo>
                        <a:pt x="8349" y="1135"/>
                        <a:pt x="8538" y="851"/>
                        <a:pt x="8822" y="725"/>
                      </a:cubicBezTo>
                      <a:cubicBezTo>
                        <a:pt x="8979" y="694"/>
                        <a:pt x="9074" y="536"/>
                        <a:pt x="9074" y="410"/>
                      </a:cubicBezTo>
                      <a:lnTo>
                        <a:pt x="9074" y="347"/>
                      </a:lnTo>
                      <a:cubicBezTo>
                        <a:pt x="9074" y="158"/>
                        <a:pt x="8916" y="0"/>
                        <a:pt x="872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62" name="Google Shape;9305;p73">
                  <a:extLst>
                    <a:ext uri="{FF2B5EF4-FFF2-40B4-BE49-F238E27FC236}">
                      <a16:creationId xmlns:a16="http://schemas.microsoft.com/office/drawing/2014/main" id="{5E6A14EA-E2B6-49F4-B873-B4AA46F0B692}"/>
                    </a:ext>
                  </a:extLst>
                </p:cNvPr>
                <p:cNvSpPr/>
                <p:nvPr/>
              </p:nvSpPr>
              <p:spPr>
                <a:xfrm>
                  <a:off x="5984625" y="2508975"/>
                  <a:ext cx="18125" cy="61450"/>
                </a:xfrm>
                <a:custGeom>
                  <a:avLst/>
                  <a:gdLst/>
                  <a:ahLst/>
                  <a:cxnLst/>
                  <a:rect l="l" t="t" r="r" b="b"/>
                  <a:pathLst>
                    <a:path w="725" h="2458" extrusionOk="0">
                      <a:moveTo>
                        <a:pt x="378" y="0"/>
                      </a:moveTo>
                      <a:cubicBezTo>
                        <a:pt x="158" y="0"/>
                        <a:pt x="0" y="158"/>
                        <a:pt x="0" y="347"/>
                      </a:cubicBezTo>
                      <a:lnTo>
                        <a:pt x="0" y="2111"/>
                      </a:lnTo>
                      <a:cubicBezTo>
                        <a:pt x="0" y="2300"/>
                        <a:pt x="158" y="2458"/>
                        <a:pt x="378" y="2458"/>
                      </a:cubicBezTo>
                      <a:cubicBezTo>
                        <a:pt x="567" y="2458"/>
                        <a:pt x="725" y="2300"/>
                        <a:pt x="725" y="2111"/>
                      </a:cubicBezTo>
                      <a:lnTo>
                        <a:pt x="725" y="347"/>
                      </a:lnTo>
                      <a:cubicBezTo>
                        <a:pt x="725" y="158"/>
                        <a:pt x="567" y="0"/>
                        <a:pt x="37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63" name="Google Shape;9306;p73">
                  <a:extLst>
                    <a:ext uri="{FF2B5EF4-FFF2-40B4-BE49-F238E27FC236}">
                      <a16:creationId xmlns:a16="http://schemas.microsoft.com/office/drawing/2014/main" id="{E3A184EB-C18A-4929-9669-9551BD3C80AA}"/>
                    </a:ext>
                  </a:extLst>
                </p:cNvPr>
                <p:cNvSpPr/>
                <p:nvPr/>
              </p:nvSpPr>
              <p:spPr>
                <a:xfrm>
                  <a:off x="5845200" y="2395550"/>
                  <a:ext cx="122900" cy="17350"/>
                </a:xfrm>
                <a:custGeom>
                  <a:avLst/>
                  <a:gdLst/>
                  <a:ahLst/>
                  <a:cxnLst/>
                  <a:rect l="l" t="t" r="r" b="b"/>
                  <a:pathLst>
                    <a:path w="4916" h="694" extrusionOk="0">
                      <a:moveTo>
                        <a:pt x="347" y="0"/>
                      </a:moveTo>
                      <a:cubicBezTo>
                        <a:pt x="158" y="0"/>
                        <a:pt x="1" y="158"/>
                        <a:pt x="1" y="347"/>
                      </a:cubicBezTo>
                      <a:cubicBezTo>
                        <a:pt x="1" y="599"/>
                        <a:pt x="158" y="694"/>
                        <a:pt x="347" y="694"/>
                      </a:cubicBezTo>
                      <a:lnTo>
                        <a:pt x="4569" y="694"/>
                      </a:lnTo>
                      <a:cubicBezTo>
                        <a:pt x="4758" y="694"/>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64" name="Google Shape;9307;p73">
                  <a:extLst>
                    <a:ext uri="{FF2B5EF4-FFF2-40B4-BE49-F238E27FC236}">
                      <a16:creationId xmlns:a16="http://schemas.microsoft.com/office/drawing/2014/main" id="{19CF3842-A7D8-4C4F-AB25-847DAFD114E7}"/>
                    </a:ext>
                  </a:extLst>
                </p:cNvPr>
                <p:cNvSpPr/>
                <p:nvPr/>
              </p:nvSpPr>
              <p:spPr>
                <a:xfrm>
                  <a:off x="5845200" y="2431000"/>
                  <a:ext cx="122900" cy="17350"/>
                </a:xfrm>
                <a:custGeom>
                  <a:avLst/>
                  <a:gdLst/>
                  <a:ahLst/>
                  <a:cxnLst/>
                  <a:rect l="l" t="t" r="r" b="b"/>
                  <a:pathLst>
                    <a:path w="4916" h="694" extrusionOk="0">
                      <a:moveTo>
                        <a:pt x="347" y="0"/>
                      </a:moveTo>
                      <a:cubicBezTo>
                        <a:pt x="158" y="0"/>
                        <a:pt x="1" y="158"/>
                        <a:pt x="1" y="347"/>
                      </a:cubicBezTo>
                      <a:cubicBezTo>
                        <a:pt x="1" y="536"/>
                        <a:pt x="158" y="693"/>
                        <a:pt x="347" y="693"/>
                      </a:cubicBezTo>
                      <a:lnTo>
                        <a:pt x="4569" y="693"/>
                      </a:lnTo>
                      <a:cubicBezTo>
                        <a:pt x="4758" y="693"/>
                        <a:pt x="4916" y="536"/>
                        <a:pt x="4916" y="347"/>
                      </a:cubicBezTo>
                      <a:cubicBezTo>
                        <a:pt x="4916" y="158"/>
                        <a:pt x="4758" y="0"/>
                        <a:pt x="456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65" name="Google Shape;9308;p73">
                <a:extLst>
                  <a:ext uri="{FF2B5EF4-FFF2-40B4-BE49-F238E27FC236}">
                    <a16:creationId xmlns:a16="http://schemas.microsoft.com/office/drawing/2014/main" id="{D81597B1-F4DC-45DD-AF21-3C5D01FE5A9F}"/>
                  </a:ext>
                </a:extLst>
              </p:cNvPr>
              <p:cNvGrpSpPr/>
              <p:nvPr/>
            </p:nvGrpSpPr>
            <p:grpSpPr>
              <a:xfrm>
                <a:off x="9677461" y="2924641"/>
                <a:ext cx="439341" cy="500612"/>
                <a:chOff x="5794025" y="2673575"/>
                <a:chExt cx="259925" cy="296175"/>
              </a:xfrm>
              <a:grpFill/>
            </p:grpSpPr>
            <p:sp>
              <p:nvSpPr>
                <p:cNvPr id="166" name="Google Shape;9309;p73">
                  <a:extLst>
                    <a:ext uri="{FF2B5EF4-FFF2-40B4-BE49-F238E27FC236}">
                      <a16:creationId xmlns:a16="http://schemas.microsoft.com/office/drawing/2014/main" id="{15D87A75-0D0A-4233-9AFC-E6D91E1E1013}"/>
                    </a:ext>
                  </a:extLst>
                </p:cNvPr>
                <p:cNvSpPr/>
                <p:nvPr/>
              </p:nvSpPr>
              <p:spPr>
                <a:xfrm>
                  <a:off x="5794025" y="2673575"/>
                  <a:ext cx="259925" cy="296175"/>
                </a:xfrm>
                <a:custGeom>
                  <a:avLst/>
                  <a:gdLst/>
                  <a:ahLst/>
                  <a:cxnLst/>
                  <a:rect l="l" t="t" r="r" b="b"/>
                  <a:pathLst>
                    <a:path w="10397" h="11847" extrusionOk="0">
                      <a:moveTo>
                        <a:pt x="5860" y="694"/>
                      </a:moveTo>
                      <a:cubicBezTo>
                        <a:pt x="7089" y="694"/>
                        <a:pt x="8097" y="1639"/>
                        <a:pt x="8254" y="2805"/>
                      </a:cubicBezTo>
                      <a:cubicBezTo>
                        <a:pt x="8160" y="2773"/>
                        <a:pt x="8065" y="2773"/>
                        <a:pt x="7939" y="2773"/>
                      </a:cubicBezTo>
                      <a:lnTo>
                        <a:pt x="7561" y="2773"/>
                      </a:lnTo>
                      <a:cubicBezTo>
                        <a:pt x="7404" y="1985"/>
                        <a:pt x="6679" y="1387"/>
                        <a:pt x="5860" y="1387"/>
                      </a:cubicBezTo>
                      <a:lnTo>
                        <a:pt x="4474" y="1387"/>
                      </a:lnTo>
                      <a:cubicBezTo>
                        <a:pt x="3655" y="1387"/>
                        <a:pt x="2930" y="1985"/>
                        <a:pt x="2804" y="2773"/>
                      </a:cubicBezTo>
                      <a:lnTo>
                        <a:pt x="2394" y="2773"/>
                      </a:lnTo>
                      <a:cubicBezTo>
                        <a:pt x="2268" y="2773"/>
                        <a:pt x="2142" y="2773"/>
                        <a:pt x="2079" y="2805"/>
                      </a:cubicBezTo>
                      <a:cubicBezTo>
                        <a:pt x="2237" y="1639"/>
                        <a:pt x="3277" y="694"/>
                        <a:pt x="4474" y="694"/>
                      </a:cubicBezTo>
                      <a:close/>
                      <a:moveTo>
                        <a:pt x="6206" y="2143"/>
                      </a:moveTo>
                      <a:cubicBezTo>
                        <a:pt x="6616" y="2300"/>
                        <a:pt x="6931" y="2647"/>
                        <a:pt x="6931" y="3120"/>
                      </a:cubicBezTo>
                      <a:lnTo>
                        <a:pt x="6931" y="3403"/>
                      </a:lnTo>
                      <a:cubicBezTo>
                        <a:pt x="6522" y="3246"/>
                        <a:pt x="6206" y="2899"/>
                        <a:pt x="6206" y="2427"/>
                      </a:cubicBezTo>
                      <a:lnTo>
                        <a:pt x="6206" y="2143"/>
                      </a:lnTo>
                      <a:close/>
                      <a:moveTo>
                        <a:pt x="5513" y="2080"/>
                      </a:moveTo>
                      <a:lnTo>
                        <a:pt x="5513" y="2427"/>
                      </a:lnTo>
                      <a:cubicBezTo>
                        <a:pt x="5513" y="3025"/>
                        <a:pt x="5041" y="3435"/>
                        <a:pt x="4474" y="3435"/>
                      </a:cubicBezTo>
                      <a:lnTo>
                        <a:pt x="3466" y="3435"/>
                      </a:lnTo>
                      <a:lnTo>
                        <a:pt x="3466" y="3088"/>
                      </a:lnTo>
                      <a:cubicBezTo>
                        <a:pt x="3466" y="2490"/>
                        <a:pt x="3938" y="2080"/>
                        <a:pt x="4474" y="2080"/>
                      </a:cubicBezTo>
                      <a:close/>
                      <a:moveTo>
                        <a:pt x="2741" y="3435"/>
                      </a:moveTo>
                      <a:lnTo>
                        <a:pt x="2741" y="5451"/>
                      </a:lnTo>
                      <a:cubicBezTo>
                        <a:pt x="2363" y="5293"/>
                        <a:pt x="2048" y="4947"/>
                        <a:pt x="2048" y="4474"/>
                      </a:cubicBezTo>
                      <a:lnTo>
                        <a:pt x="2048" y="3813"/>
                      </a:lnTo>
                      <a:cubicBezTo>
                        <a:pt x="2048" y="3592"/>
                        <a:pt x="2205" y="3435"/>
                        <a:pt x="2394" y="3435"/>
                      </a:cubicBezTo>
                      <a:close/>
                      <a:moveTo>
                        <a:pt x="7939" y="3498"/>
                      </a:moveTo>
                      <a:cubicBezTo>
                        <a:pt x="8160" y="3498"/>
                        <a:pt x="8317" y="3655"/>
                        <a:pt x="8317" y="3844"/>
                      </a:cubicBezTo>
                      <a:lnTo>
                        <a:pt x="8317" y="4506"/>
                      </a:lnTo>
                      <a:cubicBezTo>
                        <a:pt x="8317" y="4947"/>
                        <a:pt x="8034" y="5325"/>
                        <a:pt x="7593" y="5482"/>
                      </a:cubicBezTo>
                      <a:lnTo>
                        <a:pt x="7593" y="3498"/>
                      </a:lnTo>
                      <a:close/>
                      <a:moveTo>
                        <a:pt x="5891" y="3435"/>
                      </a:moveTo>
                      <a:cubicBezTo>
                        <a:pt x="6143" y="3750"/>
                        <a:pt x="6522" y="4033"/>
                        <a:pt x="6931" y="4128"/>
                      </a:cubicBezTo>
                      <a:lnTo>
                        <a:pt x="6931" y="5892"/>
                      </a:lnTo>
                      <a:cubicBezTo>
                        <a:pt x="6931" y="6491"/>
                        <a:pt x="6459" y="6900"/>
                        <a:pt x="5891" y="6900"/>
                      </a:cubicBezTo>
                      <a:lnTo>
                        <a:pt x="4505" y="6900"/>
                      </a:lnTo>
                      <a:cubicBezTo>
                        <a:pt x="3938" y="6900"/>
                        <a:pt x="3497" y="6428"/>
                        <a:pt x="3497" y="5892"/>
                      </a:cubicBezTo>
                      <a:lnTo>
                        <a:pt x="3497" y="4159"/>
                      </a:lnTo>
                      <a:lnTo>
                        <a:pt x="4505" y="4159"/>
                      </a:lnTo>
                      <a:cubicBezTo>
                        <a:pt x="5072" y="4159"/>
                        <a:pt x="5576" y="3876"/>
                        <a:pt x="5891" y="3435"/>
                      </a:cubicBezTo>
                      <a:close/>
                      <a:moveTo>
                        <a:pt x="6238" y="7593"/>
                      </a:moveTo>
                      <a:cubicBezTo>
                        <a:pt x="6333" y="7782"/>
                        <a:pt x="6459" y="7971"/>
                        <a:pt x="6616" y="8097"/>
                      </a:cubicBezTo>
                      <a:lnTo>
                        <a:pt x="5198" y="9547"/>
                      </a:lnTo>
                      <a:lnTo>
                        <a:pt x="3718" y="8097"/>
                      </a:lnTo>
                      <a:cubicBezTo>
                        <a:pt x="3875" y="7971"/>
                        <a:pt x="4033" y="7782"/>
                        <a:pt x="4096" y="7593"/>
                      </a:cubicBezTo>
                      <a:cubicBezTo>
                        <a:pt x="4190" y="7625"/>
                        <a:pt x="4379" y="7625"/>
                        <a:pt x="4474" y="7625"/>
                      </a:cubicBezTo>
                      <a:lnTo>
                        <a:pt x="5860" y="7625"/>
                      </a:lnTo>
                      <a:cubicBezTo>
                        <a:pt x="5986" y="7625"/>
                        <a:pt x="6143" y="7625"/>
                        <a:pt x="6238" y="7593"/>
                      </a:cubicBezTo>
                      <a:close/>
                      <a:moveTo>
                        <a:pt x="2961" y="8318"/>
                      </a:moveTo>
                      <a:lnTo>
                        <a:pt x="4852" y="10177"/>
                      </a:lnTo>
                      <a:lnTo>
                        <a:pt x="4852" y="11122"/>
                      </a:lnTo>
                      <a:lnTo>
                        <a:pt x="662" y="11122"/>
                      </a:lnTo>
                      <a:lnTo>
                        <a:pt x="662" y="9358"/>
                      </a:lnTo>
                      <a:cubicBezTo>
                        <a:pt x="662" y="8759"/>
                        <a:pt x="1134" y="8318"/>
                        <a:pt x="1701" y="8318"/>
                      </a:cubicBezTo>
                      <a:close/>
                      <a:moveTo>
                        <a:pt x="8664" y="8318"/>
                      </a:moveTo>
                      <a:cubicBezTo>
                        <a:pt x="9262" y="8318"/>
                        <a:pt x="9672" y="8790"/>
                        <a:pt x="9672" y="9358"/>
                      </a:cubicBezTo>
                      <a:lnTo>
                        <a:pt x="9672" y="11122"/>
                      </a:lnTo>
                      <a:lnTo>
                        <a:pt x="5513" y="11122"/>
                      </a:lnTo>
                      <a:lnTo>
                        <a:pt x="5513" y="10177"/>
                      </a:lnTo>
                      <a:lnTo>
                        <a:pt x="7404" y="8318"/>
                      </a:lnTo>
                      <a:close/>
                      <a:moveTo>
                        <a:pt x="4537" y="1"/>
                      </a:moveTo>
                      <a:cubicBezTo>
                        <a:pt x="2804" y="1"/>
                        <a:pt x="1418" y="1418"/>
                        <a:pt x="1418" y="3120"/>
                      </a:cubicBezTo>
                      <a:lnTo>
                        <a:pt x="1418" y="4506"/>
                      </a:lnTo>
                      <a:cubicBezTo>
                        <a:pt x="1418" y="5356"/>
                        <a:pt x="2048" y="6050"/>
                        <a:pt x="2835" y="6207"/>
                      </a:cubicBezTo>
                      <a:cubicBezTo>
                        <a:pt x="2898" y="6648"/>
                        <a:pt x="3151" y="7026"/>
                        <a:pt x="3497" y="7278"/>
                      </a:cubicBezTo>
                      <a:cubicBezTo>
                        <a:pt x="3466" y="7467"/>
                        <a:pt x="3308" y="7625"/>
                        <a:pt x="3119" y="7625"/>
                      </a:cubicBezTo>
                      <a:lnTo>
                        <a:pt x="1733" y="7625"/>
                      </a:lnTo>
                      <a:cubicBezTo>
                        <a:pt x="788" y="7625"/>
                        <a:pt x="0" y="8412"/>
                        <a:pt x="0" y="9358"/>
                      </a:cubicBezTo>
                      <a:lnTo>
                        <a:pt x="0" y="11468"/>
                      </a:lnTo>
                      <a:cubicBezTo>
                        <a:pt x="0" y="11689"/>
                        <a:pt x="158" y="11846"/>
                        <a:pt x="347" y="11846"/>
                      </a:cubicBezTo>
                      <a:lnTo>
                        <a:pt x="10050" y="11846"/>
                      </a:lnTo>
                      <a:cubicBezTo>
                        <a:pt x="10239" y="11846"/>
                        <a:pt x="10397" y="11689"/>
                        <a:pt x="10397" y="11468"/>
                      </a:cubicBezTo>
                      <a:lnTo>
                        <a:pt x="10397" y="9358"/>
                      </a:lnTo>
                      <a:cubicBezTo>
                        <a:pt x="10397" y="8412"/>
                        <a:pt x="9609" y="7625"/>
                        <a:pt x="8664" y="7625"/>
                      </a:cubicBezTo>
                      <a:lnTo>
                        <a:pt x="7278" y="7625"/>
                      </a:lnTo>
                      <a:cubicBezTo>
                        <a:pt x="7089" y="7625"/>
                        <a:pt x="6931" y="7467"/>
                        <a:pt x="6931" y="7278"/>
                      </a:cubicBezTo>
                      <a:cubicBezTo>
                        <a:pt x="7278" y="7026"/>
                        <a:pt x="7530" y="6648"/>
                        <a:pt x="7593" y="6207"/>
                      </a:cubicBezTo>
                      <a:cubicBezTo>
                        <a:pt x="8380" y="6050"/>
                        <a:pt x="9010" y="5325"/>
                        <a:pt x="9010" y="4506"/>
                      </a:cubicBezTo>
                      <a:lnTo>
                        <a:pt x="9010" y="3120"/>
                      </a:lnTo>
                      <a:cubicBezTo>
                        <a:pt x="9010" y="1387"/>
                        <a:pt x="7593" y="1"/>
                        <a:pt x="5891"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67" name="Google Shape;9310;p73">
                  <a:extLst>
                    <a:ext uri="{FF2B5EF4-FFF2-40B4-BE49-F238E27FC236}">
                      <a16:creationId xmlns:a16="http://schemas.microsoft.com/office/drawing/2014/main" id="{8097CD62-5FFB-41CB-B129-9DE6803260E7}"/>
                    </a:ext>
                  </a:extLst>
                </p:cNvPr>
                <p:cNvSpPr/>
                <p:nvPr/>
              </p:nvSpPr>
              <p:spPr>
                <a:xfrm>
                  <a:off x="5967300" y="29153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40" y="694"/>
                      </a:lnTo>
                      <a:cubicBezTo>
                        <a:pt x="1260" y="694"/>
                        <a:pt x="1418" y="536"/>
                        <a:pt x="1418" y="347"/>
                      </a:cubicBez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168" name="Google Shape;9311;p73">
                <a:extLst>
                  <a:ext uri="{FF2B5EF4-FFF2-40B4-BE49-F238E27FC236}">
                    <a16:creationId xmlns:a16="http://schemas.microsoft.com/office/drawing/2014/main" id="{A016364D-AF45-497E-9CB6-C72DA888D552}"/>
                  </a:ext>
                </a:extLst>
              </p:cNvPr>
              <p:cNvSpPr/>
              <p:nvPr/>
            </p:nvSpPr>
            <p:spPr>
              <a:xfrm>
                <a:off x="10926070" y="2281639"/>
                <a:ext cx="500612" cy="499261"/>
              </a:xfrm>
              <a:custGeom>
                <a:avLst/>
                <a:gdLst/>
                <a:ahLst/>
                <a:cxnLst/>
                <a:rect l="l" t="t" r="r" b="b"/>
                <a:pathLst>
                  <a:path w="11847" h="11815" extrusionOk="0">
                    <a:moveTo>
                      <a:pt x="5892" y="693"/>
                    </a:moveTo>
                    <a:cubicBezTo>
                      <a:pt x="6491" y="693"/>
                      <a:pt x="6932" y="1134"/>
                      <a:pt x="6932" y="1701"/>
                    </a:cubicBezTo>
                    <a:cubicBezTo>
                      <a:pt x="6932" y="2269"/>
                      <a:pt x="6459" y="2710"/>
                      <a:pt x="5892" y="2710"/>
                    </a:cubicBezTo>
                    <a:cubicBezTo>
                      <a:pt x="5325" y="2710"/>
                      <a:pt x="4884" y="2269"/>
                      <a:pt x="4884" y="1701"/>
                    </a:cubicBezTo>
                    <a:cubicBezTo>
                      <a:pt x="4884" y="1134"/>
                      <a:pt x="5325" y="693"/>
                      <a:pt x="5892" y="693"/>
                    </a:cubicBezTo>
                    <a:close/>
                    <a:moveTo>
                      <a:pt x="5892" y="3466"/>
                    </a:moveTo>
                    <a:cubicBezTo>
                      <a:pt x="6176" y="3466"/>
                      <a:pt x="6428" y="3497"/>
                      <a:pt x="6680" y="3592"/>
                    </a:cubicBezTo>
                    <a:lnTo>
                      <a:pt x="5892" y="4631"/>
                    </a:lnTo>
                    <a:lnTo>
                      <a:pt x="5104" y="3592"/>
                    </a:lnTo>
                    <a:cubicBezTo>
                      <a:pt x="5357" y="3529"/>
                      <a:pt x="5609" y="3466"/>
                      <a:pt x="5892" y="3466"/>
                    </a:cubicBezTo>
                    <a:close/>
                    <a:moveTo>
                      <a:pt x="4222" y="2048"/>
                    </a:moveTo>
                    <a:cubicBezTo>
                      <a:pt x="4285" y="2426"/>
                      <a:pt x="4474" y="2710"/>
                      <a:pt x="4726" y="2962"/>
                    </a:cubicBezTo>
                    <a:cubicBezTo>
                      <a:pt x="4632" y="2993"/>
                      <a:pt x="4537" y="3056"/>
                      <a:pt x="4443" y="3088"/>
                    </a:cubicBezTo>
                    <a:cubicBezTo>
                      <a:pt x="4443" y="3088"/>
                      <a:pt x="4411" y="3088"/>
                      <a:pt x="4411" y="3119"/>
                    </a:cubicBezTo>
                    <a:cubicBezTo>
                      <a:pt x="3403" y="3623"/>
                      <a:pt x="2773" y="4694"/>
                      <a:pt x="2773" y="5829"/>
                    </a:cubicBezTo>
                    <a:lnTo>
                      <a:pt x="2773" y="6207"/>
                    </a:lnTo>
                    <a:lnTo>
                      <a:pt x="2143" y="6207"/>
                    </a:lnTo>
                    <a:lnTo>
                      <a:pt x="2647" y="2300"/>
                    </a:lnTo>
                    <a:cubicBezTo>
                      <a:pt x="2679" y="2174"/>
                      <a:pt x="2836" y="2048"/>
                      <a:pt x="2962" y="2048"/>
                    </a:cubicBezTo>
                    <a:close/>
                    <a:moveTo>
                      <a:pt x="4474" y="3907"/>
                    </a:moveTo>
                    <a:lnTo>
                      <a:pt x="5546" y="5325"/>
                    </a:lnTo>
                    <a:lnTo>
                      <a:pt x="5546" y="6238"/>
                    </a:lnTo>
                    <a:lnTo>
                      <a:pt x="3466" y="6238"/>
                    </a:lnTo>
                    <a:lnTo>
                      <a:pt x="3466" y="5892"/>
                    </a:lnTo>
                    <a:cubicBezTo>
                      <a:pt x="3466" y="5041"/>
                      <a:pt x="3844" y="4348"/>
                      <a:pt x="4474" y="3907"/>
                    </a:cubicBezTo>
                    <a:close/>
                    <a:moveTo>
                      <a:pt x="7278" y="3907"/>
                    </a:moveTo>
                    <a:cubicBezTo>
                      <a:pt x="7908" y="4348"/>
                      <a:pt x="8318" y="5104"/>
                      <a:pt x="8318" y="5892"/>
                    </a:cubicBezTo>
                    <a:lnTo>
                      <a:pt x="8318" y="6238"/>
                    </a:lnTo>
                    <a:lnTo>
                      <a:pt x="6207" y="6238"/>
                    </a:lnTo>
                    <a:lnTo>
                      <a:pt x="6207" y="5325"/>
                    </a:lnTo>
                    <a:lnTo>
                      <a:pt x="7278" y="3907"/>
                    </a:lnTo>
                    <a:close/>
                    <a:moveTo>
                      <a:pt x="8854" y="2048"/>
                    </a:moveTo>
                    <a:cubicBezTo>
                      <a:pt x="9011" y="2048"/>
                      <a:pt x="9137" y="2143"/>
                      <a:pt x="9169" y="2300"/>
                    </a:cubicBezTo>
                    <a:lnTo>
                      <a:pt x="9673" y="6238"/>
                    </a:lnTo>
                    <a:lnTo>
                      <a:pt x="9043" y="6238"/>
                    </a:lnTo>
                    <a:lnTo>
                      <a:pt x="9043" y="5860"/>
                    </a:lnTo>
                    <a:cubicBezTo>
                      <a:pt x="9043" y="4694"/>
                      <a:pt x="8381" y="3655"/>
                      <a:pt x="7436" y="3151"/>
                    </a:cubicBezTo>
                    <a:cubicBezTo>
                      <a:pt x="7436" y="3151"/>
                      <a:pt x="7404" y="3151"/>
                      <a:pt x="7404" y="3119"/>
                    </a:cubicBezTo>
                    <a:cubicBezTo>
                      <a:pt x="7310" y="3088"/>
                      <a:pt x="7184" y="3056"/>
                      <a:pt x="7121" y="2993"/>
                    </a:cubicBezTo>
                    <a:cubicBezTo>
                      <a:pt x="7310" y="2773"/>
                      <a:pt x="7530" y="2458"/>
                      <a:pt x="7593" y="2048"/>
                    </a:cubicBezTo>
                    <a:close/>
                    <a:moveTo>
                      <a:pt x="10744" y="6900"/>
                    </a:moveTo>
                    <a:cubicBezTo>
                      <a:pt x="10933" y="6900"/>
                      <a:pt x="11090" y="7057"/>
                      <a:pt x="11090" y="7246"/>
                    </a:cubicBezTo>
                    <a:cubicBezTo>
                      <a:pt x="11090" y="7435"/>
                      <a:pt x="10933" y="7624"/>
                      <a:pt x="10744" y="7624"/>
                    </a:cubicBezTo>
                    <a:lnTo>
                      <a:pt x="1009" y="7624"/>
                    </a:lnTo>
                    <a:cubicBezTo>
                      <a:pt x="820" y="7624"/>
                      <a:pt x="662" y="7435"/>
                      <a:pt x="662" y="7246"/>
                    </a:cubicBezTo>
                    <a:cubicBezTo>
                      <a:pt x="662" y="7057"/>
                      <a:pt x="820" y="6900"/>
                      <a:pt x="1009" y="6900"/>
                    </a:cubicBezTo>
                    <a:close/>
                    <a:moveTo>
                      <a:pt x="10397" y="8317"/>
                    </a:moveTo>
                    <a:lnTo>
                      <a:pt x="10397" y="11121"/>
                    </a:lnTo>
                    <a:lnTo>
                      <a:pt x="1387" y="11121"/>
                    </a:lnTo>
                    <a:lnTo>
                      <a:pt x="1387" y="8317"/>
                    </a:lnTo>
                    <a:close/>
                    <a:moveTo>
                      <a:pt x="5892" y="0"/>
                    </a:moveTo>
                    <a:cubicBezTo>
                      <a:pt x="5073" y="0"/>
                      <a:pt x="4380" y="599"/>
                      <a:pt x="4222" y="1386"/>
                    </a:cubicBezTo>
                    <a:lnTo>
                      <a:pt x="2962" y="1386"/>
                    </a:lnTo>
                    <a:cubicBezTo>
                      <a:pt x="2458" y="1386"/>
                      <a:pt x="2080" y="1701"/>
                      <a:pt x="1954" y="2143"/>
                    </a:cubicBezTo>
                    <a:lnTo>
                      <a:pt x="1954" y="2174"/>
                    </a:lnTo>
                    <a:lnTo>
                      <a:pt x="1450" y="6238"/>
                    </a:lnTo>
                    <a:lnTo>
                      <a:pt x="1072" y="6238"/>
                    </a:lnTo>
                    <a:cubicBezTo>
                      <a:pt x="473" y="6238"/>
                      <a:pt x="1" y="6711"/>
                      <a:pt x="1" y="7246"/>
                    </a:cubicBezTo>
                    <a:cubicBezTo>
                      <a:pt x="1" y="7719"/>
                      <a:pt x="316" y="8065"/>
                      <a:pt x="694" y="8254"/>
                    </a:cubicBezTo>
                    <a:lnTo>
                      <a:pt x="694" y="11468"/>
                    </a:lnTo>
                    <a:cubicBezTo>
                      <a:pt x="694" y="11657"/>
                      <a:pt x="851" y="11815"/>
                      <a:pt x="1040" y="11815"/>
                    </a:cubicBezTo>
                    <a:lnTo>
                      <a:pt x="10775" y="11815"/>
                    </a:lnTo>
                    <a:cubicBezTo>
                      <a:pt x="10996" y="11815"/>
                      <a:pt x="11153" y="11657"/>
                      <a:pt x="11153" y="11468"/>
                    </a:cubicBezTo>
                    <a:lnTo>
                      <a:pt x="11153" y="8254"/>
                    </a:lnTo>
                    <a:cubicBezTo>
                      <a:pt x="11531" y="8065"/>
                      <a:pt x="11847" y="7719"/>
                      <a:pt x="11847" y="7246"/>
                    </a:cubicBezTo>
                    <a:cubicBezTo>
                      <a:pt x="11815" y="6711"/>
                      <a:pt x="11342" y="6238"/>
                      <a:pt x="10744" y="6238"/>
                    </a:cubicBezTo>
                    <a:lnTo>
                      <a:pt x="10366" y="6238"/>
                    </a:lnTo>
                    <a:lnTo>
                      <a:pt x="9830" y="2174"/>
                    </a:lnTo>
                    <a:lnTo>
                      <a:pt x="9830" y="2143"/>
                    </a:lnTo>
                    <a:cubicBezTo>
                      <a:pt x="9736" y="1701"/>
                      <a:pt x="9295" y="1386"/>
                      <a:pt x="8854" y="1386"/>
                    </a:cubicBezTo>
                    <a:lnTo>
                      <a:pt x="7593" y="1386"/>
                    </a:lnTo>
                    <a:cubicBezTo>
                      <a:pt x="7436" y="599"/>
                      <a:pt x="6711" y="0"/>
                      <a:pt x="589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472" name="Group 471">
              <a:extLst>
                <a:ext uri="{FF2B5EF4-FFF2-40B4-BE49-F238E27FC236}">
                  <a16:creationId xmlns:a16="http://schemas.microsoft.com/office/drawing/2014/main" id="{3939DD48-8ED7-4769-9133-8B9EB2B2CE78}"/>
                </a:ext>
              </a:extLst>
            </p:cNvPr>
            <p:cNvGrpSpPr/>
            <p:nvPr/>
          </p:nvGrpSpPr>
          <p:grpSpPr>
            <a:xfrm>
              <a:off x="764236" y="3833082"/>
              <a:ext cx="10663528" cy="1739406"/>
              <a:chOff x="763919" y="3746993"/>
              <a:chExt cx="10663528" cy="1739406"/>
            </a:xfrm>
            <a:grpFill/>
          </p:grpSpPr>
          <p:grpSp>
            <p:nvGrpSpPr>
              <p:cNvPr id="169" name="Google Shape;9312;p73">
                <a:extLst>
                  <a:ext uri="{FF2B5EF4-FFF2-40B4-BE49-F238E27FC236}">
                    <a16:creationId xmlns:a16="http://schemas.microsoft.com/office/drawing/2014/main" id="{0B7BCB2C-5970-46A0-8B9A-2B326D46163C}"/>
                  </a:ext>
                </a:extLst>
              </p:cNvPr>
              <p:cNvGrpSpPr/>
              <p:nvPr/>
            </p:nvGrpSpPr>
            <p:grpSpPr>
              <a:xfrm>
                <a:off x="765249" y="3749233"/>
                <a:ext cx="503276" cy="497908"/>
                <a:chOff x="581525" y="3254850"/>
                <a:chExt cx="297750" cy="294575"/>
              </a:xfrm>
              <a:grpFill/>
            </p:grpSpPr>
            <p:sp>
              <p:nvSpPr>
                <p:cNvPr id="170" name="Google Shape;9313;p73">
                  <a:extLst>
                    <a:ext uri="{FF2B5EF4-FFF2-40B4-BE49-F238E27FC236}">
                      <a16:creationId xmlns:a16="http://schemas.microsoft.com/office/drawing/2014/main" id="{8DC24966-F5EA-4676-B814-222806204E47}"/>
                    </a:ext>
                  </a:extLst>
                </p:cNvPr>
                <p:cNvSpPr/>
                <p:nvPr/>
              </p:nvSpPr>
              <p:spPr>
                <a:xfrm>
                  <a:off x="616950" y="3358025"/>
                  <a:ext cx="89025" cy="86650"/>
                </a:xfrm>
                <a:custGeom>
                  <a:avLst/>
                  <a:gdLst/>
                  <a:ahLst/>
                  <a:cxnLst/>
                  <a:rect l="l" t="t" r="r" b="b"/>
                  <a:pathLst>
                    <a:path w="3560"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71" name="Google Shape;9314;p73">
                  <a:extLst>
                    <a:ext uri="{FF2B5EF4-FFF2-40B4-BE49-F238E27FC236}">
                      <a16:creationId xmlns:a16="http://schemas.microsoft.com/office/drawing/2014/main" id="{6444AC35-715E-4284-8432-55409F46448D}"/>
                    </a:ext>
                  </a:extLst>
                </p:cNvPr>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72" name="Google Shape;9315;p73">
                  <a:extLst>
                    <a:ext uri="{FF2B5EF4-FFF2-40B4-BE49-F238E27FC236}">
                      <a16:creationId xmlns:a16="http://schemas.microsoft.com/office/drawing/2014/main" id="{A8BD0184-2586-49DF-A8DF-EF89814FD113}"/>
                    </a:ext>
                  </a:extLst>
                </p:cNvPr>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73" name="Google Shape;9316;p73">
                <a:extLst>
                  <a:ext uri="{FF2B5EF4-FFF2-40B4-BE49-F238E27FC236}">
                    <a16:creationId xmlns:a16="http://schemas.microsoft.com/office/drawing/2014/main" id="{4B92A9C1-79C8-4347-BEC0-D014A3A77A31}"/>
                  </a:ext>
                </a:extLst>
              </p:cNvPr>
              <p:cNvGrpSpPr/>
              <p:nvPr/>
            </p:nvGrpSpPr>
            <p:grpSpPr>
              <a:xfrm>
                <a:off x="763919" y="4376911"/>
                <a:ext cx="505937" cy="502642"/>
                <a:chOff x="580725" y="3617925"/>
                <a:chExt cx="299325" cy="297375"/>
              </a:xfrm>
              <a:grpFill/>
            </p:grpSpPr>
            <p:sp>
              <p:nvSpPr>
                <p:cNvPr id="174" name="Google Shape;9317;p73">
                  <a:extLst>
                    <a:ext uri="{FF2B5EF4-FFF2-40B4-BE49-F238E27FC236}">
                      <a16:creationId xmlns:a16="http://schemas.microsoft.com/office/drawing/2014/main" id="{17868A40-3A69-412D-B198-73A1C0393797}"/>
                    </a:ext>
                  </a:extLst>
                </p:cNvPr>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75" name="Google Shape;9318;p73">
                  <a:extLst>
                    <a:ext uri="{FF2B5EF4-FFF2-40B4-BE49-F238E27FC236}">
                      <a16:creationId xmlns:a16="http://schemas.microsoft.com/office/drawing/2014/main" id="{D857FE39-1BBB-441C-8C35-6447FF872888}"/>
                    </a:ext>
                  </a:extLst>
                </p:cNvPr>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76" name="Google Shape;9319;p73">
                  <a:extLst>
                    <a:ext uri="{FF2B5EF4-FFF2-40B4-BE49-F238E27FC236}">
                      <a16:creationId xmlns:a16="http://schemas.microsoft.com/office/drawing/2014/main" id="{4ED93086-019A-45E3-A9C1-F2C668819494}"/>
                    </a:ext>
                  </a:extLst>
                </p:cNvPr>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77" name="Google Shape;9320;p73">
                  <a:extLst>
                    <a:ext uri="{FF2B5EF4-FFF2-40B4-BE49-F238E27FC236}">
                      <a16:creationId xmlns:a16="http://schemas.microsoft.com/office/drawing/2014/main" id="{CD34C34A-03E6-4FC8-A6B6-C42213A78A88}"/>
                    </a:ext>
                  </a:extLst>
                </p:cNvPr>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78" name="Google Shape;9321;p73">
                  <a:extLst>
                    <a:ext uri="{FF2B5EF4-FFF2-40B4-BE49-F238E27FC236}">
                      <a16:creationId xmlns:a16="http://schemas.microsoft.com/office/drawing/2014/main" id="{C94D717A-3704-46DF-9184-FFD0A8C9BC58}"/>
                    </a:ext>
                  </a:extLst>
                </p:cNvPr>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79" name="Google Shape;9322;p73">
                <a:extLst>
                  <a:ext uri="{FF2B5EF4-FFF2-40B4-BE49-F238E27FC236}">
                    <a16:creationId xmlns:a16="http://schemas.microsoft.com/office/drawing/2014/main" id="{1297946C-B3A8-486D-AD50-B915E7BA1EB2}"/>
                  </a:ext>
                </a:extLst>
              </p:cNvPr>
              <p:cNvGrpSpPr/>
              <p:nvPr/>
            </p:nvGrpSpPr>
            <p:grpSpPr>
              <a:xfrm>
                <a:off x="766581" y="4984646"/>
                <a:ext cx="500612" cy="500612"/>
                <a:chOff x="583100" y="3982600"/>
                <a:chExt cx="296175" cy="296175"/>
              </a:xfrm>
              <a:grpFill/>
            </p:grpSpPr>
            <p:sp>
              <p:nvSpPr>
                <p:cNvPr id="180" name="Google Shape;9323;p73">
                  <a:extLst>
                    <a:ext uri="{FF2B5EF4-FFF2-40B4-BE49-F238E27FC236}">
                      <a16:creationId xmlns:a16="http://schemas.microsoft.com/office/drawing/2014/main" id="{B48CE083-D77E-476E-9501-D9C676A21B5C}"/>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81" name="Google Shape;9324;p73">
                  <a:extLst>
                    <a:ext uri="{FF2B5EF4-FFF2-40B4-BE49-F238E27FC236}">
                      <a16:creationId xmlns:a16="http://schemas.microsoft.com/office/drawing/2014/main" id="{D2943E7E-9677-4782-ADA3-738E71D43378}"/>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82" name="Google Shape;9325;p73">
                  <a:extLst>
                    <a:ext uri="{FF2B5EF4-FFF2-40B4-BE49-F238E27FC236}">
                      <a16:creationId xmlns:a16="http://schemas.microsoft.com/office/drawing/2014/main" id="{C5D2A876-4446-4A60-9674-B5CEBB1463E8}"/>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83" name="Google Shape;9326;p73">
                  <a:extLst>
                    <a:ext uri="{FF2B5EF4-FFF2-40B4-BE49-F238E27FC236}">
                      <a16:creationId xmlns:a16="http://schemas.microsoft.com/office/drawing/2014/main" id="{3FECBF89-DDB0-4A09-96B4-CE13BF6AC98D}"/>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84" name="Google Shape;9327;p73">
                  <a:extLst>
                    <a:ext uri="{FF2B5EF4-FFF2-40B4-BE49-F238E27FC236}">
                      <a16:creationId xmlns:a16="http://schemas.microsoft.com/office/drawing/2014/main" id="{01AEB53B-7A12-4D6D-B2AA-098ED8774C69}"/>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85" name="Google Shape;9328;p73">
                  <a:extLst>
                    <a:ext uri="{FF2B5EF4-FFF2-40B4-BE49-F238E27FC236}">
                      <a16:creationId xmlns:a16="http://schemas.microsoft.com/office/drawing/2014/main" id="{D11C5670-61CA-4793-993A-08664A373496}"/>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86" name="Google Shape;9329;p73">
                  <a:extLst>
                    <a:ext uri="{FF2B5EF4-FFF2-40B4-BE49-F238E27FC236}">
                      <a16:creationId xmlns:a16="http://schemas.microsoft.com/office/drawing/2014/main" id="{334E5FB1-49DD-49EE-9EAB-4F47CD572F14}"/>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87" name="Google Shape;9330;p73">
                <a:extLst>
                  <a:ext uri="{FF2B5EF4-FFF2-40B4-BE49-F238E27FC236}">
                    <a16:creationId xmlns:a16="http://schemas.microsoft.com/office/drawing/2014/main" id="{DEB1F666-D2B8-410B-8681-0996CB78CD42}"/>
                  </a:ext>
                </a:extLst>
              </p:cNvPr>
              <p:cNvGrpSpPr/>
              <p:nvPr/>
            </p:nvGrpSpPr>
            <p:grpSpPr>
              <a:xfrm>
                <a:off x="3959219" y="3748874"/>
                <a:ext cx="439341" cy="498627"/>
                <a:chOff x="2423775" y="3226875"/>
                <a:chExt cx="259925" cy="295000"/>
              </a:xfrm>
              <a:grpFill/>
            </p:grpSpPr>
            <p:sp>
              <p:nvSpPr>
                <p:cNvPr id="188" name="Google Shape;9331;p73">
                  <a:extLst>
                    <a:ext uri="{FF2B5EF4-FFF2-40B4-BE49-F238E27FC236}">
                      <a16:creationId xmlns:a16="http://schemas.microsoft.com/office/drawing/2014/main" id="{32940EE8-3236-4C9E-8E88-68A5D066578B}"/>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89" name="Google Shape;9332;p73">
                  <a:extLst>
                    <a:ext uri="{FF2B5EF4-FFF2-40B4-BE49-F238E27FC236}">
                      <a16:creationId xmlns:a16="http://schemas.microsoft.com/office/drawing/2014/main" id="{BD852699-F842-4F02-9436-47761DAC21C1}"/>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90" name="Google Shape;9333;p73">
                  <a:extLst>
                    <a:ext uri="{FF2B5EF4-FFF2-40B4-BE49-F238E27FC236}">
                      <a16:creationId xmlns:a16="http://schemas.microsoft.com/office/drawing/2014/main" id="{3E3210D6-7B7E-4C0F-97A4-7286DEF99209}"/>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91" name="Google Shape;9334;p73">
                <a:extLst>
                  <a:ext uri="{FF2B5EF4-FFF2-40B4-BE49-F238E27FC236}">
                    <a16:creationId xmlns:a16="http://schemas.microsoft.com/office/drawing/2014/main" id="{FEA1D06C-A6DB-46C5-AB2F-BE2E17CFACBB}"/>
                  </a:ext>
                </a:extLst>
              </p:cNvPr>
              <p:cNvGrpSpPr/>
              <p:nvPr/>
            </p:nvGrpSpPr>
            <p:grpSpPr>
              <a:xfrm>
                <a:off x="3926595" y="4379912"/>
                <a:ext cx="504585" cy="496642"/>
                <a:chOff x="2404875" y="3592725"/>
                <a:chExt cx="298525" cy="293825"/>
              </a:xfrm>
              <a:grpFill/>
            </p:grpSpPr>
            <p:sp>
              <p:nvSpPr>
                <p:cNvPr id="192" name="Google Shape;9335;p73">
                  <a:extLst>
                    <a:ext uri="{FF2B5EF4-FFF2-40B4-BE49-F238E27FC236}">
                      <a16:creationId xmlns:a16="http://schemas.microsoft.com/office/drawing/2014/main" id="{21AB8D22-CEB5-4931-BAFC-801F7CD5B83B}"/>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93" name="Google Shape;9336;p73">
                  <a:extLst>
                    <a:ext uri="{FF2B5EF4-FFF2-40B4-BE49-F238E27FC236}">
                      <a16:creationId xmlns:a16="http://schemas.microsoft.com/office/drawing/2014/main" id="{9B1CE012-5172-47D9-AE55-F35F2B13BE0B}"/>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94" name="Google Shape;9337;p73">
                  <a:extLst>
                    <a:ext uri="{FF2B5EF4-FFF2-40B4-BE49-F238E27FC236}">
                      <a16:creationId xmlns:a16="http://schemas.microsoft.com/office/drawing/2014/main" id="{C6041959-344F-484C-B504-59E598814BC6}"/>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195" name="Google Shape;9338;p73">
                <a:extLst>
                  <a:ext uri="{FF2B5EF4-FFF2-40B4-BE49-F238E27FC236}">
                    <a16:creationId xmlns:a16="http://schemas.microsoft.com/office/drawing/2014/main" id="{4C90DA7B-DC37-49E6-850E-CF49636D781D}"/>
                  </a:ext>
                </a:extLst>
              </p:cNvPr>
              <p:cNvGrpSpPr/>
              <p:nvPr/>
            </p:nvGrpSpPr>
            <p:grpSpPr>
              <a:xfrm>
                <a:off x="3927927" y="4985321"/>
                <a:ext cx="501923" cy="499261"/>
                <a:chOff x="2404875" y="3955825"/>
                <a:chExt cx="296950" cy="295375"/>
              </a:xfrm>
              <a:grpFill/>
            </p:grpSpPr>
            <p:sp>
              <p:nvSpPr>
                <p:cNvPr id="196" name="Google Shape;9339;p73">
                  <a:extLst>
                    <a:ext uri="{FF2B5EF4-FFF2-40B4-BE49-F238E27FC236}">
                      <a16:creationId xmlns:a16="http://schemas.microsoft.com/office/drawing/2014/main" id="{8A8D059D-778A-4413-A3BA-7CD70C419E9C}"/>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97" name="Google Shape;9340;p73">
                  <a:extLst>
                    <a:ext uri="{FF2B5EF4-FFF2-40B4-BE49-F238E27FC236}">
                      <a16:creationId xmlns:a16="http://schemas.microsoft.com/office/drawing/2014/main" id="{D07553C1-B8C2-4809-A366-3EAA1EE1CF33}"/>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98" name="Google Shape;9341;p73">
                  <a:extLst>
                    <a:ext uri="{FF2B5EF4-FFF2-40B4-BE49-F238E27FC236}">
                      <a16:creationId xmlns:a16="http://schemas.microsoft.com/office/drawing/2014/main" id="{AD688F55-D5ED-4B0B-9069-0B55670DB324}"/>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199" name="Google Shape;9342;p73">
                  <a:extLst>
                    <a:ext uri="{FF2B5EF4-FFF2-40B4-BE49-F238E27FC236}">
                      <a16:creationId xmlns:a16="http://schemas.microsoft.com/office/drawing/2014/main" id="{0596D7AF-C682-4B8F-A7E9-D50DE92C93F4}"/>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00" name="Google Shape;9343;p73">
                <a:extLst>
                  <a:ext uri="{FF2B5EF4-FFF2-40B4-BE49-F238E27FC236}">
                    <a16:creationId xmlns:a16="http://schemas.microsoft.com/office/drawing/2014/main" id="{55AF5AA3-FCA1-422E-BECB-509728DAC325}"/>
                  </a:ext>
                </a:extLst>
              </p:cNvPr>
              <p:cNvGrpSpPr/>
              <p:nvPr/>
            </p:nvGrpSpPr>
            <p:grpSpPr>
              <a:xfrm>
                <a:off x="7112857" y="3747882"/>
                <a:ext cx="499303" cy="500612"/>
                <a:chOff x="4263650" y="3235150"/>
                <a:chExt cx="295400" cy="296175"/>
              </a:xfrm>
              <a:grpFill/>
            </p:grpSpPr>
            <p:sp>
              <p:nvSpPr>
                <p:cNvPr id="201" name="Google Shape;9344;p73">
                  <a:extLst>
                    <a:ext uri="{FF2B5EF4-FFF2-40B4-BE49-F238E27FC236}">
                      <a16:creationId xmlns:a16="http://schemas.microsoft.com/office/drawing/2014/main" id="{D1F89616-8F3B-4B7B-8453-CC4029A85601}"/>
                    </a:ext>
                  </a:extLst>
                </p:cNvPr>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02" name="Google Shape;9345;p73">
                  <a:extLst>
                    <a:ext uri="{FF2B5EF4-FFF2-40B4-BE49-F238E27FC236}">
                      <a16:creationId xmlns:a16="http://schemas.microsoft.com/office/drawing/2014/main" id="{6D453764-A257-444D-A61E-B1FA59CA53DE}"/>
                    </a:ext>
                  </a:extLst>
                </p:cNvPr>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03" name="Google Shape;9346;p73">
                  <a:extLst>
                    <a:ext uri="{FF2B5EF4-FFF2-40B4-BE49-F238E27FC236}">
                      <a16:creationId xmlns:a16="http://schemas.microsoft.com/office/drawing/2014/main" id="{82DEEB51-58F0-444E-8720-3C52BC082650}"/>
                    </a:ext>
                  </a:extLst>
                </p:cNvPr>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04" name="Google Shape;9347;p73">
                  <a:extLst>
                    <a:ext uri="{FF2B5EF4-FFF2-40B4-BE49-F238E27FC236}">
                      <a16:creationId xmlns:a16="http://schemas.microsoft.com/office/drawing/2014/main" id="{5491F4DF-0950-4005-B1D4-ED59C4F71448}"/>
                    </a:ext>
                  </a:extLst>
                </p:cNvPr>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05" name="Google Shape;9348;p73">
                  <a:extLst>
                    <a:ext uri="{FF2B5EF4-FFF2-40B4-BE49-F238E27FC236}">
                      <a16:creationId xmlns:a16="http://schemas.microsoft.com/office/drawing/2014/main" id="{9DD2182F-7A43-4706-84E9-7639C4680945}"/>
                    </a:ext>
                  </a:extLst>
                </p:cNvPr>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06" name="Google Shape;9349;p73">
                <a:extLst>
                  <a:ext uri="{FF2B5EF4-FFF2-40B4-BE49-F238E27FC236}">
                    <a16:creationId xmlns:a16="http://schemas.microsoft.com/office/drawing/2014/main" id="{69C851FB-6AD4-49BE-B7AF-0E7B2476C20A}"/>
                  </a:ext>
                </a:extLst>
              </p:cNvPr>
              <p:cNvGrpSpPr/>
              <p:nvPr/>
            </p:nvGrpSpPr>
            <p:grpSpPr>
              <a:xfrm>
                <a:off x="7109540" y="4393899"/>
                <a:ext cx="505937" cy="468667"/>
                <a:chOff x="4266025" y="3609275"/>
                <a:chExt cx="299325" cy="277275"/>
              </a:xfrm>
              <a:grpFill/>
            </p:grpSpPr>
            <p:sp>
              <p:nvSpPr>
                <p:cNvPr id="207" name="Google Shape;9350;p73">
                  <a:extLst>
                    <a:ext uri="{FF2B5EF4-FFF2-40B4-BE49-F238E27FC236}">
                      <a16:creationId xmlns:a16="http://schemas.microsoft.com/office/drawing/2014/main" id="{380B1265-7A15-4BFF-8CDA-9E268B968AC4}"/>
                    </a:ext>
                  </a:extLst>
                </p:cNvPr>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08" name="Google Shape;9351;p73">
                  <a:extLst>
                    <a:ext uri="{FF2B5EF4-FFF2-40B4-BE49-F238E27FC236}">
                      <a16:creationId xmlns:a16="http://schemas.microsoft.com/office/drawing/2014/main" id="{8747021F-2446-4897-8224-AF592E00974B}"/>
                    </a:ext>
                  </a:extLst>
                </p:cNvPr>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09" name="Google Shape;9352;p73">
                <a:extLst>
                  <a:ext uri="{FF2B5EF4-FFF2-40B4-BE49-F238E27FC236}">
                    <a16:creationId xmlns:a16="http://schemas.microsoft.com/office/drawing/2014/main" id="{5C9D0D10-E227-44FB-AB62-A15963894AA3}"/>
                  </a:ext>
                </a:extLst>
              </p:cNvPr>
              <p:cNvGrpSpPr/>
              <p:nvPr/>
            </p:nvGrpSpPr>
            <p:grpSpPr>
              <a:xfrm>
                <a:off x="7110195" y="4985321"/>
                <a:ext cx="504627" cy="499261"/>
                <a:chOff x="4263650" y="3963700"/>
                <a:chExt cx="298550" cy="295375"/>
              </a:xfrm>
              <a:grpFill/>
            </p:grpSpPr>
            <p:sp>
              <p:nvSpPr>
                <p:cNvPr id="210" name="Google Shape;9353;p73">
                  <a:extLst>
                    <a:ext uri="{FF2B5EF4-FFF2-40B4-BE49-F238E27FC236}">
                      <a16:creationId xmlns:a16="http://schemas.microsoft.com/office/drawing/2014/main" id="{B2948857-FDD9-4DB0-AB0B-2A8321CC0387}"/>
                    </a:ext>
                  </a:extLst>
                </p:cNvPr>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11" name="Google Shape;9354;p73">
                  <a:extLst>
                    <a:ext uri="{FF2B5EF4-FFF2-40B4-BE49-F238E27FC236}">
                      <a16:creationId xmlns:a16="http://schemas.microsoft.com/office/drawing/2014/main" id="{8B99A783-4992-42D7-A0BE-322A91680079}"/>
                    </a:ext>
                  </a:extLst>
                </p:cNvPr>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12" name="Google Shape;9355;p73">
                  <a:extLst>
                    <a:ext uri="{FF2B5EF4-FFF2-40B4-BE49-F238E27FC236}">
                      <a16:creationId xmlns:a16="http://schemas.microsoft.com/office/drawing/2014/main" id="{BA5EADCD-64DB-48CB-B6F6-D125DD3A8852}"/>
                    </a:ext>
                  </a:extLst>
                </p:cNvPr>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13" name="Google Shape;9356;p73">
                  <a:extLst>
                    <a:ext uri="{FF2B5EF4-FFF2-40B4-BE49-F238E27FC236}">
                      <a16:creationId xmlns:a16="http://schemas.microsoft.com/office/drawing/2014/main" id="{413EE7A3-8984-45D5-8526-BDAB3A6E1EA2}"/>
                    </a:ext>
                  </a:extLst>
                </p:cNvPr>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14" name="Google Shape;9357;p73">
                  <a:extLst>
                    <a:ext uri="{FF2B5EF4-FFF2-40B4-BE49-F238E27FC236}">
                      <a16:creationId xmlns:a16="http://schemas.microsoft.com/office/drawing/2014/main" id="{B6E3AF6C-2E76-4E02-A26F-07792B4A3FB0}"/>
                    </a:ext>
                  </a:extLst>
                </p:cNvPr>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15" name="Google Shape;9358;p73">
                  <a:extLst>
                    <a:ext uri="{FF2B5EF4-FFF2-40B4-BE49-F238E27FC236}">
                      <a16:creationId xmlns:a16="http://schemas.microsoft.com/office/drawing/2014/main" id="{976AE177-E91F-4A1D-B1C2-F2D8BE2098EE}"/>
                    </a:ext>
                  </a:extLst>
                </p:cNvPr>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16" name="Google Shape;9359;p73">
                  <a:extLst>
                    <a:ext uri="{FF2B5EF4-FFF2-40B4-BE49-F238E27FC236}">
                      <a16:creationId xmlns:a16="http://schemas.microsoft.com/office/drawing/2014/main" id="{8476A388-6842-4D58-9B19-E943B89ABAA4}"/>
                    </a:ext>
                  </a:extLst>
                </p:cNvPr>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17" name="Google Shape;9360;p73">
                <a:extLst>
                  <a:ext uri="{FF2B5EF4-FFF2-40B4-BE49-F238E27FC236}">
                    <a16:creationId xmlns:a16="http://schemas.microsoft.com/office/drawing/2014/main" id="{BAFAC849-5424-49F2-AC5E-A27E8A1FC48F}"/>
                  </a:ext>
                </a:extLst>
              </p:cNvPr>
              <p:cNvGrpSpPr/>
              <p:nvPr/>
            </p:nvGrpSpPr>
            <p:grpSpPr>
              <a:xfrm>
                <a:off x="10368218" y="3747882"/>
                <a:ext cx="323559" cy="500612"/>
                <a:chOff x="6164975" y="3211525"/>
                <a:chExt cx="191425" cy="296175"/>
              </a:xfrm>
              <a:grpFill/>
            </p:grpSpPr>
            <p:sp>
              <p:nvSpPr>
                <p:cNvPr id="218" name="Google Shape;9361;p73">
                  <a:extLst>
                    <a:ext uri="{FF2B5EF4-FFF2-40B4-BE49-F238E27FC236}">
                      <a16:creationId xmlns:a16="http://schemas.microsoft.com/office/drawing/2014/main" id="{C7C05D78-B497-437D-A50A-3B33E1F6790B}"/>
                    </a:ext>
                  </a:extLst>
                </p:cNvPr>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19" name="Google Shape;9362;p73">
                  <a:extLst>
                    <a:ext uri="{FF2B5EF4-FFF2-40B4-BE49-F238E27FC236}">
                      <a16:creationId xmlns:a16="http://schemas.microsoft.com/office/drawing/2014/main" id="{9E39D7C7-D2B0-4CFB-93BF-51F2B877B453}"/>
                    </a:ext>
                  </a:extLst>
                </p:cNvPr>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20" name="Google Shape;9363;p73">
                  <a:extLst>
                    <a:ext uri="{FF2B5EF4-FFF2-40B4-BE49-F238E27FC236}">
                      <a16:creationId xmlns:a16="http://schemas.microsoft.com/office/drawing/2014/main" id="{A54203C7-9D58-4131-8E1D-AE5210DFB365}"/>
                    </a:ext>
                  </a:extLst>
                </p:cNvPr>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21" name="Google Shape;9364;p73">
                  <a:extLst>
                    <a:ext uri="{FF2B5EF4-FFF2-40B4-BE49-F238E27FC236}">
                      <a16:creationId xmlns:a16="http://schemas.microsoft.com/office/drawing/2014/main" id="{4A91A9B7-C80B-45BA-ADFE-B05C3985F93E}"/>
                    </a:ext>
                  </a:extLst>
                </p:cNvPr>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22" name="Google Shape;9365;p73">
                  <a:extLst>
                    <a:ext uri="{FF2B5EF4-FFF2-40B4-BE49-F238E27FC236}">
                      <a16:creationId xmlns:a16="http://schemas.microsoft.com/office/drawing/2014/main" id="{669020D1-71A4-4EF7-9920-F337359B14DE}"/>
                    </a:ext>
                  </a:extLst>
                </p:cNvPr>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23" name="Google Shape;9366;p73">
                  <a:extLst>
                    <a:ext uri="{FF2B5EF4-FFF2-40B4-BE49-F238E27FC236}">
                      <a16:creationId xmlns:a16="http://schemas.microsoft.com/office/drawing/2014/main" id="{3F110F09-73D8-4F2F-800B-0EEF8131A86D}"/>
                    </a:ext>
                  </a:extLst>
                </p:cNvPr>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24" name="Google Shape;9367;p73">
                  <a:extLst>
                    <a:ext uri="{FF2B5EF4-FFF2-40B4-BE49-F238E27FC236}">
                      <a16:creationId xmlns:a16="http://schemas.microsoft.com/office/drawing/2014/main" id="{182932CC-1AA5-4535-B5E6-6240236E18C6}"/>
                    </a:ext>
                  </a:extLst>
                </p:cNvPr>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25" name="Google Shape;9368;p73">
                <a:extLst>
                  <a:ext uri="{FF2B5EF4-FFF2-40B4-BE49-F238E27FC236}">
                    <a16:creationId xmlns:a16="http://schemas.microsoft.com/office/drawing/2014/main" id="{98FF3C37-7999-4C01-9CB4-713928A8FDDA}"/>
                  </a:ext>
                </a:extLst>
              </p:cNvPr>
              <p:cNvGrpSpPr/>
              <p:nvPr/>
            </p:nvGrpSpPr>
            <p:grpSpPr>
              <a:xfrm>
                <a:off x="1400391" y="3747903"/>
                <a:ext cx="504627" cy="500571"/>
                <a:chOff x="946175" y="3253275"/>
                <a:chExt cx="298550" cy="296150"/>
              </a:xfrm>
              <a:grpFill/>
            </p:grpSpPr>
            <p:sp>
              <p:nvSpPr>
                <p:cNvPr id="226" name="Google Shape;9369;p73">
                  <a:extLst>
                    <a:ext uri="{FF2B5EF4-FFF2-40B4-BE49-F238E27FC236}">
                      <a16:creationId xmlns:a16="http://schemas.microsoft.com/office/drawing/2014/main" id="{FFA3F3DB-FEEC-4B1F-A843-13A3590A70C4}"/>
                    </a:ext>
                  </a:extLst>
                </p:cNvPr>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27" name="Google Shape;9370;p73">
                  <a:extLst>
                    <a:ext uri="{FF2B5EF4-FFF2-40B4-BE49-F238E27FC236}">
                      <a16:creationId xmlns:a16="http://schemas.microsoft.com/office/drawing/2014/main" id="{B6BC7165-80E2-4E08-AD31-E45067174224}"/>
                    </a:ext>
                  </a:extLst>
                </p:cNvPr>
                <p:cNvSpPr/>
                <p:nvPr/>
              </p:nvSpPr>
              <p:spPr>
                <a:xfrm>
                  <a:off x="986350" y="3293425"/>
                  <a:ext cx="47300" cy="48075"/>
                </a:xfrm>
                <a:custGeom>
                  <a:avLst/>
                  <a:gdLst/>
                  <a:ahLst/>
                  <a:cxnLst/>
                  <a:rect l="l" t="t" r="r" b="b"/>
                  <a:pathLst>
                    <a:path w="1891"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28" name="Google Shape;9371;p73">
                  <a:extLst>
                    <a:ext uri="{FF2B5EF4-FFF2-40B4-BE49-F238E27FC236}">
                      <a16:creationId xmlns:a16="http://schemas.microsoft.com/office/drawing/2014/main" id="{D9E62262-2FA0-4A81-90F1-D3230A331B90}"/>
                    </a:ext>
                  </a:extLst>
                </p:cNvPr>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29" name="Google Shape;9372;p73">
                  <a:extLst>
                    <a:ext uri="{FF2B5EF4-FFF2-40B4-BE49-F238E27FC236}">
                      <a16:creationId xmlns:a16="http://schemas.microsoft.com/office/drawing/2014/main" id="{7F7BCA13-37A3-4284-A8BE-A57741FD5E07}"/>
                    </a:ext>
                  </a:extLst>
                </p:cNvPr>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30" name="Google Shape;9373;p73">
                  <a:extLst>
                    <a:ext uri="{FF2B5EF4-FFF2-40B4-BE49-F238E27FC236}">
                      <a16:creationId xmlns:a16="http://schemas.microsoft.com/office/drawing/2014/main" id="{3957C9CB-D90A-46EC-85F9-6CFCCF98D707}"/>
                    </a:ext>
                  </a:extLst>
                </p:cNvPr>
                <p:cNvSpPr/>
                <p:nvPr/>
              </p:nvSpPr>
              <p:spPr>
                <a:xfrm>
                  <a:off x="1154125" y="3460400"/>
                  <a:ext cx="90600" cy="89025"/>
                </a:xfrm>
                <a:custGeom>
                  <a:avLst/>
                  <a:gdLst/>
                  <a:ahLst/>
                  <a:cxnLst/>
                  <a:rect l="l" t="t" r="r" b="b"/>
                  <a:pathLst>
                    <a:path w="3623" h="3560"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31" name="Google Shape;9374;p73">
                <a:extLst>
                  <a:ext uri="{FF2B5EF4-FFF2-40B4-BE49-F238E27FC236}">
                    <a16:creationId xmlns:a16="http://schemas.microsoft.com/office/drawing/2014/main" id="{23BA24AD-558B-4031-B554-D255C9F23968}"/>
                  </a:ext>
                </a:extLst>
              </p:cNvPr>
              <p:cNvGrpSpPr/>
              <p:nvPr/>
            </p:nvGrpSpPr>
            <p:grpSpPr>
              <a:xfrm>
                <a:off x="1401722" y="4379912"/>
                <a:ext cx="501965" cy="496642"/>
                <a:chOff x="946175" y="3619500"/>
                <a:chExt cx="296975" cy="293825"/>
              </a:xfrm>
              <a:grpFill/>
            </p:grpSpPr>
            <p:sp>
              <p:nvSpPr>
                <p:cNvPr id="232" name="Google Shape;9375;p73">
                  <a:extLst>
                    <a:ext uri="{FF2B5EF4-FFF2-40B4-BE49-F238E27FC236}">
                      <a16:creationId xmlns:a16="http://schemas.microsoft.com/office/drawing/2014/main" id="{692C94C2-7149-4622-9AA7-3F61BD117351}"/>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33" name="Google Shape;9376;p73">
                  <a:extLst>
                    <a:ext uri="{FF2B5EF4-FFF2-40B4-BE49-F238E27FC236}">
                      <a16:creationId xmlns:a16="http://schemas.microsoft.com/office/drawing/2014/main" id="{EA6089AF-F51B-4180-B0B2-6C33307A7D5B}"/>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34" name="Google Shape;9377;p73">
                  <a:extLst>
                    <a:ext uri="{FF2B5EF4-FFF2-40B4-BE49-F238E27FC236}">
                      <a16:creationId xmlns:a16="http://schemas.microsoft.com/office/drawing/2014/main" id="{D243CCEC-9203-4B1C-A27A-C6047913B069}"/>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35" name="Google Shape;9378;p73">
                  <a:extLst>
                    <a:ext uri="{FF2B5EF4-FFF2-40B4-BE49-F238E27FC236}">
                      <a16:creationId xmlns:a16="http://schemas.microsoft.com/office/drawing/2014/main" id="{CD416CC4-E330-4406-B4C6-27430285775A}"/>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36" name="Google Shape;9379;p73">
                  <a:extLst>
                    <a:ext uri="{FF2B5EF4-FFF2-40B4-BE49-F238E27FC236}">
                      <a16:creationId xmlns:a16="http://schemas.microsoft.com/office/drawing/2014/main" id="{232C95A2-DDA5-4882-8DDA-304E02B3621E}"/>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37" name="Google Shape;9380;p73">
                  <a:extLst>
                    <a:ext uri="{FF2B5EF4-FFF2-40B4-BE49-F238E27FC236}">
                      <a16:creationId xmlns:a16="http://schemas.microsoft.com/office/drawing/2014/main" id="{67FFF795-2746-4CEA-9CE5-D495446C2505}"/>
                    </a:ext>
                  </a:extLst>
                </p:cNvPr>
                <p:cNvSpPr/>
                <p:nvPr/>
              </p:nvSpPr>
              <p:spPr>
                <a:xfrm>
                  <a:off x="946175" y="3879425"/>
                  <a:ext cx="166225" cy="33900"/>
                </a:xfrm>
                <a:custGeom>
                  <a:avLst/>
                  <a:gdLst/>
                  <a:ahLst/>
                  <a:cxnLst/>
                  <a:rect l="l" t="t" r="r" b="b"/>
                  <a:pathLst>
                    <a:path w="6648"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38" name="Google Shape;9381;p73">
                <a:extLst>
                  <a:ext uri="{FF2B5EF4-FFF2-40B4-BE49-F238E27FC236}">
                    <a16:creationId xmlns:a16="http://schemas.microsoft.com/office/drawing/2014/main" id="{FA061E53-CABF-4B67-80D6-0C0DE0194493}"/>
                  </a:ext>
                </a:extLst>
              </p:cNvPr>
              <p:cNvGrpSpPr/>
              <p:nvPr/>
            </p:nvGrpSpPr>
            <p:grpSpPr>
              <a:xfrm>
                <a:off x="1401067" y="4983990"/>
                <a:ext cx="503276" cy="501923"/>
                <a:chOff x="944600" y="3981825"/>
                <a:chExt cx="297750" cy="296950"/>
              </a:xfrm>
              <a:grpFill/>
            </p:grpSpPr>
            <p:sp>
              <p:nvSpPr>
                <p:cNvPr id="239" name="Google Shape;9382;p73">
                  <a:extLst>
                    <a:ext uri="{FF2B5EF4-FFF2-40B4-BE49-F238E27FC236}">
                      <a16:creationId xmlns:a16="http://schemas.microsoft.com/office/drawing/2014/main" id="{EDD453FD-AE6F-4768-9B07-BD2700E2708F}"/>
                    </a:ext>
                  </a:extLst>
                </p:cNvPr>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40" name="Google Shape;9383;p73">
                  <a:extLst>
                    <a:ext uri="{FF2B5EF4-FFF2-40B4-BE49-F238E27FC236}">
                      <a16:creationId xmlns:a16="http://schemas.microsoft.com/office/drawing/2014/main" id="{8F576042-01F7-4924-A760-E07A918FB61F}"/>
                    </a:ext>
                  </a:extLst>
                </p:cNvPr>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41" name="Google Shape;9384;p73">
                  <a:extLst>
                    <a:ext uri="{FF2B5EF4-FFF2-40B4-BE49-F238E27FC236}">
                      <a16:creationId xmlns:a16="http://schemas.microsoft.com/office/drawing/2014/main" id="{8DF2C857-6539-469A-B710-6BE578FD4A42}"/>
                    </a:ext>
                  </a:extLst>
                </p:cNvPr>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42" name="Google Shape;9385;p73">
                  <a:extLst>
                    <a:ext uri="{FF2B5EF4-FFF2-40B4-BE49-F238E27FC236}">
                      <a16:creationId xmlns:a16="http://schemas.microsoft.com/office/drawing/2014/main" id="{805F7E4E-7B54-4B04-A1F3-5BABF97A2CB8}"/>
                    </a:ext>
                  </a:extLst>
                </p:cNvPr>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43" name="Google Shape;9386;p73">
                <a:extLst>
                  <a:ext uri="{FF2B5EF4-FFF2-40B4-BE49-F238E27FC236}">
                    <a16:creationId xmlns:a16="http://schemas.microsoft.com/office/drawing/2014/main" id="{8D5720F3-6347-4BFB-979B-DD1BDB104CA6}"/>
                  </a:ext>
                </a:extLst>
              </p:cNvPr>
              <p:cNvGrpSpPr/>
              <p:nvPr/>
            </p:nvGrpSpPr>
            <p:grpSpPr>
              <a:xfrm>
                <a:off x="4571286" y="3748557"/>
                <a:ext cx="500612" cy="499261"/>
                <a:chOff x="2768750" y="3227275"/>
                <a:chExt cx="296175" cy="295375"/>
              </a:xfrm>
              <a:grpFill/>
            </p:grpSpPr>
            <p:sp>
              <p:nvSpPr>
                <p:cNvPr id="244" name="Google Shape;9387;p73">
                  <a:extLst>
                    <a:ext uri="{FF2B5EF4-FFF2-40B4-BE49-F238E27FC236}">
                      <a16:creationId xmlns:a16="http://schemas.microsoft.com/office/drawing/2014/main" id="{8B45858A-090E-450E-B709-788587583CD2}"/>
                    </a:ext>
                  </a:extLst>
                </p:cNvPr>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45" name="Google Shape;9388;p73">
                  <a:extLst>
                    <a:ext uri="{FF2B5EF4-FFF2-40B4-BE49-F238E27FC236}">
                      <a16:creationId xmlns:a16="http://schemas.microsoft.com/office/drawing/2014/main" id="{B219B5DD-321C-40E8-BAE1-F32922CAA373}"/>
                    </a:ext>
                  </a:extLst>
                </p:cNvPr>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46" name="Google Shape;9389;p73">
                  <a:extLst>
                    <a:ext uri="{FF2B5EF4-FFF2-40B4-BE49-F238E27FC236}">
                      <a16:creationId xmlns:a16="http://schemas.microsoft.com/office/drawing/2014/main" id="{C775F491-7D97-422D-A121-E713AC7C07EA}"/>
                    </a:ext>
                  </a:extLst>
                </p:cNvPr>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47" name="Google Shape;9390;p73">
                  <a:extLst>
                    <a:ext uri="{FF2B5EF4-FFF2-40B4-BE49-F238E27FC236}">
                      <a16:creationId xmlns:a16="http://schemas.microsoft.com/office/drawing/2014/main" id="{8ABE768C-22B4-4BF1-BDAF-ADE3E4BB9FF2}"/>
                    </a:ext>
                  </a:extLst>
                </p:cNvPr>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48" name="Google Shape;9391;p73">
                  <a:extLst>
                    <a:ext uri="{FF2B5EF4-FFF2-40B4-BE49-F238E27FC236}">
                      <a16:creationId xmlns:a16="http://schemas.microsoft.com/office/drawing/2014/main" id="{8C17C29E-BD71-4F87-9CF8-F93E9F313E55}"/>
                    </a:ext>
                  </a:extLst>
                </p:cNvPr>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49" name="Google Shape;9392;p73">
                  <a:extLst>
                    <a:ext uri="{FF2B5EF4-FFF2-40B4-BE49-F238E27FC236}">
                      <a16:creationId xmlns:a16="http://schemas.microsoft.com/office/drawing/2014/main" id="{B97D4547-DABC-4EBF-801B-A012748E6938}"/>
                    </a:ext>
                  </a:extLst>
                </p:cNvPr>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50" name="Google Shape;9393;p73">
                  <a:extLst>
                    <a:ext uri="{FF2B5EF4-FFF2-40B4-BE49-F238E27FC236}">
                      <a16:creationId xmlns:a16="http://schemas.microsoft.com/office/drawing/2014/main" id="{6DC8A768-1B22-4F63-B055-AAE908E09774}"/>
                    </a:ext>
                  </a:extLst>
                </p:cNvPr>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51" name="Google Shape;9394;p73">
                  <a:extLst>
                    <a:ext uri="{FF2B5EF4-FFF2-40B4-BE49-F238E27FC236}">
                      <a16:creationId xmlns:a16="http://schemas.microsoft.com/office/drawing/2014/main" id="{D1D82A6F-8130-4077-AF5A-25E0153B2F68}"/>
                    </a:ext>
                  </a:extLst>
                </p:cNvPr>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52" name="Google Shape;9395;p73">
                <a:extLst>
                  <a:ext uri="{FF2B5EF4-FFF2-40B4-BE49-F238E27FC236}">
                    <a16:creationId xmlns:a16="http://schemas.microsoft.com/office/drawing/2014/main" id="{668F3470-1B9E-44B6-89F9-CC888B2A6ADB}"/>
                  </a:ext>
                </a:extLst>
              </p:cNvPr>
              <p:cNvGrpSpPr/>
              <p:nvPr/>
            </p:nvGrpSpPr>
            <p:grpSpPr>
              <a:xfrm>
                <a:off x="4601244" y="4379003"/>
                <a:ext cx="440694" cy="498458"/>
                <a:chOff x="2786075" y="3591800"/>
                <a:chExt cx="260725" cy="294900"/>
              </a:xfrm>
              <a:grpFill/>
            </p:grpSpPr>
            <p:sp>
              <p:nvSpPr>
                <p:cNvPr id="253" name="Google Shape;9396;p73">
                  <a:extLst>
                    <a:ext uri="{FF2B5EF4-FFF2-40B4-BE49-F238E27FC236}">
                      <a16:creationId xmlns:a16="http://schemas.microsoft.com/office/drawing/2014/main" id="{30D7AEB7-54B3-4308-8AD6-9C7CA810D472}"/>
                    </a:ext>
                  </a:extLst>
                </p:cNvPr>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54" name="Google Shape;9397;p73">
                  <a:extLst>
                    <a:ext uri="{FF2B5EF4-FFF2-40B4-BE49-F238E27FC236}">
                      <a16:creationId xmlns:a16="http://schemas.microsoft.com/office/drawing/2014/main" id="{DCBE0CC4-DEDD-46A2-AD05-E31D08596782}"/>
                    </a:ext>
                  </a:extLst>
                </p:cNvPr>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55" name="Google Shape;9398;p73">
                  <a:extLst>
                    <a:ext uri="{FF2B5EF4-FFF2-40B4-BE49-F238E27FC236}">
                      <a16:creationId xmlns:a16="http://schemas.microsoft.com/office/drawing/2014/main" id="{80B46527-A7D4-4F0C-98B0-8E571A7C86B5}"/>
                    </a:ext>
                  </a:extLst>
                </p:cNvPr>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56" name="Google Shape;9399;p73">
                  <a:extLst>
                    <a:ext uri="{FF2B5EF4-FFF2-40B4-BE49-F238E27FC236}">
                      <a16:creationId xmlns:a16="http://schemas.microsoft.com/office/drawing/2014/main" id="{F6E6DF32-5515-455B-9656-247471A3369A}"/>
                    </a:ext>
                  </a:extLst>
                </p:cNvPr>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57" name="Google Shape;9400;p73">
                  <a:extLst>
                    <a:ext uri="{FF2B5EF4-FFF2-40B4-BE49-F238E27FC236}">
                      <a16:creationId xmlns:a16="http://schemas.microsoft.com/office/drawing/2014/main" id="{5CFC206E-6CDE-4979-A90F-25EDF8664AD4}"/>
                    </a:ext>
                  </a:extLst>
                </p:cNvPr>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58" name="Google Shape;9401;p73">
                <a:extLst>
                  <a:ext uri="{FF2B5EF4-FFF2-40B4-BE49-F238E27FC236}">
                    <a16:creationId xmlns:a16="http://schemas.microsoft.com/office/drawing/2014/main" id="{2415A896-8E95-4592-9E3B-D424E87378F6}"/>
                  </a:ext>
                </a:extLst>
              </p:cNvPr>
              <p:cNvGrpSpPr/>
              <p:nvPr/>
            </p:nvGrpSpPr>
            <p:grpSpPr>
              <a:xfrm>
                <a:off x="4659158" y="4984646"/>
                <a:ext cx="324868" cy="500612"/>
                <a:chOff x="2819150" y="3955025"/>
                <a:chExt cx="192200" cy="296175"/>
              </a:xfrm>
              <a:grpFill/>
            </p:grpSpPr>
            <p:sp>
              <p:nvSpPr>
                <p:cNvPr id="259" name="Google Shape;9402;p73">
                  <a:extLst>
                    <a:ext uri="{FF2B5EF4-FFF2-40B4-BE49-F238E27FC236}">
                      <a16:creationId xmlns:a16="http://schemas.microsoft.com/office/drawing/2014/main" id="{023E9321-6EFC-4249-BF88-50C14520FEFE}"/>
                    </a:ext>
                  </a:extLst>
                </p:cNvPr>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60" name="Google Shape;9403;p73">
                  <a:extLst>
                    <a:ext uri="{FF2B5EF4-FFF2-40B4-BE49-F238E27FC236}">
                      <a16:creationId xmlns:a16="http://schemas.microsoft.com/office/drawing/2014/main" id="{5340066A-CEBF-4E01-96F8-3D955CC558CA}"/>
                    </a:ext>
                  </a:extLst>
                </p:cNvPr>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61" name="Google Shape;9404;p73">
                  <a:extLst>
                    <a:ext uri="{FF2B5EF4-FFF2-40B4-BE49-F238E27FC236}">
                      <a16:creationId xmlns:a16="http://schemas.microsoft.com/office/drawing/2014/main" id="{F636C2AA-94CB-4EEF-9314-7998272990CC}"/>
                    </a:ext>
                  </a:extLst>
                </p:cNvPr>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62" name="Google Shape;9405;p73">
                  <a:extLst>
                    <a:ext uri="{FF2B5EF4-FFF2-40B4-BE49-F238E27FC236}">
                      <a16:creationId xmlns:a16="http://schemas.microsoft.com/office/drawing/2014/main" id="{1506E951-30EC-426A-B141-11594B9F5B40}"/>
                    </a:ext>
                  </a:extLst>
                </p:cNvPr>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63" name="Google Shape;9406;p73">
                <a:extLst>
                  <a:ext uri="{FF2B5EF4-FFF2-40B4-BE49-F238E27FC236}">
                    <a16:creationId xmlns:a16="http://schemas.microsoft.com/office/drawing/2014/main" id="{058502FE-6E2E-45AE-A6BC-5EFCE1FEB946}"/>
                  </a:ext>
                </a:extLst>
              </p:cNvPr>
              <p:cNvGrpSpPr/>
              <p:nvPr/>
            </p:nvGrpSpPr>
            <p:grpSpPr>
              <a:xfrm>
                <a:off x="7743692" y="3749212"/>
                <a:ext cx="499261" cy="497951"/>
                <a:chOff x="4629125" y="3235150"/>
                <a:chExt cx="295375" cy="294600"/>
              </a:xfrm>
              <a:grpFill/>
            </p:grpSpPr>
            <p:sp>
              <p:nvSpPr>
                <p:cNvPr id="264" name="Google Shape;9407;p73">
                  <a:extLst>
                    <a:ext uri="{FF2B5EF4-FFF2-40B4-BE49-F238E27FC236}">
                      <a16:creationId xmlns:a16="http://schemas.microsoft.com/office/drawing/2014/main" id="{FC157441-20D8-46B4-9FF0-6A595D907764}"/>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65" name="Google Shape;9408;p73">
                  <a:extLst>
                    <a:ext uri="{FF2B5EF4-FFF2-40B4-BE49-F238E27FC236}">
                      <a16:creationId xmlns:a16="http://schemas.microsoft.com/office/drawing/2014/main" id="{6BB9CABE-3930-48EF-A965-AF6522B975B9}"/>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66" name="Google Shape;9409;p73">
                  <a:extLst>
                    <a:ext uri="{FF2B5EF4-FFF2-40B4-BE49-F238E27FC236}">
                      <a16:creationId xmlns:a16="http://schemas.microsoft.com/office/drawing/2014/main" id="{DB076633-8D36-4E67-BC1C-C7700507A8CF}"/>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67" name="Google Shape;9410;p73">
                  <a:extLst>
                    <a:ext uri="{FF2B5EF4-FFF2-40B4-BE49-F238E27FC236}">
                      <a16:creationId xmlns:a16="http://schemas.microsoft.com/office/drawing/2014/main" id="{D2427B8D-A9EB-424D-84DF-910F13714665}"/>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68" name="Google Shape;9411;p73">
                  <a:extLst>
                    <a:ext uri="{FF2B5EF4-FFF2-40B4-BE49-F238E27FC236}">
                      <a16:creationId xmlns:a16="http://schemas.microsoft.com/office/drawing/2014/main" id="{BCED89AA-6B5E-4305-BED4-ADA4E4E6C2A1}"/>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69" name="Google Shape;9412;p73">
                <a:extLst>
                  <a:ext uri="{FF2B5EF4-FFF2-40B4-BE49-F238E27FC236}">
                    <a16:creationId xmlns:a16="http://schemas.microsoft.com/office/drawing/2014/main" id="{9C124C47-B1F4-4DF1-A4F5-A805A953E4B3}"/>
                  </a:ext>
                </a:extLst>
              </p:cNvPr>
              <p:cNvGrpSpPr/>
              <p:nvPr/>
            </p:nvGrpSpPr>
            <p:grpSpPr>
              <a:xfrm>
                <a:off x="7743671" y="4378602"/>
                <a:ext cx="499303" cy="499261"/>
                <a:chOff x="4628325" y="3599825"/>
                <a:chExt cx="295400" cy="295375"/>
              </a:xfrm>
              <a:grpFill/>
            </p:grpSpPr>
            <p:sp>
              <p:nvSpPr>
                <p:cNvPr id="270" name="Google Shape;9413;p73">
                  <a:extLst>
                    <a:ext uri="{FF2B5EF4-FFF2-40B4-BE49-F238E27FC236}">
                      <a16:creationId xmlns:a16="http://schemas.microsoft.com/office/drawing/2014/main" id="{41750E38-EDB3-4B5D-83E7-F201112558BD}"/>
                    </a:ext>
                  </a:extLst>
                </p:cNvPr>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71" name="Google Shape;9414;p73">
                  <a:extLst>
                    <a:ext uri="{FF2B5EF4-FFF2-40B4-BE49-F238E27FC236}">
                      <a16:creationId xmlns:a16="http://schemas.microsoft.com/office/drawing/2014/main" id="{72204CBA-24D0-4E5C-BDA4-4009A2B21A55}"/>
                    </a:ext>
                  </a:extLst>
                </p:cNvPr>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72" name="Google Shape;9415;p73">
                  <a:extLst>
                    <a:ext uri="{FF2B5EF4-FFF2-40B4-BE49-F238E27FC236}">
                      <a16:creationId xmlns:a16="http://schemas.microsoft.com/office/drawing/2014/main" id="{7431CE55-23DF-46A0-8A0A-17B1A5967167}"/>
                    </a:ext>
                  </a:extLst>
                </p:cNvPr>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73" name="Google Shape;9416;p73">
                  <a:extLst>
                    <a:ext uri="{FF2B5EF4-FFF2-40B4-BE49-F238E27FC236}">
                      <a16:creationId xmlns:a16="http://schemas.microsoft.com/office/drawing/2014/main" id="{5030F8D1-155C-4A6D-82BD-442E2A2D9B26}"/>
                    </a:ext>
                  </a:extLst>
                </p:cNvPr>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74" name="Google Shape;9417;p73">
                  <a:extLst>
                    <a:ext uri="{FF2B5EF4-FFF2-40B4-BE49-F238E27FC236}">
                      <a16:creationId xmlns:a16="http://schemas.microsoft.com/office/drawing/2014/main" id="{70CDDEAB-C821-42D5-A57D-A2366BB9628F}"/>
                    </a:ext>
                  </a:extLst>
                </p:cNvPr>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75" name="Google Shape;9418;p73">
                  <a:extLst>
                    <a:ext uri="{FF2B5EF4-FFF2-40B4-BE49-F238E27FC236}">
                      <a16:creationId xmlns:a16="http://schemas.microsoft.com/office/drawing/2014/main" id="{BD4D4538-8772-43B0-8718-683399262DBC}"/>
                    </a:ext>
                  </a:extLst>
                </p:cNvPr>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76" name="Google Shape;9419;p73">
                  <a:extLst>
                    <a:ext uri="{FF2B5EF4-FFF2-40B4-BE49-F238E27FC236}">
                      <a16:creationId xmlns:a16="http://schemas.microsoft.com/office/drawing/2014/main" id="{EE3151CF-2646-40E6-9FE9-AE16B146DE1E}"/>
                    </a:ext>
                  </a:extLst>
                </p:cNvPr>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77" name="Google Shape;9420;p73">
                  <a:extLst>
                    <a:ext uri="{FF2B5EF4-FFF2-40B4-BE49-F238E27FC236}">
                      <a16:creationId xmlns:a16="http://schemas.microsoft.com/office/drawing/2014/main" id="{FA815E9A-8250-48B4-9434-F7D59D650B81}"/>
                    </a:ext>
                  </a:extLst>
                </p:cNvPr>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78" name="Google Shape;9421;p73">
                  <a:extLst>
                    <a:ext uri="{FF2B5EF4-FFF2-40B4-BE49-F238E27FC236}">
                      <a16:creationId xmlns:a16="http://schemas.microsoft.com/office/drawing/2014/main" id="{BC33B6A1-EA9A-4B16-9198-0DD772728071}"/>
                    </a:ext>
                  </a:extLst>
                </p:cNvPr>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79" name="Google Shape;9422;p73">
                  <a:extLst>
                    <a:ext uri="{FF2B5EF4-FFF2-40B4-BE49-F238E27FC236}">
                      <a16:creationId xmlns:a16="http://schemas.microsoft.com/office/drawing/2014/main" id="{BE419AE4-90D5-42D8-8C01-27259CAFCCAA}"/>
                    </a:ext>
                  </a:extLst>
                </p:cNvPr>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80" name="Google Shape;9423;p73">
                  <a:extLst>
                    <a:ext uri="{FF2B5EF4-FFF2-40B4-BE49-F238E27FC236}">
                      <a16:creationId xmlns:a16="http://schemas.microsoft.com/office/drawing/2014/main" id="{B698E5D9-B15C-442D-8A16-F60AF46E24BE}"/>
                    </a:ext>
                  </a:extLst>
                </p:cNvPr>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81" name="Google Shape;9424;p73">
                  <a:extLst>
                    <a:ext uri="{FF2B5EF4-FFF2-40B4-BE49-F238E27FC236}">
                      <a16:creationId xmlns:a16="http://schemas.microsoft.com/office/drawing/2014/main" id="{BF85FEAF-2D56-4311-BC30-4F796EC8F08F}"/>
                    </a:ext>
                  </a:extLst>
                </p:cNvPr>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82" name="Google Shape;9425;p73">
                <a:extLst>
                  <a:ext uri="{FF2B5EF4-FFF2-40B4-BE49-F238E27FC236}">
                    <a16:creationId xmlns:a16="http://schemas.microsoft.com/office/drawing/2014/main" id="{80F9AB29-9790-4648-A6E0-E22ABCE1DEA0}"/>
                  </a:ext>
                </a:extLst>
              </p:cNvPr>
              <p:cNvGrpSpPr/>
              <p:nvPr/>
            </p:nvGrpSpPr>
            <p:grpSpPr>
              <a:xfrm>
                <a:off x="7773631" y="4984646"/>
                <a:ext cx="439383" cy="500612"/>
                <a:chOff x="4645650" y="3962900"/>
                <a:chExt cx="259950" cy="296175"/>
              </a:xfrm>
              <a:grpFill/>
            </p:grpSpPr>
            <p:sp>
              <p:nvSpPr>
                <p:cNvPr id="283" name="Google Shape;9426;p73">
                  <a:extLst>
                    <a:ext uri="{FF2B5EF4-FFF2-40B4-BE49-F238E27FC236}">
                      <a16:creationId xmlns:a16="http://schemas.microsoft.com/office/drawing/2014/main" id="{DBAF131C-A201-4D07-A0B4-DD477D6C931E}"/>
                    </a:ext>
                  </a:extLst>
                </p:cNvPr>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84" name="Google Shape;9427;p73">
                  <a:extLst>
                    <a:ext uri="{FF2B5EF4-FFF2-40B4-BE49-F238E27FC236}">
                      <a16:creationId xmlns:a16="http://schemas.microsoft.com/office/drawing/2014/main" id="{2A5C9EAB-8387-4049-A1FD-29FC6C159778}"/>
                    </a:ext>
                  </a:extLst>
                </p:cNvPr>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85" name="Google Shape;9428;p73">
                  <a:extLst>
                    <a:ext uri="{FF2B5EF4-FFF2-40B4-BE49-F238E27FC236}">
                      <a16:creationId xmlns:a16="http://schemas.microsoft.com/office/drawing/2014/main" id="{C696F746-3040-49CC-A69F-01AA474F49A6}"/>
                    </a:ext>
                  </a:extLst>
                </p:cNvPr>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86" name="Google Shape;9429;p73">
                  <a:extLst>
                    <a:ext uri="{FF2B5EF4-FFF2-40B4-BE49-F238E27FC236}">
                      <a16:creationId xmlns:a16="http://schemas.microsoft.com/office/drawing/2014/main" id="{752F7654-E89A-4AFC-8182-D13B6ACD20DB}"/>
                    </a:ext>
                  </a:extLst>
                </p:cNvPr>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87" name="Google Shape;9430;p73">
                  <a:extLst>
                    <a:ext uri="{FF2B5EF4-FFF2-40B4-BE49-F238E27FC236}">
                      <a16:creationId xmlns:a16="http://schemas.microsoft.com/office/drawing/2014/main" id="{72AFAE5E-2DC2-4787-8009-94212E1DA7CF}"/>
                    </a:ext>
                  </a:extLst>
                </p:cNvPr>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88" name="Google Shape;9431;p73">
                  <a:extLst>
                    <a:ext uri="{FF2B5EF4-FFF2-40B4-BE49-F238E27FC236}">
                      <a16:creationId xmlns:a16="http://schemas.microsoft.com/office/drawing/2014/main" id="{B80B7B74-FEDC-4493-8106-EC6461385761}"/>
                    </a:ext>
                  </a:extLst>
                </p:cNvPr>
                <p:cNvSpPr/>
                <p:nvPr/>
              </p:nvSpPr>
              <p:spPr>
                <a:xfrm>
                  <a:off x="4678725" y="3962900"/>
                  <a:ext cx="190650" cy="174100"/>
                </a:xfrm>
                <a:custGeom>
                  <a:avLst/>
                  <a:gdLst/>
                  <a:ahLst/>
                  <a:cxnLst/>
                  <a:rect l="l" t="t" r="r" b="b"/>
                  <a:pathLst>
                    <a:path w="7625"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89" name="Google Shape;9432;p73">
                <a:extLst>
                  <a:ext uri="{FF2B5EF4-FFF2-40B4-BE49-F238E27FC236}">
                    <a16:creationId xmlns:a16="http://schemas.microsoft.com/office/drawing/2014/main" id="{44AED216-B000-42D8-94C9-D5066221B64B}"/>
                  </a:ext>
                </a:extLst>
              </p:cNvPr>
              <p:cNvGrpSpPr/>
              <p:nvPr/>
            </p:nvGrpSpPr>
            <p:grpSpPr>
              <a:xfrm>
                <a:off x="10280367" y="4379278"/>
                <a:ext cx="499261" cy="497908"/>
                <a:chOff x="6143725" y="3582500"/>
                <a:chExt cx="295375" cy="294575"/>
              </a:xfrm>
              <a:grpFill/>
            </p:grpSpPr>
            <p:sp>
              <p:nvSpPr>
                <p:cNvPr id="290" name="Google Shape;9433;p73">
                  <a:extLst>
                    <a:ext uri="{FF2B5EF4-FFF2-40B4-BE49-F238E27FC236}">
                      <a16:creationId xmlns:a16="http://schemas.microsoft.com/office/drawing/2014/main" id="{B22E6A2F-1E20-45E7-95FB-BF2A5931558A}"/>
                    </a:ext>
                  </a:extLst>
                </p:cNvPr>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91" name="Google Shape;9434;p73">
                  <a:extLst>
                    <a:ext uri="{FF2B5EF4-FFF2-40B4-BE49-F238E27FC236}">
                      <a16:creationId xmlns:a16="http://schemas.microsoft.com/office/drawing/2014/main" id="{F1E82584-B48D-4E3E-98B9-C1BA28815BF1}"/>
                    </a:ext>
                  </a:extLst>
                </p:cNvPr>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92" name="Google Shape;9435;p73">
                  <a:extLst>
                    <a:ext uri="{FF2B5EF4-FFF2-40B4-BE49-F238E27FC236}">
                      <a16:creationId xmlns:a16="http://schemas.microsoft.com/office/drawing/2014/main" id="{AC250002-7ED0-4A32-93AB-143FE10FB161}"/>
                    </a:ext>
                  </a:extLst>
                </p:cNvPr>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93" name="Google Shape;9436;p73">
                  <a:extLst>
                    <a:ext uri="{FF2B5EF4-FFF2-40B4-BE49-F238E27FC236}">
                      <a16:creationId xmlns:a16="http://schemas.microsoft.com/office/drawing/2014/main" id="{10E22D55-5520-4BF1-8E0D-A34726C771A4}"/>
                    </a:ext>
                  </a:extLst>
                </p:cNvPr>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94" name="Google Shape;9437;p73">
                  <a:extLst>
                    <a:ext uri="{FF2B5EF4-FFF2-40B4-BE49-F238E27FC236}">
                      <a16:creationId xmlns:a16="http://schemas.microsoft.com/office/drawing/2014/main" id="{C45F8DDD-B5FD-4E68-A21F-C53EBDD69F34}"/>
                    </a:ext>
                  </a:extLst>
                </p:cNvPr>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95" name="Google Shape;9438;p73">
                  <a:extLst>
                    <a:ext uri="{FF2B5EF4-FFF2-40B4-BE49-F238E27FC236}">
                      <a16:creationId xmlns:a16="http://schemas.microsoft.com/office/drawing/2014/main" id="{BB9F908E-CBC7-4A34-88FB-D4DF279911E5}"/>
                    </a:ext>
                  </a:extLst>
                </p:cNvPr>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96" name="Google Shape;9439;p73">
                  <a:extLst>
                    <a:ext uri="{FF2B5EF4-FFF2-40B4-BE49-F238E27FC236}">
                      <a16:creationId xmlns:a16="http://schemas.microsoft.com/office/drawing/2014/main" id="{A4E6A5C8-D2EA-409A-9A9E-289A5B64BCBD}"/>
                    </a:ext>
                  </a:extLst>
                </p:cNvPr>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297" name="Google Shape;9440;p73">
                <a:extLst>
                  <a:ext uri="{FF2B5EF4-FFF2-40B4-BE49-F238E27FC236}">
                    <a16:creationId xmlns:a16="http://schemas.microsoft.com/office/drawing/2014/main" id="{01A293EF-6C7D-4785-8BD5-56FF68A69ADD}"/>
                  </a:ext>
                </a:extLst>
              </p:cNvPr>
              <p:cNvGrpSpPr/>
              <p:nvPr/>
            </p:nvGrpSpPr>
            <p:grpSpPr>
              <a:xfrm>
                <a:off x="2037247" y="3747903"/>
                <a:ext cx="501923" cy="500571"/>
                <a:chOff x="1310075" y="3253275"/>
                <a:chExt cx="296950" cy="296150"/>
              </a:xfrm>
              <a:grpFill/>
            </p:grpSpPr>
            <p:sp>
              <p:nvSpPr>
                <p:cNvPr id="298" name="Google Shape;9441;p73">
                  <a:extLst>
                    <a:ext uri="{FF2B5EF4-FFF2-40B4-BE49-F238E27FC236}">
                      <a16:creationId xmlns:a16="http://schemas.microsoft.com/office/drawing/2014/main" id="{CFCC0BA8-A1E2-44CA-928A-2ABD74B7A6C1}"/>
                    </a:ext>
                  </a:extLst>
                </p:cNvPr>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299" name="Google Shape;9442;p73">
                  <a:extLst>
                    <a:ext uri="{FF2B5EF4-FFF2-40B4-BE49-F238E27FC236}">
                      <a16:creationId xmlns:a16="http://schemas.microsoft.com/office/drawing/2014/main" id="{035E401C-F42D-4187-8B54-C6B973BE60ED}"/>
                    </a:ext>
                  </a:extLst>
                </p:cNvPr>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00" name="Google Shape;9443;p73">
                  <a:extLst>
                    <a:ext uri="{FF2B5EF4-FFF2-40B4-BE49-F238E27FC236}">
                      <a16:creationId xmlns:a16="http://schemas.microsoft.com/office/drawing/2014/main" id="{7EC7E02B-9758-4E8F-8FA0-877F41D48A95}"/>
                    </a:ext>
                  </a:extLst>
                </p:cNvPr>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301" name="Google Shape;9444;p73">
                <a:extLst>
                  <a:ext uri="{FF2B5EF4-FFF2-40B4-BE49-F238E27FC236}">
                    <a16:creationId xmlns:a16="http://schemas.microsoft.com/office/drawing/2014/main" id="{325968C5-EE4A-46A1-8DA1-1D70116442DD}"/>
                  </a:ext>
                </a:extLst>
              </p:cNvPr>
              <p:cNvSpPr/>
              <p:nvPr/>
            </p:nvSpPr>
            <p:spPr>
              <a:xfrm>
                <a:off x="2039216" y="4379924"/>
                <a:ext cx="497951" cy="49659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302" name="Google Shape;9445;p73">
                <a:extLst>
                  <a:ext uri="{FF2B5EF4-FFF2-40B4-BE49-F238E27FC236}">
                    <a16:creationId xmlns:a16="http://schemas.microsoft.com/office/drawing/2014/main" id="{5CBB6A6D-8C1D-43AE-977B-F4DACBBA6AF5}"/>
                  </a:ext>
                </a:extLst>
              </p:cNvPr>
              <p:cNvGrpSpPr/>
              <p:nvPr/>
            </p:nvGrpSpPr>
            <p:grpSpPr>
              <a:xfrm>
                <a:off x="2036572" y="4983505"/>
                <a:ext cx="503276" cy="502894"/>
                <a:chOff x="1310075" y="3980250"/>
                <a:chExt cx="297750" cy="297525"/>
              </a:xfrm>
              <a:grpFill/>
            </p:grpSpPr>
            <p:sp>
              <p:nvSpPr>
                <p:cNvPr id="303" name="Google Shape;9446;p73">
                  <a:extLst>
                    <a:ext uri="{FF2B5EF4-FFF2-40B4-BE49-F238E27FC236}">
                      <a16:creationId xmlns:a16="http://schemas.microsoft.com/office/drawing/2014/main" id="{2444D33B-9AE9-4169-BE69-183188EBFD89}"/>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04" name="Google Shape;9447;p73">
                  <a:extLst>
                    <a:ext uri="{FF2B5EF4-FFF2-40B4-BE49-F238E27FC236}">
                      <a16:creationId xmlns:a16="http://schemas.microsoft.com/office/drawing/2014/main" id="{012548B6-F7DA-4E19-B4CA-38CFDA146DBB}"/>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05" name="Google Shape;9448;p73">
                  <a:extLst>
                    <a:ext uri="{FF2B5EF4-FFF2-40B4-BE49-F238E27FC236}">
                      <a16:creationId xmlns:a16="http://schemas.microsoft.com/office/drawing/2014/main" id="{FA061513-A92C-4BC7-81E8-DEC352E09E61}"/>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06" name="Google Shape;9449;p73">
                  <a:extLst>
                    <a:ext uri="{FF2B5EF4-FFF2-40B4-BE49-F238E27FC236}">
                      <a16:creationId xmlns:a16="http://schemas.microsoft.com/office/drawing/2014/main" id="{5D2907FD-08E7-46D8-AFA8-687ECF52E8FB}"/>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07" name="Google Shape;9450;p73">
                <a:extLst>
                  <a:ext uri="{FF2B5EF4-FFF2-40B4-BE49-F238E27FC236}">
                    <a16:creationId xmlns:a16="http://schemas.microsoft.com/office/drawing/2014/main" id="{9F35E5B4-7125-428B-8A88-6B3ED66632E6}"/>
                  </a:ext>
                </a:extLst>
              </p:cNvPr>
              <p:cNvGrpSpPr/>
              <p:nvPr/>
            </p:nvGrpSpPr>
            <p:grpSpPr>
              <a:xfrm>
                <a:off x="5275218" y="3748557"/>
                <a:ext cx="380816" cy="499261"/>
                <a:chOff x="3167275" y="3227275"/>
                <a:chExt cx="225300" cy="295375"/>
              </a:xfrm>
              <a:grpFill/>
            </p:grpSpPr>
            <p:sp>
              <p:nvSpPr>
                <p:cNvPr id="308" name="Google Shape;9451;p73">
                  <a:extLst>
                    <a:ext uri="{FF2B5EF4-FFF2-40B4-BE49-F238E27FC236}">
                      <a16:creationId xmlns:a16="http://schemas.microsoft.com/office/drawing/2014/main" id="{7187D5EB-F6FB-44E8-90C5-20F2F2040222}"/>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09" name="Google Shape;9452;p73">
                  <a:extLst>
                    <a:ext uri="{FF2B5EF4-FFF2-40B4-BE49-F238E27FC236}">
                      <a16:creationId xmlns:a16="http://schemas.microsoft.com/office/drawing/2014/main" id="{9E208481-DBCB-4DEE-8D2F-F000DD32D915}"/>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10" name="Google Shape;9453;p73">
                  <a:extLst>
                    <a:ext uri="{FF2B5EF4-FFF2-40B4-BE49-F238E27FC236}">
                      <a16:creationId xmlns:a16="http://schemas.microsoft.com/office/drawing/2014/main" id="{73A0D5F4-F482-494C-AF19-F5C1B0398FD3}"/>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11" name="Google Shape;9454;p73">
                  <a:extLst>
                    <a:ext uri="{FF2B5EF4-FFF2-40B4-BE49-F238E27FC236}">
                      <a16:creationId xmlns:a16="http://schemas.microsoft.com/office/drawing/2014/main" id="{73C097B8-9636-41A5-BA63-DD7FA01D5F99}"/>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12" name="Google Shape;9455;p73">
                  <a:extLst>
                    <a:ext uri="{FF2B5EF4-FFF2-40B4-BE49-F238E27FC236}">
                      <a16:creationId xmlns:a16="http://schemas.microsoft.com/office/drawing/2014/main" id="{0CB61383-0EC2-4855-9D7D-116A8D0A5529}"/>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sp>
            <p:nvSpPr>
              <p:cNvPr id="313" name="Google Shape;9456;p73">
                <a:extLst>
                  <a:ext uri="{FF2B5EF4-FFF2-40B4-BE49-F238E27FC236}">
                    <a16:creationId xmlns:a16="http://schemas.microsoft.com/office/drawing/2014/main" id="{609D30A2-1A45-4241-8418-4B28D12B8407}"/>
                  </a:ext>
                </a:extLst>
              </p:cNvPr>
              <p:cNvSpPr/>
              <p:nvPr/>
            </p:nvSpPr>
            <p:spPr>
              <a:xfrm>
                <a:off x="5202621" y="4377430"/>
                <a:ext cx="525925" cy="501585"/>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nvGrpSpPr>
              <p:cNvPr id="314" name="Google Shape;9457;p73">
                <a:extLst>
                  <a:ext uri="{FF2B5EF4-FFF2-40B4-BE49-F238E27FC236}">
                    <a16:creationId xmlns:a16="http://schemas.microsoft.com/office/drawing/2014/main" id="{43F35B20-59EA-4DEC-AE9F-9347EB760413}"/>
                  </a:ext>
                </a:extLst>
              </p:cNvPr>
              <p:cNvGrpSpPr/>
              <p:nvPr/>
            </p:nvGrpSpPr>
            <p:grpSpPr>
              <a:xfrm>
                <a:off x="5213987" y="4985299"/>
                <a:ext cx="503276" cy="499303"/>
                <a:chOff x="3133425" y="3955025"/>
                <a:chExt cx="297750" cy="295400"/>
              </a:xfrm>
              <a:grpFill/>
            </p:grpSpPr>
            <p:sp>
              <p:nvSpPr>
                <p:cNvPr id="315" name="Google Shape;9458;p73">
                  <a:extLst>
                    <a:ext uri="{FF2B5EF4-FFF2-40B4-BE49-F238E27FC236}">
                      <a16:creationId xmlns:a16="http://schemas.microsoft.com/office/drawing/2014/main" id="{D9F335BE-3658-4EA7-8250-78D9A9A6705A}"/>
                    </a:ext>
                  </a:extLst>
                </p:cNvPr>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16" name="Google Shape;9459;p73">
                  <a:extLst>
                    <a:ext uri="{FF2B5EF4-FFF2-40B4-BE49-F238E27FC236}">
                      <a16:creationId xmlns:a16="http://schemas.microsoft.com/office/drawing/2014/main" id="{F896A430-D86E-4F24-88F5-333EB948AF43}"/>
                    </a:ext>
                  </a:extLst>
                </p:cNvPr>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17" name="Google Shape;9460;p73">
                  <a:extLst>
                    <a:ext uri="{FF2B5EF4-FFF2-40B4-BE49-F238E27FC236}">
                      <a16:creationId xmlns:a16="http://schemas.microsoft.com/office/drawing/2014/main" id="{EA730C36-304D-4DAD-9019-088BA9CE2A3B}"/>
                    </a:ext>
                  </a:extLst>
                </p:cNvPr>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18" name="Google Shape;9461;p73">
                <a:extLst>
                  <a:ext uri="{FF2B5EF4-FFF2-40B4-BE49-F238E27FC236}">
                    <a16:creationId xmlns:a16="http://schemas.microsoft.com/office/drawing/2014/main" id="{0580EFE7-996E-49B2-8BBE-59D5ABD44991}"/>
                  </a:ext>
                </a:extLst>
              </p:cNvPr>
              <p:cNvGrpSpPr/>
              <p:nvPr/>
            </p:nvGrpSpPr>
            <p:grpSpPr>
              <a:xfrm>
                <a:off x="8379176" y="3746993"/>
                <a:ext cx="500612" cy="502387"/>
                <a:chOff x="4991425" y="3234750"/>
                <a:chExt cx="296175" cy="297225"/>
              </a:xfrm>
              <a:grpFill/>
            </p:grpSpPr>
            <p:sp>
              <p:nvSpPr>
                <p:cNvPr id="319" name="Google Shape;9462;p73">
                  <a:extLst>
                    <a:ext uri="{FF2B5EF4-FFF2-40B4-BE49-F238E27FC236}">
                      <a16:creationId xmlns:a16="http://schemas.microsoft.com/office/drawing/2014/main" id="{D56BCD13-8E5F-417A-B878-C4A540E63889}"/>
                    </a:ext>
                  </a:extLst>
                </p:cNvPr>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20" name="Google Shape;9463;p73">
                  <a:extLst>
                    <a:ext uri="{FF2B5EF4-FFF2-40B4-BE49-F238E27FC236}">
                      <a16:creationId xmlns:a16="http://schemas.microsoft.com/office/drawing/2014/main" id="{B7448E8F-595D-42C5-ADCF-0949352FED2F}"/>
                    </a:ext>
                  </a:extLst>
                </p:cNvPr>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21" name="Google Shape;9464;p73">
                  <a:extLst>
                    <a:ext uri="{FF2B5EF4-FFF2-40B4-BE49-F238E27FC236}">
                      <a16:creationId xmlns:a16="http://schemas.microsoft.com/office/drawing/2014/main" id="{B987A973-A9EB-44D2-B6C0-8CA36AFBDD50}"/>
                    </a:ext>
                  </a:extLst>
                </p:cNvPr>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22" name="Google Shape;9465;p73">
                  <a:extLst>
                    <a:ext uri="{FF2B5EF4-FFF2-40B4-BE49-F238E27FC236}">
                      <a16:creationId xmlns:a16="http://schemas.microsoft.com/office/drawing/2014/main" id="{25D145AA-8EA8-401E-B85B-DE372DE7FE38}"/>
                    </a:ext>
                  </a:extLst>
                </p:cNvPr>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23" name="Google Shape;9466;p73">
                  <a:extLst>
                    <a:ext uri="{FF2B5EF4-FFF2-40B4-BE49-F238E27FC236}">
                      <a16:creationId xmlns:a16="http://schemas.microsoft.com/office/drawing/2014/main" id="{A6ECDC6A-16ED-4915-AFC6-B735EF1E779B}"/>
                    </a:ext>
                  </a:extLst>
                </p:cNvPr>
                <p:cNvSpPr/>
                <p:nvPr/>
              </p:nvSpPr>
              <p:spPr>
                <a:xfrm>
                  <a:off x="5192275" y="3443075"/>
                  <a:ext cx="95325" cy="86975"/>
                </a:xfrm>
                <a:custGeom>
                  <a:avLst/>
                  <a:gdLst/>
                  <a:ahLst/>
                  <a:cxnLst/>
                  <a:rect l="l" t="t" r="r" b="b"/>
                  <a:pathLst>
                    <a:path w="3812"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24" name="Google Shape;9467;p73">
                  <a:extLst>
                    <a:ext uri="{FF2B5EF4-FFF2-40B4-BE49-F238E27FC236}">
                      <a16:creationId xmlns:a16="http://schemas.microsoft.com/office/drawing/2014/main" id="{B857B51E-38A4-4A81-9CFB-C860916B4A9C}"/>
                    </a:ext>
                  </a:extLst>
                </p:cNvPr>
                <p:cNvSpPr/>
                <p:nvPr/>
              </p:nvSpPr>
              <p:spPr>
                <a:xfrm>
                  <a:off x="4991425" y="3444650"/>
                  <a:ext cx="95325" cy="87325"/>
                </a:xfrm>
                <a:custGeom>
                  <a:avLst/>
                  <a:gdLst/>
                  <a:ahLst/>
                  <a:cxnLst/>
                  <a:rect l="l" t="t" r="r" b="b"/>
                  <a:pathLst>
                    <a:path w="3812" h="3492"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25" name="Google Shape;9468;p73">
                <a:extLst>
                  <a:ext uri="{FF2B5EF4-FFF2-40B4-BE49-F238E27FC236}">
                    <a16:creationId xmlns:a16="http://schemas.microsoft.com/office/drawing/2014/main" id="{D24278DC-4198-401A-B988-8A123E5A5539}"/>
                  </a:ext>
                </a:extLst>
              </p:cNvPr>
              <p:cNvGrpSpPr/>
              <p:nvPr/>
            </p:nvGrpSpPr>
            <p:grpSpPr>
              <a:xfrm>
                <a:off x="8379176" y="4407885"/>
                <a:ext cx="500612" cy="440694"/>
                <a:chOff x="4991425" y="3617150"/>
                <a:chExt cx="296175" cy="260725"/>
              </a:xfrm>
              <a:grpFill/>
            </p:grpSpPr>
            <p:sp>
              <p:nvSpPr>
                <p:cNvPr id="326" name="Google Shape;9469;p73">
                  <a:extLst>
                    <a:ext uri="{FF2B5EF4-FFF2-40B4-BE49-F238E27FC236}">
                      <a16:creationId xmlns:a16="http://schemas.microsoft.com/office/drawing/2014/main" id="{543A5D5E-6175-40C4-8F04-82817FA98D93}"/>
                    </a:ext>
                  </a:extLst>
                </p:cNvPr>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27" name="Google Shape;9470;p73">
                  <a:extLst>
                    <a:ext uri="{FF2B5EF4-FFF2-40B4-BE49-F238E27FC236}">
                      <a16:creationId xmlns:a16="http://schemas.microsoft.com/office/drawing/2014/main" id="{ED70B640-E63B-4AEB-9CAD-F862E2D56362}"/>
                    </a:ext>
                  </a:extLst>
                </p:cNvPr>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28" name="Google Shape;9471;p73">
                  <a:extLst>
                    <a:ext uri="{FF2B5EF4-FFF2-40B4-BE49-F238E27FC236}">
                      <a16:creationId xmlns:a16="http://schemas.microsoft.com/office/drawing/2014/main" id="{0CD04A79-8B2A-4795-84F9-095BA164625A}"/>
                    </a:ext>
                  </a:extLst>
                </p:cNvPr>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29" name="Google Shape;9472;p73">
                  <a:extLst>
                    <a:ext uri="{FF2B5EF4-FFF2-40B4-BE49-F238E27FC236}">
                      <a16:creationId xmlns:a16="http://schemas.microsoft.com/office/drawing/2014/main" id="{56ED258F-4EBE-4300-8B64-6499CA776CAB}"/>
                    </a:ext>
                  </a:extLst>
                </p:cNvPr>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30" name="Google Shape;9473;p73">
                  <a:extLst>
                    <a:ext uri="{FF2B5EF4-FFF2-40B4-BE49-F238E27FC236}">
                      <a16:creationId xmlns:a16="http://schemas.microsoft.com/office/drawing/2014/main" id="{0253DB79-9B5E-462D-8A63-0FA6365C2189}"/>
                    </a:ext>
                  </a:extLst>
                </p:cNvPr>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31" name="Google Shape;9474;p73">
                  <a:extLst>
                    <a:ext uri="{FF2B5EF4-FFF2-40B4-BE49-F238E27FC236}">
                      <a16:creationId xmlns:a16="http://schemas.microsoft.com/office/drawing/2014/main" id="{E140FC01-D96B-4070-807D-58B9777A6614}"/>
                    </a:ext>
                  </a:extLst>
                </p:cNvPr>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32" name="Google Shape;9475;p73">
                  <a:extLst>
                    <a:ext uri="{FF2B5EF4-FFF2-40B4-BE49-F238E27FC236}">
                      <a16:creationId xmlns:a16="http://schemas.microsoft.com/office/drawing/2014/main" id="{B6BB169C-FF4D-4EFF-A164-80AC23DE418A}"/>
                    </a:ext>
                  </a:extLst>
                </p:cNvPr>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33" name="Google Shape;9476;p73">
                <a:extLst>
                  <a:ext uri="{FF2B5EF4-FFF2-40B4-BE49-F238E27FC236}">
                    <a16:creationId xmlns:a16="http://schemas.microsoft.com/office/drawing/2014/main" id="{48B5124A-418A-44AD-AB53-06171E324D5D}"/>
                  </a:ext>
                </a:extLst>
              </p:cNvPr>
              <p:cNvGrpSpPr/>
              <p:nvPr/>
            </p:nvGrpSpPr>
            <p:grpSpPr>
              <a:xfrm>
                <a:off x="8489677" y="4985299"/>
                <a:ext cx="279612" cy="499303"/>
                <a:chOff x="5056800" y="3962900"/>
                <a:chExt cx="165425" cy="295400"/>
              </a:xfrm>
              <a:grpFill/>
            </p:grpSpPr>
            <p:sp>
              <p:nvSpPr>
                <p:cNvPr id="334" name="Google Shape;9477;p73">
                  <a:extLst>
                    <a:ext uri="{FF2B5EF4-FFF2-40B4-BE49-F238E27FC236}">
                      <a16:creationId xmlns:a16="http://schemas.microsoft.com/office/drawing/2014/main" id="{B7477D94-D32C-46EE-A72F-A4F82BBD8E9B}"/>
                    </a:ext>
                  </a:extLst>
                </p:cNvPr>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35" name="Google Shape;9478;p73">
                  <a:extLst>
                    <a:ext uri="{FF2B5EF4-FFF2-40B4-BE49-F238E27FC236}">
                      <a16:creationId xmlns:a16="http://schemas.microsoft.com/office/drawing/2014/main" id="{20A5D903-2319-49A1-BC4F-E18FC0372001}"/>
                    </a:ext>
                  </a:extLst>
                </p:cNvPr>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36" name="Google Shape;9479;p73">
                  <a:extLst>
                    <a:ext uri="{FF2B5EF4-FFF2-40B4-BE49-F238E27FC236}">
                      <a16:creationId xmlns:a16="http://schemas.microsoft.com/office/drawing/2014/main" id="{9C15959E-A39B-4AC8-BCF8-6F5C259A0C34}"/>
                    </a:ext>
                  </a:extLst>
                </p:cNvPr>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37" name="Google Shape;9480;p73">
                <a:extLst>
                  <a:ext uri="{FF2B5EF4-FFF2-40B4-BE49-F238E27FC236}">
                    <a16:creationId xmlns:a16="http://schemas.microsoft.com/office/drawing/2014/main" id="{DA9DD9A7-BAB5-4F2C-B3CB-365108C8A3DA}"/>
                  </a:ext>
                </a:extLst>
              </p:cNvPr>
              <p:cNvGrpSpPr/>
              <p:nvPr/>
            </p:nvGrpSpPr>
            <p:grpSpPr>
              <a:xfrm>
                <a:off x="10279035" y="4985321"/>
                <a:ext cx="501923" cy="499261"/>
                <a:chOff x="6168925" y="3936925"/>
                <a:chExt cx="296950" cy="295375"/>
              </a:xfrm>
              <a:grpFill/>
            </p:grpSpPr>
            <p:sp>
              <p:nvSpPr>
                <p:cNvPr id="338" name="Google Shape;9481;p73">
                  <a:extLst>
                    <a:ext uri="{FF2B5EF4-FFF2-40B4-BE49-F238E27FC236}">
                      <a16:creationId xmlns:a16="http://schemas.microsoft.com/office/drawing/2014/main" id="{9837207E-08FB-4185-8177-8DB43C37E768}"/>
                    </a:ext>
                  </a:extLst>
                </p:cNvPr>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39" name="Google Shape;9482;p73">
                  <a:extLst>
                    <a:ext uri="{FF2B5EF4-FFF2-40B4-BE49-F238E27FC236}">
                      <a16:creationId xmlns:a16="http://schemas.microsoft.com/office/drawing/2014/main" id="{813C30CE-54E3-4F89-8CDB-5C35B97CE61C}"/>
                    </a:ext>
                  </a:extLst>
                </p:cNvPr>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40" name="Google Shape;9483;p73">
                  <a:extLst>
                    <a:ext uri="{FF2B5EF4-FFF2-40B4-BE49-F238E27FC236}">
                      <a16:creationId xmlns:a16="http://schemas.microsoft.com/office/drawing/2014/main" id="{335A0331-8731-4DED-AE8C-593BF24B0E88}"/>
                    </a:ext>
                  </a:extLst>
                </p:cNvPr>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41" name="Google Shape;9484;p73">
                  <a:extLst>
                    <a:ext uri="{FF2B5EF4-FFF2-40B4-BE49-F238E27FC236}">
                      <a16:creationId xmlns:a16="http://schemas.microsoft.com/office/drawing/2014/main" id="{C2D09448-F4D6-471B-A1B9-34E325B92DD5}"/>
                    </a:ext>
                  </a:extLst>
                </p:cNvPr>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42" name="Google Shape;9485;p73">
                  <a:extLst>
                    <a:ext uri="{FF2B5EF4-FFF2-40B4-BE49-F238E27FC236}">
                      <a16:creationId xmlns:a16="http://schemas.microsoft.com/office/drawing/2014/main" id="{43F9555A-BB85-4B32-8549-DDCA8F95632D}"/>
                    </a:ext>
                  </a:extLst>
                </p:cNvPr>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43" name="Google Shape;9486;p73">
                  <a:extLst>
                    <a:ext uri="{FF2B5EF4-FFF2-40B4-BE49-F238E27FC236}">
                      <a16:creationId xmlns:a16="http://schemas.microsoft.com/office/drawing/2014/main" id="{FAB0E8C0-DE0E-4B68-883F-BEA55F41CF3B}"/>
                    </a:ext>
                  </a:extLst>
                </p:cNvPr>
                <p:cNvSpPr/>
                <p:nvPr/>
              </p:nvSpPr>
              <p:spPr>
                <a:xfrm>
                  <a:off x="6417800" y="4173200"/>
                  <a:ext cx="43350" cy="43350"/>
                </a:xfrm>
                <a:custGeom>
                  <a:avLst/>
                  <a:gdLst/>
                  <a:ahLst/>
                  <a:cxnLst/>
                  <a:rect l="l" t="t" r="r" b="b"/>
                  <a:pathLst>
                    <a:path w="1733" h="1733"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44" name="Google Shape;9487;p73">
                <a:extLst>
                  <a:ext uri="{FF2B5EF4-FFF2-40B4-BE49-F238E27FC236}">
                    <a16:creationId xmlns:a16="http://schemas.microsoft.com/office/drawing/2014/main" id="{B0F39160-964C-4D69-9E92-F79AB1963860}"/>
                  </a:ext>
                </a:extLst>
              </p:cNvPr>
              <p:cNvGrpSpPr/>
              <p:nvPr/>
            </p:nvGrpSpPr>
            <p:grpSpPr>
              <a:xfrm>
                <a:off x="2672075" y="3748558"/>
                <a:ext cx="497908" cy="499261"/>
                <a:chOff x="1674750" y="3254050"/>
                <a:chExt cx="294575" cy="295375"/>
              </a:xfrm>
              <a:grpFill/>
            </p:grpSpPr>
            <p:sp>
              <p:nvSpPr>
                <p:cNvPr id="345" name="Google Shape;9488;p73">
                  <a:extLst>
                    <a:ext uri="{FF2B5EF4-FFF2-40B4-BE49-F238E27FC236}">
                      <a16:creationId xmlns:a16="http://schemas.microsoft.com/office/drawing/2014/main" id="{CAA26905-3761-4D2F-BFD9-B55CA2F5F290}"/>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46" name="Google Shape;9489;p73">
                  <a:extLst>
                    <a:ext uri="{FF2B5EF4-FFF2-40B4-BE49-F238E27FC236}">
                      <a16:creationId xmlns:a16="http://schemas.microsoft.com/office/drawing/2014/main" id="{B4EC632F-466B-4849-85D9-F160F91AA97C}"/>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47" name="Google Shape;9490;p73">
                  <a:extLst>
                    <a:ext uri="{FF2B5EF4-FFF2-40B4-BE49-F238E27FC236}">
                      <a16:creationId xmlns:a16="http://schemas.microsoft.com/office/drawing/2014/main" id="{4C0A246F-E81E-4BE8-A18F-CE850A90C69E}"/>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48" name="Google Shape;9491;p73">
                <a:extLst>
                  <a:ext uri="{FF2B5EF4-FFF2-40B4-BE49-F238E27FC236}">
                    <a16:creationId xmlns:a16="http://schemas.microsoft.com/office/drawing/2014/main" id="{06C1340E-BEEB-4E63-A193-1D98338032C4}"/>
                  </a:ext>
                </a:extLst>
              </p:cNvPr>
              <p:cNvGrpSpPr/>
              <p:nvPr/>
            </p:nvGrpSpPr>
            <p:grpSpPr>
              <a:xfrm>
                <a:off x="2692697" y="4378602"/>
                <a:ext cx="456666" cy="499261"/>
                <a:chOff x="1687350" y="3618725"/>
                <a:chExt cx="270175" cy="295375"/>
              </a:xfrm>
              <a:grpFill/>
            </p:grpSpPr>
            <p:sp>
              <p:nvSpPr>
                <p:cNvPr id="349" name="Google Shape;9492;p73">
                  <a:extLst>
                    <a:ext uri="{FF2B5EF4-FFF2-40B4-BE49-F238E27FC236}">
                      <a16:creationId xmlns:a16="http://schemas.microsoft.com/office/drawing/2014/main" id="{471B4E12-BDC9-48D4-BB32-9313C680C079}"/>
                    </a:ext>
                  </a:extLst>
                </p:cNvPr>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50" name="Google Shape;9493;p73">
                  <a:extLst>
                    <a:ext uri="{FF2B5EF4-FFF2-40B4-BE49-F238E27FC236}">
                      <a16:creationId xmlns:a16="http://schemas.microsoft.com/office/drawing/2014/main" id="{A26E022A-5A94-4794-95FF-7ED7836F4A5E}"/>
                    </a:ext>
                  </a:extLst>
                </p:cNvPr>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51" name="Google Shape;9494;p73">
                  <a:extLst>
                    <a:ext uri="{FF2B5EF4-FFF2-40B4-BE49-F238E27FC236}">
                      <a16:creationId xmlns:a16="http://schemas.microsoft.com/office/drawing/2014/main" id="{BC53CE83-F897-454C-8C46-9ABE0B4AD11C}"/>
                    </a:ext>
                  </a:extLst>
                </p:cNvPr>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52" name="Google Shape;9495;p73">
                <a:extLst>
                  <a:ext uri="{FF2B5EF4-FFF2-40B4-BE49-F238E27FC236}">
                    <a16:creationId xmlns:a16="http://schemas.microsoft.com/office/drawing/2014/main" id="{95647A96-6E9E-45B9-937D-103C3EF331D5}"/>
                  </a:ext>
                </a:extLst>
              </p:cNvPr>
              <p:cNvGrpSpPr/>
              <p:nvPr/>
            </p:nvGrpSpPr>
            <p:grpSpPr>
              <a:xfrm>
                <a:off x="2669392" y="4985321"/>
                <a:ext cx="503276" cy="499261"/>
                <a:chOff x="1672375" y="3982600"/>
                <a:chExt cx="297750" cy="295375"/>
              </a:xfrm>
              <a:grpFill/>
            </p:grpSpPr>
            <p:sp>
              <p:nvSpPr>
                <p:cNvPr id="353" name="Google Shape;9496;p73">
                  <a:extLst>
                    <a:ext uri="{FF2B5EF4-FFF2-40B4-BE49-F238E27FC236}">
                      <a16:creationId xmlns:a16="http://schemas.microsoft.com/office/drawing/2014/main" id="{4E9799C5-1131-4143-99E5-75A1AD681363}"/>
                    </a:ext>
                  </a:extLst>
                </p:cNvPr>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54" name="Google Shape;9497;p73">
                  <a:extLst>
                    <a:ext uri="{FF2B5EF4-FFF2-40B4-BE49-F238E27FC236}">
                      <a16:creationId xmlns:a16="http://schemas.microsoft.com/office/drawing/2014/main" id="{A7BAFEB7-740B-4DF9-B47F-B120A60F9DD6}"/>
                    </a:ext>
                  </a:extLst>
                </p:cNvPr>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55" name="Google Shape;9498;p73">
                  <a:extLst>
                    <a:ext uri="{FF2B5EF4-FFF2-40B4-BE49-F238E27FC236}">
                      <a16:creationId xmlns:a16="http://schemas.microsoft.com/office/drawing/2014/main" id="{87C32965-DB6B-4533-95E2-6C1159A83CAB}"/>
                    </a:ext>
                  </a:extLst>
                </p:cNvPr>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56" name="Google Shape;9499;p73">
                <a:extLst>
                  <a:ext uri="{FF2B5EF4-FFF2-40B4-BE49-F238E27FC236}">
                    <a16:creationId xmlns:a16="http://schemas.microsoft.com/office/drawing/2014/main" id="{372A4CBA-CBC3-48C9-993C-9735192FCE24}"/>
                  </a:ext>
                </a:extLst>
              </p:cNvPr>
              <p:cNvGrpSpPr/>
              <p:nvPr/>
            </p:nvGrpSpPr>
            <p:grpSpPr>
              <a:xfrm>
                <a:off x="5851479" y="3747882"/>
                <a:ext cx="500612" cy="500612"/>
                <a:chOff x="3497300" y="3227275"/>
                <a:chExt cx="296175" cy="296175"/>
              </a:xfrm>
              <a:grpFill/>
            </p:grpSpPr>
            <p:sp>
              <p:nvSpPr>
                <p:cNvPr id="357" name="Google Shape;9500;p73">
                  <a:extLst>
                    <a:ext uri="{FF2B5EF4-FFF2-40B4-BE49-F238E27FC236}">
                      <a16:creationId xmlns:a16="http://schemas.microsoft.com/office/drawing/2014/main" id="{45BF87DB-AE8E-4FA0-918A-6FB9AB4D90F8}"/>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58" name="Google Shape;9501;p73">
                  <a:extLst>
                    <a:ext uri="{FF2B5EF4-FFF2-40B4-BE49-F238E27FC236}">
                      <a16:creationId xmlns:a16="http://schemas.microsoft.com/office/drawing/2014/main" id="{8B6CFF6E-C908-447E-93A6-900E92DF174F}"/>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59" name="Google Shape;9502;p73">
                  <a:extLst>
                    <a:ext uri="{FF2B5EF4-FFF2-40B4-BE49-F238E27FC236}">
                      <a16:creationId xmlns:a16="http://schemas.microsoft.com/office/drawing/2014/main" id="{6B28439A-CECA-4A16-93B9-7E060AE842A0}"/>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60" name="Google Shape;9503;p73">
                  <a:extLst>
                    <a:ext uri="{FF2B5EF4-FFF2-40B4-BE49-F238E27FC236}">
                      <a16:creationId xmlns:a16="http://schemas.microsoft.com/office/drawing/2014/main" id="{23C6474E-483D-4397-99FB-C7AF61689EBC}"/>
                    </a:ext>
                  </a:extLst>
                </p:cNvPr>
                <p:cNvSpPr/>
                <p:nvPr/>
              </p:nvSpPr>
              <p:spPr>
                <a:xfrm>
                  <a:off x="3622525" y="3421825"/>
                  <a:ext cx="41775" cy="25225"/>
                </a:xfrm>
                <a:custGeom>
                  <a:avLst/>
                  <a:gdLst/>
                  <a:ahLst/>
                  <a:cxnLst/>
                  <a:rect l="l" t="t" r="r" b="b"/>
                  <a:pathLst>
                    <a:path w="1670"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61" name="Google Shape;9504;p73">
                  <a:extLst>
                    <a:ext uri="{FF2B5EF4-FFF2-40B4-BE49-F238E27FC236}">
                      <a16:creationId xmlns:a16="http://schemas.microsoft.com/office/drawing/2014/main" id="{8C8340D3-A29B-4CF2-8DE5-72A52856C264}"/>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62" name="Google Shape;9505;p73">
                  <a:extLst>
                    <a:ext uri="{FF2B5EF4-FFF2-40B4-BE49-F238E27FC236}">
                      <a16:creationId xmlns:a16="http://schemas.microsoft.com/office/drawing/2014/main" id="{7B1AF64A-A307-4D04-8878-BD5A8DDA5A35}"/>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63" name="Google Shape;9506;p73">
                  <a:extLst>
                    <a:ext uri="{FF2B5EF4-FFF2-40B4-BE49-F238E27FC236}">
                      <a16:creationId xmlns:a16="http://schemas.microsoft.com/office/drawing/2014/main" id="{45919681-9B6E-4D8E-828B-CDA591E32A92}"/>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64" name="Google Shape;9507;p73">
                  <a:extLst>
                    <a:ext uri="{FF2B5EF4-FFF2-40B4-BE49-F238E27FC236}">
                      <a16:creationId xmlns:a16="http://schemas.microsoft.com/office/drawing/2014/main" id="{EC72BE1B-74A3-48B8-977C-A9A184EC4598}"/>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65" name="Google Shape;9508;p73">
                <a:extLst>
                  <a:ext uri="{FF2B5EF4-FFF2-40B4-BE49-F238E27FC236}">
                    <a16:creationId xmlns:a16="http://schemas.microsoft.com/office/drawing/2014/main" id="{362C7630-3A44-40C5-903D-4354491383AF}"/>
                  </a:ext>
                </a:extLst>
              </p:cNvPr>
              <p:cNvGrpSpPr/>
              <p:nvPr/>
            </p:nvGrpSpPr>
            <p:grpSpPr>
              <a:xfrm>
                <a:off x="5852154" y="4379933"/>
                <a:ext cx="499261" cy="496599"/>
                <a:chOff x="3497300" y="3591950"/>
                <a:chExt cx="295375" cy="293800"/>
              </a:xfrm>
              <a:grpFill/>
            </p:grpSpPr>
            <p:sp>
              <p:nvSpPr>
                <p:cNvPr id="366" name="Google Shape;9509;p73">
                  <a:extLst>
                    <a:ext uri="{FF2B5EF4-FFF2-40B4-BE49-F238E27FC236}">
                      <a16:creationId xmlns:a16="http://schemas.microsoft.com/office/drawing/2014/main" id="{B8BE45AF-83F9-4186-B4E3-3D2DB46975B5}"/>
                    </a:ext>
                  </a:extLst>
                </p:cNvPr>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67" name="Google Shape;9510;p73">
                  <a:extLst>
                    <a:ext uri="{FF2B5EF4-FFF2-40B4-BE49-F238E27FC236}">
                      <a16:creationId xmlns:a16="http://schemas.microsoft.com/office/drawing/2014/main" id="{053BAE66-DA82-4D5D-978B-112D992BF1B9}"/>
                    </a:ext>
                  </a:extLst>
                </p:cNvPr>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68" name="Google Shape;9511;p73">
                  <a:extLst>
                    <a:ext uri="{FF2B5EF4-FFF2-40B4-BE49-F238E27FC236}">
                      <a16:creationId xmlns:a16="http://schemas.microsoft.com/office/drawing/2014/main" id="{4D4CA0A4-DA2E-4509-B61D-C7352692CA6A}"/>
                    </a:ext>
                  </a:extLst>
                </p:cNvPr>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69" name="Google Shape;9512;p73">
                  <a:extLst>
                    <a:ext uri="{FF2B5EF4-FFF2-40B4-BE49-F238E27FC236}">
                      <a16:creationId xmlns:a16="http://schemas.microsoft.com/office/drawing/2014/main" id="{B76B95DC-3F2F-4A7D-95BA-DDE36ABCCA2D}"/>
                    </a:ext>
                  </a:extLst>
                </p:cNvPr>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70" name="Google Shape;9513;p73">
                  <a:extLst>
                    <a:ext uri="{FF2B5EF4-FFF2-40B4-BE49-F238E27FC236}">
                      <a16:creationId xmlns:a16="http://schemas.microsoft.com/office/drawing/2014/main" id="{BFE41C4E-5529-44DA-B1EC-597B436AF65F}"/>
                    </a:ext>
                  </a:extLst>
                </p:cNvPr>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71" name="Google Shape;9514;p73">
                  <a:extLst>
                    <a:ext uri="{FF2B5EF4-FFF2-40B4-BE49-F238E27FC236}">
                      <a16:creationId xmlns:a16="http://schemas.microsoft.com/office/drawing/2014/main" id="{18A10F48-F184-4B1B-A594-B8A6ECD9C98B}"/>
                    </a:ext>
                  </a:extLst>
                </p:cNvPr>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72" name="Google Shape;9515;p73">
                  <a:extLst>
                    <a:ext uri="{FF2B5EF4-FFF2-40B4-BE49-F238E27FC236}">
                      <a16:creationId xmlns:a16="http://schemas.microsoft.com/office/drawing/2014/main" id="{C556226A-5197-424A-8D75-D7DB0B8D7251}"/>
                    </a:ext>
                  </a:extLst>
                </p:cNvPr>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73" name="Google Shape;9516;p73">
                  <a:extLst>
                    <a:ext uri="{FF2B5EF4-FFF2-40B4-BE49-F238E27FC236}">
                      <a16:creationId xmlns:a16="http://schemas.microsoft.com/office/drawing/2014/main" id="{BAA724A1-799D-4931-B064-9941950FB034}"/>
                    </a:ext>
                  </a:extLst>
                </p:cNvPr>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74" name="Google Shape;9517;p73">
                <a:extLst>
                  <a:ext uri="{FF2B5EF4-FFF2-40B4-BE49-F238E27FC236}">
                    <a16:creationId xmlns:a16="http://schemas.microsoft.com/office/drawing/2014/main" id="{D006B3B3-B136-4BD6-89B9-06857032E47F}"/>
                  </a:ext>
                </a:extLst>
              </p:cNvPr>
              <p:cNvGrpSpPr/>
              <p:nvPr/>
            </p:nvGrpSpPr>
            <p:grpSpPr>
              <a:xfrm>
                <a:off x="5852154" y="4985299"/>
                <a:ext cx="499261" cy="499303"/>
                <a:chOff x="3497300" y="3955025"/>
                <a:chExt cx="295375" cy="295400"/>
              </a:xfrm>
              <a:grpFill/>
            </p:grpSpPr>
            <p:sp>
              <p:nvSpPr>
                <p:cNvPr id="375" name="Google Shape;9518;p73">
                  <a:extLst>
                    <a:ext uri="{FF2B5EF4-FFF2-40B4-BE49-F238E27FC236}">
                      <a16:creationId xmlns:a16="http://schemas.microsoft.com/office/drawing/2014/main" id="{CDA9E590-CC1E-4711-A5AA-2BDDEA8B9A53}"/>
                    </a:ext>
                  </a:extLst>
                </p:cNvPr>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76" name="Google Shape;9519;p73">
                  <a:extLst>
                    <a:ext uri="{FF2B5EF4-FFF2-40B4-BE49-F238E27FC236}">
                      <a16:creationId xmlns:a16="http://schemas.microsoft.com/office/drawing/2014/main" id="{0BAD1890-726D-4624-84C7-F960650968A1}"/>
                    </a:ext>
                  </a:extLst>
                </p:cNvPr>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77" name="Google Shape;9520;p73">
                  <a:extLst>
                    <a:ext uri="{FF2B5EF4-FFF2-40B4-BE49-F238E27FC236}">
                      <a16:creationId xmlns:a16="http://schemas.microsoft.com/office/drawing/2014/main" id="{523C07A9-85CE-4B7E-90DE-2016B9E09E4E}"/>
                    </a:ext>
                  </a:extLst>
                </p:cNvPr>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78" name="Google Shape;9521;p73">
                <a:extLst>
                  <a:ext uri="{FF2B5EF4-FFF2-40B4-BE49-F238E27FC236}">
                    <a16:creationId xmlns:a16="http://schemas.microsoft.com/office/drawing/2014/main" id="{C7503D47-483C-4DDC-A8FE-12DE90B1F795}"/>
                  </a:ext>
                </a:extLst>
              </p:cNvPr>
              <p:cNvGrpSpPr/>
              <p:nvPr/>
            </p:nvGrpSpPr>
            <p:grpSpPr>
              <a:xfrm>
                <a:off x="9033293" y="3748917"/>
                <a:ext cx="468667" cy="498542"/>
                <a:chOff x="5364750" y="3235150"/>
                <a:chExt cx="277275" cy="294950"/>
              </a:xfrm>
              <a:grpFill/>
            </p:grpSpPr>
            <p:sp>
              <p:nvSpPr>
                <p:cNvPr id="379" name="Google Shape;9522;p73">
                  <a:extLst>
                    <a:ext uri="{FF2B5EF4-FFF2-40B4-BE49-F238E27FC236}">
                      <a16:creationId xmlns:a16="http://schemas.microsoft.com/office/drawing/2014/main" id="{FCF8E9D7-A0B5-4FAE-A609-10D0C39CC160}"/>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80" name="Google Shape;9523;p73">
                  <a:extLst>
                    <a:ext uri="{FF2B5EF4-FFF2-40B4-BE49-F238E27FC236}">
                      <a16:creationId xmlns:a16="http://schemas.microsoft.com/office/drawing/2014/main" id="{28CDB0A5-0482-4452-BCF2-D24DF98819BC}"/>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81" name="Google Shape;9524;p73">
                  <a:extLst>
                    <a:ext uri="{FF2B5EF4-FFF2-40B4-BE49-F238E27FC236}">
                      <a16:creationId xmlns:a16="http://schemas.microsoft.com/office/drawing/2014/main" id="{AE963078-13AA-415B-B0E1-E41A963E95E1}"/>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82" name="Google Shape;9525;p73">
                  <a:extLst>
                    <a:ext uri="{FF2B5EF4-FFF2-40B4-BE49-F238E27FC236}">
                      <a16:creationId xmlns:a16="http://schemas.microsoft.com/office/drawing/2014/main" id="{7860F1E8-0081-4FD3-BC83-F511372A4E53}"/>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83" name="Google Shape;9526;p73">
                  <a:extLst>
                    <a:ext uri="{FF2B5EF4-FFF2-40B4-BE49-F238E27FC236}">
                      <a16:creationId xmlns:a16="http://schemas.microsoft.com/office/drawing/2014/main" id="{8C9A4B27-4B42-4503-9D2C-C346D9F075E3}"/>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84" name="Google Shape;9527;p73">
                  <a:extLst>
                    <a:ext uri="{FF2B5EF4-FFF2-40B4-BE49-F238E27FC236}">
                      <a16:creationId xmlns:a16="http://schemas.microsoft.com/office/drawing/2014/main" id="{D92474DA-3D4F-47F2-A689-492BEB67A9BF}"/>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85" name="Google Shape;9528;p73">
                  <a:extLst>
                    <a:ext uri="{FF2B5EF4-FFF2-40B4-BE49-F238E27FC236}">
                      <a16:creationId xmlns:a16="http://schemas.microsoft.com/office/drawing/2014/main" id="{77EDCC46-D734-4664-BB71-6F409C586046}"/>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86" name="Google Shape;9529;p73">
                  <a:extLst>
                    <a:ext uri="{FF2B5EF4-FFF2-40B4-BE49-F238E27FC236}">
                      <a16:creationId xmlns:a16="http://schemas.microsoft.com/office/drawing/2014/main" id="{BE729AB1-3A07-48B7-84B1-B9CB113B04D2}"/>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87" name="Google Shape;9530;p73">
                <a:extLst>
                  <a:ext uri="{FF2B5EF4-FFF2-40B4-BE49-F238E27FC236}">
                    <a16:creationId xmlns:a16="http://schemas.microsoft.com/office/drawing/2014/main" id="{CE199467-655C-4E86-B858-91A0D010F1AF}"/>
                  </a:ext>
                </a:extLst>
              </p:cNvPr>
              <p:cNvGrpSpPr/>
              <p:nvPr/>
            </p:nvGrpSpPr>
            <p:grpSpPr>
              <a:xfrm>
                <a:off x="9016645" y="4376595"/>
                <a:ext cx="501965" cy="503276"/>
                <a:chOff x="5355300" y="3598250"/>
                <a:chExt cx="296975" cy="297750"/>
              </a:xfrm>
              <a:grpFill/>
            </p:grpSpPr>
            <p:sp>
              <p:nvSpPr>
                <p:cNvPr id="388" name="Google Shape;9531;p73">
                  <a:extLst>
                    <a:ext uri="{FF2B5EF4-FFF2-40B4-BE49-F238E27FC236}">
                      <a16:creationId xmlns:a16="http://schemas.microsoft.com/office/drawing/2014/main" id="{51F3BFDE-94B8-4701-94C1-8960C76C16B0}"/>
                    </a:ext>
                  </a:extLst>
                </p:cNvPr>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89" name="Google Shape;9532;p73">
                  <a:extLst>
                    <a:ext uri="{FF2B5EF4-FFF2-40B4-BE49-F238E27FC236}">
                      <a16:creationId xmlns:a16="http://schemas.microsoft.com/office/drawing/2014/main" id="{DD228236-85CB-4A62-8460-2A58A4D100FB}"/>
                    </a:ext>
                  </a:extLst>
                </p:cNvPr>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90" name="Google Shape;9533;p73">
                  <a:extLst>
                    <a:ext uri="{FF2B5EF4-FFF2-40B4-BE49-F238E27FC236}">
                      <a16:creationId xmlns:a16="http://schemas.microsoft.com/office/drawing/2014/main" id="{8899830B-5726-4CF4-AE4E-73349F051D91}"/>
                    </a:ext>
                  </a:extLst>
                </p:cNvPr>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91" name="Google Shape;9534;p73">
                  <a:extLst>
                    <a:ext uri="{FF2B5EF4-FFF2-40B4-BE49-F238E27FC236}">
                      <a16:creationId xmlns:a16="http://schemas.microsoft.com/office/drawing/2014/main" id="{DD8E3DDE-B6E5-4CCA-9EE3-2EB3067D3514}"/>
                    </a:ext>
                  </a:extLst>
                </p:cNvPr>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92" name="Google Shape;9535;p73">
                  <a:extLst>
                    <a:ext uri="{FF2B5EF4-FFF2-40B4-BE49-F238E27FC236}">
                      <a16:creationId xmlns:a16="http://schemas.microsoft.com/office/drawing/2014/main" id="{C4AC2EC1-5C1F-4DA9-BF90-223C69C63740}"/>
                    </a:ext>
                  </a:extLst>
                </p:cNvPr>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93" name="Google Shape;9536;p73">
                  <a:extLst>
                    <a:ext uri="{FF2B5EF4-FFF2-40B4-BE49-F238E27FC236}">
                      <a16:creationId xmlns:a16="http://schemas.microsoft.com/office/drawing/2014/main" id="{570F301A-EEF8-4998-8CAF-2536EF935665}"/>
                    </a:ext>
                  </a:extLst>
                </p:cNvPr>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94" name="Google Shape;9537;p73">
                  <a:extLst>
                    <a:ext uri="{FF2B5EF4-FFF2-40B4-BE49-F238E27FC236}">
                      <a16:creationId xmlns:a16="http://schemas.microsoft.com/office/drawing/2014/main" id="{B153898B-C338-4288-B52B-EACB0D17C312}"/>
                    </a:ext>
                  </a:extLst>
                </p:cNvPr>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95" name="Google Shape;9538;p73">
                  <a:extLst>
                    <a:ext uri="{FF2B5EF4-FFF2-40B4-BE49-F238E27FC236}">
                      <a16:creationId xmlns:a16="http://schemas.microsoft.com/office/drawing/2014/main" id="{E4490249-22A7-48C3-853C-4678914761C5}"/>
                    </a:ext>
                  </a:extLst>
                </p:cNvPr>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396" name="Google Shape;9539;p73">
                <a:extLst>
                  <a:ext uri="{FF2B5EF4-FFF2-40B4-BE49-F238E27FC236}">
                    <a16:creationId xmlns:a16="http://schemas.microsoft.com/office/drawing/2014/main" id="{4DD4CAEA-0410-498E-AD7B-FB3D1744FA35}"/>
                  </a:ext>
                </a:extLst>
              </p:cNvPr>
              <p:cNvGrpSpPr/>
              <p:nvPr/>
            </p:nvGrpSpPr>
            <p:grpSpPr>
              <a:xfrm>
                <a:off x="9022644" y="5073172"/>
                <a:ext cx="489964" cy="323559"/>
                <a:chOff x="5358450" y="4015675"/>
                <a:chExt cx="289875" cy="191425"/>
              </a:xfrm>
              <a:grpFill/>
            </p:grpSpPr>
            <p:sp>
              <p:nvSpPr>
                <p:cNvPr id="397" name="Google Shape;9540;p73">
                  <a:extLst>
                    <a:ext uri="{FF2B5EF4-FFF2-40B4-BE49-F238E27FC236}">
                      <a16:creationId xmlns:a16="http://schemas.microsoft.com/office/drawing/2014/main" id="{E0CF4DA5-0A1C-4180-98B6-BD4BED234E23}"/>
                    </a:ext>
                  </a:extLst>
                </p:cNvPr>
                <p:cNvSpPr/>
                <p:nvPr/>
              </p:nvSpPr>
              <p:spPr>
                <a:xfrm>
                  <a:off x="5358450" y="4015675"/>
                  <a:ext cx="289875" cy="89025"/>
                </a:xfrm>
                <a:custGeom>
                  <a:avLst/>
                  <a:gdLst/>
                  <a:ahLst/>
                  <a:cxnLst/>
                  <a:rect l="l" t="t" r="r" b="b"/>
                  <a:pathLst>
                    <a:path w="11595" h="3560"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98" name="Google Shape;9541;p73">
                  <a:extLst>
                    <a:ext uri="{FF2B5EF4-FFF2-40B4-BE49-F238E27FC236}">
                      <a16:creationId xmlns:a16="http://schemas.microsoft.com/office/drawing/2014/main" id="{1715D5F1-84CE-4041-A8E3-28995371C39D}"/>
                    </a:ext>
                  </a:extLst>
                </p:cNvPr>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399" name="Google Shape;9542;p73">
                  <a:extLst>
                    <a:ext uri="{FF2B5EF4-FFF2-40B4-BE49-F238E27FC236}">
                      <a16:creationId xmlns:a16="http://schemas.microsoft.com/office/drawing/2014/main" id="{7133232B-6936-475D-B8C8-6E15F3A5115C}"/>
                    </a:ext>
                  </a:extLst>
                </p:cNvPr>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00" name="Google Shape;9543;p73">
                  <a:extLst>
                    <a:ext uri="{FF2B5EF4-FFF2-40B4-BE49-F238E27FC236}">
                      <a16:creationId xmlns:a16="http://schemas.microsoft.com/office/drawing/2014/main" id="{26239B20-2F30-4217-8964-A6740240231B}"/>
                    </a:ext>
                  </a:extLst>
                </p:cNvPr>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401" name="Google Shape;9544;p73">
                <a:extLst>
                  <a:ext uri="{FF2B5EF4-FFF2-40B4-BE49-F238E27FC236}">
                    <a16:creationId xmlns:a16="http://schemas.microsoft.com/office/drawing/2014/main" id="{168A64B3-147C-4677-8978-684D80606896}"/>
                  </a:ext>
                </a:extLst>
              </p:cNvPr>
              <p:cNvGrpSpPr/>
              <p:nvPr/>
            </p:nvGrpSpPr>
            <p:grpSpPr>
              <a:xfrm>
                <a:off x="10925482" y="3765480"/>
                <a:ext cx="501965" cy="465413"/>
                <a:chOff x="6543825" y="3202075"/>
                <a:chExt cx="296975" cy="275350"/>
              </a:xfrm>
              <a:grpFill/>
            </p:grpSpPr>
            <p:sp>
              <p:nvSpPr>
                <p:cNvPr id="402" name="Google Shape;9545;p73">
                  <a:extLst>
                    <a:ext uri="{FF2B5EF4-FFF2-40B4-BE49-F238E27FC236}">
                      <a16:creationId xmlns:a16="http://schemas.microsoft.com/office/drawing/2014/main" id="{C904267F-13FC-43EB-A929-B67B12DE4396}"/>
                    </a:ext>
                  </a:extLst>
                </p:cNvPr>
                <p:cNvSpPr/>
                <p:nvPr/>
              </p:nvSpPr>
              <p:spPr>
                <a:xfrm>
                  <a:off x="6683250" y="3202075"/>
                  <a:ext cx="17350" cy="43350"/>
                </a:xfrm>
                <a:custGeom>
                  <a:avLst/>
                  <a:gdLst/>
                  <a:ahLst/>
                  <a:cxnLst/>
                  <a:rect l="l" t="t" r="r" b="b"/>
                  <a:pathLst>
                    <a:path w="694" h="1733"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03" name="Google Shape;9546;p73">
                  <a:extLst>
                    <a:ext uri="{FF2B5EF4-FFF2-40B4-BE49-F238E27FC236}">
                      <a16:creationId xmlns:a16="http://schemas.microsoft.com/office/drawing/2014/main" id="{BFC89614-F64F-4B42-ABA6-EC1E2E6D148D}"/>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04" name="Google Shape;9547;p73">
                  <a:extLst>
                    <a:ext uri="{FF2B5EF4-FFF2-40B4-BE49-F238E27FC236}">
                      <a16:creationId xmlns:a16="http://schemas.microsoft.com/office/drawing/2014/main" id="{450D3F65-0400-4E9F-A03A-632B5867B5D1}"/>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05" name="Google Shape;9548;p73">
                  <a:extLst>
                    <a:ext uri="{FF2B5EF4-FFF2-40B4-BE49-F238E27FC236}">
                      <a16:creationId xmlns:a16="http://schemas.microsoft.com/office/drawing/2014/main" id="{E053C050-FBC6-4404-B1F5-52611BA507CB}"/>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06" name="Google Shape;9549;p73">
                  <a:extLst>
                    <a:ext uri="{FF2B5EF4-FFF2-40B4-BE49-F238E27FC236}">
                      <a16:creationId xmlns:a16="http://schemas.microsoft.com/office/drawing/2014/main" id="{44462CFF-9CA7-4B92-BA34-69622B41F0B1}"/>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07" name="Google Shape;9550;p73">
                  <a:extLst>
                    <a:ext uri="{FF2B5EF4-FFF2-40B4-BE49-F238E27FC236}">
                      <a16:creationId xmlns:a16="http://schemas.microsoft.com/office/drawing/2014/main" id="{389617F0-2F20-46B8-A968-7F033321973A}"/>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08" name="Google Shape;9551;p73">
                  <a:extLst>
                    <a:ext uri="{FF2B5EF4-FFF2-40B4-BE49-F238E27FC236}">
                      <a16:creationId xmlns:a16="http://schemas.microsoft.com/office/drawing/2014/main" id="{B8762CDD-3662-4F3F-AA7E-AE71DBC4B8E5}"/>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409" name="Google Shape;9552;p73">
                <a:extLst>
                  <a:ext uri="{FF2B5EF4-FFF2-40B4-BE49-F238E27FC236}">
                    <a16:creationId xmlns:a16="http://schemas.microsoft.com/office/drawing/2014/main" id="{5E39911D-0512-4715-A432-419521C87970}"/>
                  </a:ext>
                </a:extLst>
              </p:cNvPr>
              <p:cNvGrpSpPr/>
              <p:nvPr/>
            </p:nvGrpSpPr>
            <p:grpSpPr>
              <a:xfrm>
                <a:off x="3302959" y="3747882"/>
                <a:ext cx="500612" cy="500612"/>
                <a:chOff x="2037825" y="3254050"/>
                <a:chExt cx="296175" cy="296175"/>
              </a:xfrm>
              <a:grpFill/>
            </p:grpSpPr>
            <p:sp>
              <p:nvSpPr>
                <p:cNvPr id="410" name="Google Shape;9553;p73">
                  <a:extLst>
                    <a:ext uri="{FF2B5EF4-FFF2-40B4-BE49-F238E27FC236}">
                      <a16:creationId xmlns:a16="http://schemas.microsoft.com/office/drawing/2014/main" id="{CD376183-2DDF-43E5-BC49-AF1BFA9F1821}"/>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11" name="Google Shape;9554;p73">
                  <a:extLst>
                    <a:ext uri="{FF2B5EF4-FFF2-40B4-BE49-F238E27FC236}">
                      <a16:creationId xmlns:a16="http://schemas.microsoft.com/office/drawing/2014/main" id="{8D6D199D-5D35-46E1-87BE-48FC300BCDD9}"/>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12" name="Google Shape;9555;p73">
                  <a:extLst>
                    <a:ext uri="{FF2B5EF4-FFF2-40B4-BE49-F238E27FC236}">
                      <a16:creationId xmlns:a16="http://schemas.microsoft.com/office/drawing/2014/main" id="{B8239881-679B-47B0-B7C4-23532037014C}"/>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13" name="Google Shape;9556;p73">
                  <a:extLst>
                    <a:ext uri="{FF2B5EF4-FFF2-40B4-BE49-F238E27FC236}">
                      <a16:creationId xmlns:a16="http://schemas.microsoft.com/office/drawing/2014/main" id="{A9720D78-2809-4EAA-AB3A-4DD5A03DAE4E}"/>
                    </a:ext>
                  </a:extLst>
                </p:cNvPr>
                <p:cNvSpPr/>
                <p:nvPr/>
              </p:nvSpPr>
              <p:spPr>
                <a:xfrm>
                  <a:off x="2219775" y="3375350"/>
                  <a:ext cx="89025" cy="85875"/>
                </a:xfrm>
                <a:custGeom>
                  <a:avLst/>
                  <a:gdLst/>
                  <a:ahLst/>
                  <a:cxnLst/>
                  <a:rect l="l" t="t" r="r" b="b"/>
                  <a:pathLst>
                    <a:path w="3560"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14" name="Google Shape;9557;p73">
                  <a:extLst>
                    <a:ext uri="{FF2B5EF4-FFF2-40B4-BE49-F238E27FC236}">
                      <a16:creationId xmlns:a16="http://schemas.microsoft.com/office/drawing/2014/main" id="{7402BF49-C672-486E-B7CB-EA2D4ABD4E8F}"/>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15" name="Google Shape;9558;p73">
                  <a:extLst>
                    <a:ext uri="{FF2B5EF4-FFF2-40B4-BE49-F238E27FC236}">
                      <a16:creationId xmlns:a16="http://schemas.microsoft.com/office/drawing/2014/main" id="{5ACE4F66-B851-442F-B28C-E573C3AB58CD}"/>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416" name="Google Shape;9559;p73">
                <a:extLst>
                  <a:ext uri="{FF2B5EF4-FFF2-40B4-BE49-F238E27FC236}">
                    <a16:creationId xmlns:a16="http://schemas.microsoft.com/office/drawing/2014/main" id="{F1B3CC39-4714-4146-975D-4E646F3C7A51}"/>
                  </a:ext>
                </a:extLst>
              </p:cNvPr>
              <p:cNvGrpSpPr/>
              <p:nvPr/>
            </p:nvGrpSpPr>
            <p:grpSpPr>
              <a:xfrm>
                <a:off x="3300297" y="4378750"/>
                <a:ext cx="505937" cy="498964"/>
                <a:chOff x="2034675" y="3617925"/>
                <a:chExt cx="299325" cy="295200"/>
              </a:xfrm>
              <a:grpFill/>
            </p:grpSpPr>
            <p:sp>
              <p:nvSpPr>
                <p:cNvPr id="417" name="Google Shape;9560;p73">
                  <a:extLst>
                    <a:ext uri="{FF2B5EF4-FFF2-40B4-BE49-F238E27FC236}">
                      <a16:creationId xmlns:a16="http://schemas.microsoft.com/office/drawing/2014/main" id="{CBCD2015-0F44-425D-9D51-37BDA0C5AA86}"/>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18" name="Google Shape;9561;p73">
                  <a:extLst>
                    <a:ext uri="{FF2B5EF4-FFF2-40B4-BE49-F238E27FC236}">
                      <a16:creationId xmlns:a16="http://schemas.microsoft.com/office/drawing/2014/main" id="{D8843584-42B6-4960-ACBC-A68B3DE466BC}"/>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19" name="Google Shape;9562;p73">
                  <a:extLst>
                    <a:ext uri="{FF2B5EF4-FFF2-40B4-BE49-F238E27FC236}">
                      <a16:creationId xmlns:a16="http://schemas.microsoft.com/office/drawing/2014/main" id="{EC32739C-4A35-48AD-8659-C4148572F11C}"/>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20" name="Google Shape;9563;p73">
                  <a:extLst>
                    <a:ext uri="{FF2B5EF4-FFF2-40B4-BE49-F238E27FC236}">
                      <a16:creationId xmlns:a16="http://schemas.microsoft.com/office/drawing/2014/main" id="{388AD042-7865-43BD-B37C-6EC0503F0D35}"/>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21" name="Google Shape;9564;p73">
                  <a:extLst>
                    <a:ext uri="{FF2B5EF4-FFF2-40B4-BE49-F238E27FC236}">
                      <a16:creationId xmlns:a16="http://schemas.microsoft.com/office/drawing/2014/main" id="{1DD0C3E0-AB1A-48F5-99C5-928F391A6BC5}"/>
                    </a:ext>
                  </a:extLst>
                </p:cNvPr>
                <p:cNvSpPr/>
                <p:nvPr/>
              </p:nvSpPr>
              <p:spPr>
                <a:xfrm>
                  <a:off x="2034675" y="3816425"/>
                  <a:ext cx="100050" cy="96700"/>
                </a:xfrm>
                <a:custGeom>
                  <a:avLst/>
                  <a:gdLst/>
                  <a:ahLst/>
                  <a:cxnLst/>
                  <a:rect l="l" t="t" r="r" b="b"/>
                  <a:pathLst>
                    <a:path w="4002" h="3867"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422" name="Google Shape;9565;p73">
                <a:extLst>
                  <a:ext uri="{FF2B5EF4-FFF2-40B4-BE49-F238E27FC236}">
                    <a16:creationId xmlns:a16="http://schemas.microsoft.com/office/drawing/2014/main" id="{29B0501F-125D-4F4B-88D5-3700CA133D6A}"/>
                  </a:ext>
                </a:extLst>
              </p:cNvPr>
              <p:cNvGrpSpPr/>
              <p:nvPr/>
            </p:nvGrpSpPr>
            <p:grpSpPr>
              <a:xfrm>
                <a:off x="3302959" y="4985321"/>
                <a:ext cx="500612" cy="499261"/>
                <a:chOff x="2037825" y="3981825"/>
                <a:chExt cx="296175" cy="295375"/>
              </a:xfrm>
              <a:grpFill/>
            </p:grpSpPr>
            <p:sp>
              <p:nvSpPr>
                <p:cNvPr id="423" name="Google Shape;9566;p73">
                  <a:extLst>
                    <a:ext uri="{FF2B5EF4-FFF2-40B4-BE49-F238E27FC236}">
                      <a16:creationId xmlns:a16="http://schemas.microsoft.com/office/drawing/2014/main" id="{C3052756-8F0D-4043-81B3-549FD06C7473}"/>
                    </a:ext>
                  </a:extLst>
                </p:cNvPr>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24" name="Google Shape;9567;p73">
                  <a:extLst>
                    <a:ext uri="{FF2B5EF4-FFF2-40B4-BE49-F238E27FC236}">
                      <a16:creationId xmlns:a16="http://schemas.microsoft.com/office/drawing/2014/main" id="{51AB8C02-D34A-4BC3-8A01-9FF78D1E9EB0}"/>
                    </a:ext>
                  </a:extLst>
                </p:cNvPr>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25" name="Google Shape;9568;p73">
                  <a:extLst>
                    <a:ext uri="{FF2B5EF4-FFF2-40B4-BE49-F238E27FC236}">
                      <a16:creationId xmlns:a16="http://schemas.microsoft.com/office/drawing/2014/main" id="{0F40F261-142C-4C61-A5AB-DCCE90C92B23}"/>
                    </a:ext>
                  </a:extLst>
                </p:cNvPr>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426" name="Google Shape;9569;p73">
                <a:extLst>
                  <a:ext uri="{FF2B5EF4-FFF2-40B4-BE49-F238E27FC236}">
                    <a16:creationId xmlns:a16="http://schemas.microsoft.com/office/drawing/2014/main" id="{AFE7B132-08BE-4378-8EE1-255556C262FE}"/>
                  </a:ext>
                </a:extLst>
              </p:cNvPr>
              <p:cNvGrpSpPr/>
              <p:nvPr/>
            </p:nvGrpSpPr>
            <p:grpSpPr>
              <a:xfrm>
                <a:off x="6475073" y="3793814"/>
                <a:ext cx="500612" cy="408748"/>
                <a:chOff x="3860400" y="3254050"/>
                <a:chExt cx="296175" cy="241825"/>
              </a:xfrm>
              <a:grpFill/>
            </p:grpSpPr>
            <p:sp>
              <p:nvSpPr>
                <p:cNvPr id="427" name="Google Shape;9570;p73">
                  <a:extLst>
                    <a:ext uri="{FF2B5EF4-FFF2-40B4-BE49-F238E27FC236}">
                      <a16:creationId xmlns:a16="http://schemas.microsoft.com/office/drawing/2014/main" id="{3449773B-51F6-4E87-94BA-152D2E4E2F12}"/>
                    </a:ext>
                  </a:extLst>
                </p:cNvPr>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28" name="Google Shape;9571;p73">
                  <a:extLst>
                    <a:ext uri="{FF2B5EF4-FFF2-40B4-BE49-F238E27FC236}">
                      <a16:creationId xmlns:a16="http://schemas.microsoft.com/office/drawing/2014/main" id="{6AC7D27A-0C77-4276-972E-10AB1464EA36}"/>
                    </a:ext>
                  </a:extLst>
                </p:cNvPr>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29" name="Google Shape;9572;p73">
                  <a:extLst>
                    <a:ext uri="{FF2B5EF4-FFF2-40B4-BE49-F238E27FC236}">
                      <a16:creationId xmlns:a16="http://schemas.microsoft.com/office/drawing/2014/main" id="{178CBC71-AE99-4237-8F12-1AC51BE51EF4}"/>
                    </a:ext>
                  </a:extLst>
                </p:cNvPr>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30" name="Google Shape;9573;p73">
                  <a:extLst>
                    <a:ext uri="{FF2B5EF4-FFF2-40B4-BE49-F238E27FC236}">
                      <a16:creationId xmlns:a16="http://schemas.microsoft.com/office/drawing/2014/main" id="{FFB27923-86CA-4538-9028-AF4ADCD11E72}"/>
                    </a:ext>
                  </a:extLst>
                </p:cNvPr>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31" name="Google Shape;9574;p73">
                  <a:extLst>
                    <a:ext uri="{FF2B5EF4-FFF2-40B4-BE49-F238E27FC236}">
                      <a16:creationId xmlns:a16="http://schemas.microsoft.com/office/drawing/2014/main" id="{60B94554-D707-4F0E-8E24-63330B9013DA}"/>
                    </a:ext>
                  </a:extLst>
                </p:cNvPr>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32" name="Google Shape;9575;p73">
                  <a:extLst>
                    <a:ext uri="{FF2B5EF4-FFF2-40B4-BE49-F238E27FC236}">
                      <a16:creationId xmlns:a16="http://schemas.microsoft.com/office/drawing/2014/main" id="{65D82FD9-2720-43E2-95C6-AB814BA200B6}"/>
                    </a:ext>
                  </a:extLst>
                </p:cNvPr>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33" name="Google Shape;9576;p73">
                  <a:extLst>
                    <a:ext uri="{FF2B5EF4-FFF2-40B4-BE49-F238E27FC236}">
                      <a16:creationId xmlns:a16="http://schemas.microsoft.com/office/drawing/2014/main" id="{F8FC8DB5-F927-4107-81A1-E4A935A13FA7}"/>
                    </a:ext>
                  </a:extLst>
                </p:cNvPr>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434" name="Google Shape;9577;p73">
                <a:extLst>
                  <a:ext uri="{FF2B5EF4-FFF2-40B4-BE49-F238E27FC236}">
                    <a16:creationId xmlns:a16="http://schemas.microsoft.com/office/drawing/2014/main" id="{3C123644-5511-4496-A86B-C65181AD5A0A}"/>
                  </a:ext>
                </a:extLst>
              </p:cNvPr>
              <p:cNvGrpSpPr/>
              <p:nvPr/>
            </p:nvGrpSpPr>
            <p:grpSpPr>
              <a:xfrm>
                <a:off x="6474397" y="4377925"/>
                <a:ext cx="501965" cy="500612"/>
                <a:chOff x="3859600" y="3591950"/>
                <a:chExt cx="296975" cy="296175"/>
              </a:xfrm>
              <a:grpFill/>
            </p:grpSpPr>
            <p:sp>
              <p:nvSpPr>
                <p:cNvPr id="435" name="Google Shape;9578;p73">
                  <a:extLst>
                    <a:ext uri="{FF2B5EF4-FFF2-40B4-BE49-F238E27FC236}">
                      <a16:creationId xmlns:a16="http://schemas.microsoft.com/office/drawing/2014/main" id="{62EE1D94-5E62-4F00-8C1F-A751BFAD3F17}"/>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36" name="Google Shape;9579;p73">
                  <a:extLst>
                    <a:ext uri="{FF2B5EF4-FFF2-40B4-BE49-F238E27FC236}">
                      <a16:creationId xmlns:a16="http://schemas.microsoft.com/office/drawing/2014/main" id="{7668C16A-3092-4FA2-A7B4-BF6C3C40A20C}"/>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37" name="Google Shape;9580;p73">
                  <a:extLst>
                    <a:ext uri="{FF2B5EF4-FFF2-40B4-BE49-F238E27FC236}">
                      <a16:creationId xmlns:a16="http://schemas.microsoft.com/office/drawing/2014/main" id="{E5A4D1CF-9CED-4994-9D45-F6B1B30A257D}"/>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438" name="Google Shape;9581;p73">
                <a:extLst>
                  <a:ext uri="{FF2B5EF4-FFF2-40B4-BE49-F238E27FC236}">
                    <a16:creationId xmlns:a16="http://schemas.microsoft.com/office/drawing/2014/main" id="{01479CD9-7A77-4932-8DA1-D5F01A8AC654}"/>
                  </a:ext>
                </a:extLst>
              </p:cNvPr>
              <p:cNvGrpSpPr/>
              <p:nvPr/>
            </p:nvGrpSpPr>
            <p:grpSpPr>
              <a:xfrm>
                <a:off x="6475073" y="4984646"/>
                <a:ext cx="500612" cy="500612"/>
                <a:chOff x="3860400" y="3955025"/>
                <a:chExt cx="296175" cy="296175"/>
              </a:xfrm>
              <a:grpFill/>
            </p:grpSpPr>
            <p:sp>
              <p:nvSpPr>
                <p:cNvPr id="439" name="Google Shape;9582;p73">
                  <a:extLst>
                    <a:ext uri="{FF2B5EF4-FFF2-40B4-BE49-F238E27FC236}">
                      <a16:creationId xmlns:a16="http://schemas.microsoft.com/office/drawing/2014/main" id="{3A3D27B9-FFA9-44A4-9D6F-C40716C5CC20}"/>
                    </a:ext>
                  </a:extLst>
                </p:cNvPr>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40" name="Google Shape;9583;p73">
                  <a:extLst>
                    <a:ext uri="{FF2B5EF4-FFF2-40B4-BE49-F238E27FC236}">
                      <a16:creationId xmlns:a16="http://schemas.microsoft.com/office/drawing/2014/main" id="{BA4E26B7-0BE4-4701-99E6-42696CDA0EC0}"/>
                    </a:ext>
                  </a:extLst>
                </p:cNvPr>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41" name="Google Shape;9584;p73">
                  <a:extLst>
                    <a:ext uri="{FF2B5EF4-FFF2-40B4-BE49-F238E27FC236}">
                      <a16:creationId xmlns:a16="http://schemas.microsoft.com/office/drawing/2014/main" id="{A7F2C37F-BF27-4534-BE3F-94AA16E064EB}"/>
                    </a:ext>
                  </a:extLst>
                </p:cNvPr>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42" name="Google Shape;9585;p73">
                  <a:extLst>
                    <a:ext uri="{FF2B5EF4-FFF2-40B4-BE49-F238E27FC236}">
                      <a16:creationId xmlns:a16="http://schemas.microsoft.com/office/drawing/2014/main" id="{4984C874-E707-47AA-BC9C-59A17E953CE4}"/>
                    </a:ext>
                  </a:extLst>
                </p:cNvPr>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43" name="Google Shape;9586;p73">
                  <a:extLst>
                    <a:ext uri="{FF2B5EF4-FFF2-40B4-BE49-F238E27FC236}">
                      <a16:creationId xmlns:a16="http://schemas.microsoft.com/office/drawing/2014/main" id="{5AAE811E-A401-46CB-9818-750D3D667170}"/>
                    </a:ext>
                  </a:extLst>
                </p:cNvPr>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444" name="Google Shape;9587;p73">
                <a:extLst>
                  <a:ext uri="{FF2B5EF4-FFF2-40B4-BE49-F238E27FC236}">
                    <a16:creationId xmlns:a16="http://schemas.microsoft.com/office/drawing/2014/main" id="{ADBC2D71-043C-49FC-8A9E-A06FE5DE7254}"/>
                  </a:ext>
                </a:extLst>
              </p:cNvPr>
              <p:cNvGrpSpPr/>
              <p:nvPr/>
            </p:nvGrpSpPr>
            <p:grpSpPr>
              <a:xfrm>
                <a:off x="9642831" y="3748557"/>
                <a:ext cx="508599" cy="499261"/>
                <a:chOff x="5716825" y="3235950"/>
                <a:chExt cx="300900" cy="295375"/>
              </a:xfrm>
              <a:grpFill/>
            </p:grpSpPr>
            <p:sp>
              <p:nvSpPr>
                <p:cNvPr id="445" name="Google Shape;9588;p73">
                  <a:extLst>
                    <a:ext uri="{FF2B5EF4-FFF2-40B4-BE49-F238E27FC236}">
                      <a16:creationId xmlns:a16="http://schemas.microsoft.com/office/drawing/2014/main" id="{35370CC3-9DE9-4F75-A1B6-D9291ECBF0C5}"/>
                    </a:ext>
                  </a:extLst>
                </p:cNvPr>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46" name="Google Shape;9589;p73">
                  <a:extLst>
                    <a:ext uri="{FF2B5EF4-FFF2-40B4-BE49-F238E27FC236}">
                      <a16:creationId xmlns:a16="http://schemas.microsoft.com/office/drawing/2014/main" id="{BDC4AB38-CB7F-4BBB-BC9D-2A15805071BD}"/>
                    </a:ext>
                  </a:extLst>
                </p:cNvPr>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47" name="Google Shape;9590;p73">
                  <a:extLst>
                    <a:ext uri="{FF2B5EF4-FFF2-40B4-BE49-F238E27FC236}">
                      <a16:creationId xmlns:a16="http://schemas.microsoft.com/office/drawing/2014/main" id="{18B7FAE3-F192-40C3-8745-7D2AD2EC33BF}"/>
                    </a:ext>
                  </a:extLst>
                </p:cNvPr>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48" name="Google Shape;9591;p73">
                  <a:extLst>
                    <a:ext uri="{FF2B5EF4-FFF2-40B4-BE49-F238E27FC236}">
                      <a16:creationId xmlns:a16="http://schemas.microsoft.com/office/drawing/2014/main" id="{558191B8-42E4-4327-B52B-DA84507C7928}"/>
                    </a:ext>
                  </a:extLst>
                </p:cNvPr>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449" name="Google Shape;9592;p73">
                <a:extLst>
                  <a:ext uri="{FF2B5EF4-FFF2-40B4-BE49-F238E27FC236}">
                    <a16:creationId xmlns:a16="http://schemas.microsoft.com/office/drawing/2014/main" id="{EC288882-F71D-42F1-ACF0-BC360966126E}"/>
                  </a:ext>
                </a:extLst>
              </p:cNvPr>
              <p:cNvGrpSpPr/>
              <p:nvPr/>
            </p:nvGrpSpPr>
            <p:grpSpPr>
              <a:xfrm>
                <a:off x="9661466" y="4393899"/>
                <a:ext cx="471329" cy="468667"/>
                <a:chOff x="5727850" y="3609275"/>
                <a:chExt cx="278850" cy="277275"/>
              </a:xfrm>
              <a:grpFill/>
            </p:grpSpPr>
            <p:sp>
              <p:nvSpPr>
                <p:cNvPr id="450" name="Google Shape;9593;p73">
                  <a:extLst>
                    <a:ext uri="{FF2B5EF4-FFF2-40B4-BE49-F238E27FC236}">
                      <a16:creationId xmlns:a16="http://schemas.microsoft.com/office/drawing/2014/main" id="{4CAF841B-563A-4D11-9D1D-52DB2F892692}"/>
                    </a:ext>
                  </a:extLst>
                </p:cNvPr>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51" name="Google Shape;9594;p73">
                  <a:extLst>
                    <a:ext uri="{FF2B5EF4-FFF2-40B4-BE49-F238E27FC236}">
                      <a16:creationId xmlns:a16="http://schemas.microsoft.com/office/drawing/2014/main" id="{33E5F61A-AAAB-4D6E-AEF0-A4BD65491440}"/>
                    </a:ext>
                  </a:extLst>
                </p:cNvPr>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52" name="Google Shape;9595;p73">
                  <a:extLst>
                    <a:ext uri="{FF2B5EF4-FFF2-40B4-BE49-F238E27FC236}">
                      <a16:creationId xmlns:a16="http://schemas.microsoft.com/office/drawing/2014/main" id="{EE0CD0FB-71D8-41EE-B9F3-E5BC1AB880B1}"/>
                    </a:ext>
                  </a:extLst>
                </p:cNvPr>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53" name="Google Shape;9596;p73">
                  <a:extLst>
                    <a:ext uri="{FF2B5EF4-FFF2-40B4-BE49-F238E27FC236}">
                      <a16:creationId xmlns:a16="http://schemas.microsoft.com/office/drawing/2014/main" id="{98242682-9CD5-478E-92D5-D7D87AB2AD7F}"/>
                    </a:ext>
                  </a:extLst>
                </p:cNvPr>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54" name="Google Shape;9597;p73">
                  <a:extLst>
                    <a:ext uri="{FF2B5EF4-FFF2-40B4-BE49-F238E27FC236}">
                      <a16:creationId xmlns:a16="http://schemas.microsoft.com/office/drawing/2014/main" id="{5E28B36E-A8D0-43E2-98E8-71BBD044FE5D}"/>
                    </a:ext>
                  </a:extLst>
                </p:cNvPr>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455" name="Google Shape;9598;p73">
                <a:extLst>
                  <a:ext uri="{FF2B5EF4-FFF2-40B4-BE49-F238E27FC236}">
                    <a16:creationId xmlns:a16="http://schemas.microsoft.com/office/drawing/2014/main" id="{B8474624-45D7-4ACF-B828-80D27F03118F}"/>
                  </a:ext>
                </a:extLst>
              </p:cNvPr>
              <p:cNvGrpSpPr/>
              <p:nvPr/>
            </p:nvGrpSpPr>
            <p:grpSpPr>
              <a:xfrm>
                <a:off x="9677461" y="4985321"/>
                <a:ext cx="439341" cy="499261"/>
                <a:chOff x="5736525" y="3963700"/>
                <a:chExt cx="259925" cy="295375"/>
              </a:xfrm>
              <a:grpFill/>
            </p:grpSpPr>
            <p:sp>
              <p:nvSpPr>
                <p:cNvPr id="456" name="Google Shape;9599;p73">
                  <a:extLst>
                    <a:ext uri="{FF2B5EF4-FFF2-40B4-BE49-F238E27FC236}">
                      <a16:creationId xmlns:a16="http://schemas.microsoft.com/office/drawing/2014/main" id="{AFE4D553-FBC9-45A4-8C14-B3B01880F249}"/>
                    </a:ext>
                  </a:extLst>
                </p:cNvPr>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57" name="Google Shape;9600;p73">
                  <a:extLst>
                    <a:ext uri="{FF2B5EF4-FFF2-40B4-BE49-F238E27FC236}">
                      <a16:creationId xmlns:a16="http://schemas.microsoft.com/office/drawing/2014/main" id="{54542182-DE07-4476-9BFD-9B73657EDA25}"/>
                    </a:ext>
                  </a:extLst>
                </p:cNvPr>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58" name="Google Shape;9601;p73">
                  <a:extLst>
                    <a:ext uri="{FF2B5EF4-FFF2-40B4-BE49-F238E27FC236}">
                      <a16:creationId xmlns:a16="http://schemas.microsoft.com/office/drawing/2014/main" id="{701B1D94-D153-435C-AD16-148FA7CAAC49}"/>
                    </a:ext>
                  </a:extLst>
                </p:cNvPr>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59" name="Google Shape;9602;p73">
                  <a:extLst>
                    <a:ext uri="{FF2B5EF4-FFF2-40B4-BE49-F238E27FC236}">
                      <a16:creationId xmlns:a16="http://schemas.microsoft.com/office/drawing/2014/main" id="{E75118F1-CD24-491C-9955-BD737B7F1A66}"/>
                    </a:ext>
                  </a:extLst>
                </p:cNvPr>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60" name="Google Shape;9603;p73">
                  <a:extLst>
                    <a:ext uri="{FF2B5EF4-FFF2-40B4-BE49-F238E27FC236}">
                      <a16:creationId xmlns:a16="http://schemas.microsoft.com/office/drawing/2014/main" id="{59EAC215-4B3C-4F46-8B5E-62F6F217E9BE}"/>
                    </a:ext>
                  </a:extLst>
                </p:cNvPr>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61" name="Google Shape;9604;p73">
                  <a:extLst>
                    <a:ext uri="{FF2B5EF4-FFF2-40B4-BE49-F238E27FC236}">
                      <a16:creationId xmlns:a16="http://schemas.microsoft.com/office/drawing/2014/main" id="{0B8315E2-014E-4075-BC8A-7E8AB987728D}"/>
                    </a:ext>
                  </a:extLst>
                </p:cNvPr>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62" name="Google Shape;9605;p73">
                  <a:extLst>
                    <a:ext uri="{FF2B5EF4-FFF2-40B4-BE49-F238E27FC236}">
                      <a16:creationId xmlns:a16="http://schemas.microsoft.com/office/drawing/2014/main" id="{B0F45BD5-7A58-42DE-8BD6-74DCA490C699}"/>
                    </a:ext>
                  </a:extLst>
                </p:cNvPr>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nvGrpSpPr>
              <p:cNvPr id="463" name="Google Shape;9606;p73">
                <a:extLst>
                  <a:ext uri="{FF2B5EF4-FFF2-40B4-BE49-F238E27FC236}">
                    <a16:creationId xmlns:a16="http://schemas.microsoft.com/office/drawing/2014/main" id="{EAA56DBA-9729-418D-B41F-61833443598A}"/>
                  </a:ext>
                </a:extLst>
              </p:cNvPr>
              <p:cNvGrpSpPr/>
              <p:nvPr/>
            </p:nvGrpSpPr>
            <p:grpSpPr>
              <a:xfrm>
                <a:off x="10925482" y="4377925"/>
                <a:ext cx="501965" cy="500612"/>
                <a:chOff x="6553275" y="3604550"/>
                <a:chExt cx="296975" cy="296175"/>
              </a:xfrm>
              <a:grpFill/>
            </p:grpSpPr>
            <p:sp>
              <p:nvSpPr>
                <p:cNvPr id="464" name="Google Shape;9607;p73">
                  <a:extLst>
                    <a:ext uri="{FF2B5EF4-FFF2-40B4-BE49-F238E27FC236}">
                      <a16:creationId xmlns:a16="http://schemas.microsoft.com/office/drawing/2014/main" id="{9E1F591F-FF2D-4F19-ADFA-0976EA4AEADF}"/>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65" name="Google Shape;9608;p73">
                  <a:extLst>
                    <a:ext uri="{FF2B5EF4-FFF2-40B4-BE49-F238E27FC236}">
                      <a16:creationId xmlns:a16="http://schemas.microsoft.com/office/drawing/2014/main" id="{E17341A4-AD7A-4058-8218-653CEDDC026E}"/>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66" name="Google Shape;9609;p73">
                  <a:extLst>
                    <a:ext uri="{FF2B5EF4-FFF2-40B4-BE49-F238E27FC236}">
                      <a16:creationId xmlns:a16="http://schemas.microsoft.com/office/drawing/2014/main" id="{2104E76E-DAD6-4EEA-80D0-F6E11BA48711}"/>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67" name="Google Shape;9610;p73">
                  <a:extLst>
                    <a:ext uri="{FF2B5EF4-FFF2-40B4-BE49-F238E27FC236}">
                      <a16:creationId xmlns:a16="http://schemas.microsoft.com/office/drawing/2014/main" id="{B7136677-8983-44F3-938A-0C6645DCD9C9}"/>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68" name="Google Shape;9611;p73">
                  <a:extLst>
                    <a:ext uri="{FF2B5EF4-FFF2-40B4-BE49-F238E27FC236}">
                      <a16:creationId xmlns:a16="http://schemas.microsoft.com/office/drawing/2014/main" id="{DB0AD25A-0758-452C-B9A3-CDC0B206256D}"/>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sp>
              <p:nvSpPr>
                <p:cNvPr id="469" name="Google Shape;9612;p73">
                  <a:extLst>
                    <a:ext uri="{FF2B5EF4-FFF2-40B4-BE49-F238E27FC236}">
                      <a16:creationId xmlns:a16="http://schemas.microsoft.com/office/drawing/2014/main" id="{5DC08164-15B7-417C-B177-69F4589935DB}"/>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solidFill>
                      <a:schemeClr val="accent2">
                        <a:lumMod val="50000"/>
                      </a:schemeClr>
                    </a:solidFill>
                  </a:endParaRPr>
                </a:p>
              </p:txBody>
            </p:sp>
          </p:grpSp>
        </p:grpSp>
      </p:grpSp>
      <p:sp>
        <p:nvSpPr>
          <p:cNvPr id="474" name="TextBox 473">
            <a:extLst>
              <a:ext uri="{FF2B5EF4-FFF2-40B4-BE49-F238E27FC236}">
                <a16:creationId xmlns:a16="http://schemas.microsoft.com/office/drawing/2014/main" id="{1FE010B0-E712-45C0-8CFA-9DB4400DE3D5}"/>
              </a:ext>
            </a:extLst>
          </p:cNvPr>
          <p:cNvSpPr txBox="1"/>
          <p:nvPr/>
        </p:nvSpPr>
        <p:spPr>
          <a:xfrm>
            <a:off x="0" y="313639"/>
            <a:ext cx="12192000" cy="646331"/>
          </a:xfrm>
          <a:prstGeom prst="rect">
            <a:avLst/>
          </a:prstGeom>
          <a:noFill/>
        </p:spPr>
        <p:txBody>
          <a:bodyPr wrap="square" rtlCol="0">
            <a:spAutoFit/>
          </a:bodyPr>
          <a:lstStyle/>
          <a:p>
            <a:pPr algn="ctr"/>
            <a:r>
              <a:rPr lang="en-US" sz="3600" b="1">
                <a:solidFill>
                  <a:schemeClr val="accent2">
                    <a:lumMod val="50000"/>
                  </a:schemeClr>
                </a:solidFill>
                <a:latin typeface="Hello Father" panose="02000600000000000000" pitchFamily="2" charset="0"/>
                <a:ea typeface="Cambria" panose="02040503050406030204" pitchFamily="18" charset="0"/>
                <a:cs typeface="+mj-cs"/>
              </a:rPr>
              <a:t>Icons</a:t>
            </a:r>
          </a:p>
        </p:txBody>
      </p:sp>
    </p:spTree>
    <p:extLst>
      <p:ext uri="{BB962C8B-B14F-4D97-AF65-F5344CB8AC3E}">
        <p14:creationId xmlns:p14="http://schemas.microsoft.com/office/powerpoint/2010/main" val="2600034944"/>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 name="TextBox 473">
            <a:extLst>
              <a:ext uri="{FF2B5EF4-FFF2-40B4-BE49-F238E27FC236}">
                <a16:creationId xmlns:a16="http://schemas.microsoft.com/office/drawing/2014/main" id="{1FE010B0-E712-45C0-8CFA-9DB4400DE3D5}"/>
              </a:ext>
            </a:extLst>
          </p:cNvPr>
          <p:cNvSpPr txBox="1"/>
          <p:nvPr/>
        </p:nvSpPr>
        <p:spPr>
          <a:xfrm>
            <a:off x="0" y="313639"/>
            <a:ext cx="12192000" cy="646331"/>
          </a:xfrm>
          <a:prstGeom prst="rect">
            <a:avLst/>
          </a:prstGeom>
          <a:noFill/>
        </p:spPr>
        <p:txBody>
          <a:bodyPr wrap="square" rtlCol="0">
            <a:spAutoFit/>
          </a:bodyPr>
          <a:lstStyle/>
          <a:p>
            <a:pPr algn="ctr"/>
            <a:r>
              <a:rPr lang="en-US" sz="3600" b="1">
                <a:solidFill>
                  <a:schemeClr val="accent2">
                    <a:lumMod val="50000"/>
                  </a:schemeClr>
                </a:solidFill>
                <a:latin typeface="Hello Father" panose="02000600000000000000" pitchFamily="2" charset="0"/>
                <a:ea typeface="Cambria" panose="02040503050406030204" pitchFamily="18" charset="0"/>
                <a:cs typeface="+mj-cs"/>
              </a:rPr>
              <a:t>Icons</a:t>
            </a:r>
          </a:p>
        </p:txBody>
      </p:sp>
      <p:grpSp>
        <p:nvGrpSpPr>
          <p:cNvPr id="715" name="Group 714">
            <a:extLst>
              <a:ext uri="{FF2B5EF4-FFF2-40B4-BE49-F238E27FC236}">
                <a16:creationId xmlns:a16="http://schemas.microsoft.com/office/drawing/2014/main" id="{F8BA29C2-5FA6-FAA3-E9E3-857934C2097B}"/>
              </a:ext>
            </a:extLst>
          </p:cNvPr>
          <p:cNvGrpSpPr/>
          <p:nvPr/>
        </p:nvGrpSpPr>
        <p:grpSpPr>
          <a:xfrm>
            <a:off x="397192" y="1476392"/>
            <a:ext cx="11397616" cy="4614289"/>
            <a:chOff x="397192" y="1548962"/>
            <a:chExt cx="11397616" cy="4614289"/>
          </a:xfrm>
          <a:solidFill>
            <a:schemeClr val="accent2">
              <a:lumMod val="50000"/>
            </a:schemeClr>
          </a:solidFill>
        </p:grpSpPr>
        <p:grpSp>
          <p:nvGrpSpPr>
            <p:cNvPr id="713" name="Group 712">
              <a:extLst>
                <a:ext uri="{FF2B5EF4-FFF2-40B4-BE49-F238E27FC236}">
                  <a16:creationId xmlns:a16="http://schemas.microsoft.com/office/drawing/2014/main" id="{78C41EFF-5A0B-24DF-8E74-231C3C995D5D}"/>
                </a:ext>
              </a:extLst>
            </p:cNvPr>
            <p:cNvGrpSpPr/>
            <p:nvPr/>
          </p:nvGrpSpPr>
          <p:grpSpPr>
            <a:xfrm>
              <a:off x="420547" y="3548838"/>
              <a:ext cx="11373408" cy="644982"/>
              <a:chOff x="420547" y="3453239"/>
              <a:chExt cx="11373408" cy="644982"/>
            </a:xfrm>
            <a:grpFill/>
          </p:grpSpPr>
          <p:sp>
            <p:nvSpPr>
              <p:cNvPr id="476" name="Google Shape;12426;p89">
                <a:extLst>
                  <a:ext uri="{FF2B5EF4-FFF2-40B4-BE49-F238E27FC236}">
                    <a16:creationId xmlns:a16="http://schemas.microsoft.com/office/drawing/2014/main" id="{20009356-761A-FF72-A675-20EB11569B9F}"/>
                  </a:ext>
                </a:extLst>
              </p:cNvPr>
              <p:cNvSpPr/>
              <p:nvPr/>
            </p:nvSpPr>
            <p:spPr>
              <a:xfrm>
                <a:off x="420547" y="3454119"/>
                <a:ext cx="649979" cy="642992"/>
              </a:xfrm>
              <a:custGeom>
                <a:avLst/>
                <a:gdLst/>
                <a:ahLst/>
                <a:cxnLst/>
                <a:rect l="l" t="t" r="r" b="b"/>
                <a:pathLst>
                  <a:path w="11816" h="11689" extrusionOk="0">
                    <a:moveTo>
                      <a:pt x="7026" y="757"/>
                    </a:moveTo>
                    <a:lnTo>
                      <a:pt x="7026" y="2710"/>
                    </a:lnTo>
                    <a:lnTo>
                      <a:pt x="5829" y="2710"/>
                    </a:lnTo>
                    <a:cubicBezTo>
                      <a:pt x="5924" y="2332"/>
                      <a:pt x="6081" y="1954"/>
                      <a:pt x="6176" y="1702"/>
                    </a:cubicBezTo>
                    <a:cubicBezTo>
                      <a:pt x="6428" y="1229"/>
                      <a:pt x="6711" y="914"/>
                      <a:pt x="7026" y="757"/>
                    </a:cubicBezTo>
                    <a:close/>
                    <a:moveTo>
                      <a:pt x="7688" y="757"/>
                    </a:moveTo>
                    <a:cubicBezTo>
                      <a:pt x="8003" y="914"/>
                      <a:pt x="8287" y="1229"/>
                      <a:pt x="8507" y="1702"/>
                    </a:cubicBezTo>
                    <a:cubicBezTo>
                      <a:pt x="8665" y="2017"/>
                      <a:pt x="8791" y="2364"/>
                      <a:pt x="8854" y="2710"/>
                    </a:cubicBezTo>
                    <a:lnTo>
                      <a:pt x="7688" y="2710"/>
                    </a:lnTo>
                    <a:lnTo>
                      <a:pt x="7688" y="757"/>
                    </a:lnTo>
                    <a:close/>
                    <a:moveTo>
                      <a:pt x="8917" y="977"/>
                    </a:moveTo>
                    <a:cubicBezTo>
                      <a:pt x="9704" y="1387"/>
                      <a:pt x="10334" y="1954"/>
                      <a:pt x="10712" y="2710"/>
                    </a:cubicBezTo>
                    <a:lnTo>
                      <a:pt x="9578" y="2710"/>
                    </a:lnTo>
                    <a:cubicBezTo>
                      <a:pt x="9452" y="2206"/>
                      <a:pt x="9295" y="1765"/>
                      <a:pt x="9106" y="1387"/>
                    </a:cubicBezTo>
                    <a:cubicBezTo>
                      <a:pt x="9011" y="1261"/>
                      <a:pt x="8948" y="1103"/>
                      <a:pt x="8917" y="977"/>
                    </a:cubicBezTo>
                    <a:close/>
                    <a:moveTo>
                      <a:pt x="5798" y="1009"/>
                    </a:moveTo>
                    <a:lnTo>
                      <a:pt x="5798" y="1009"/>
                    </a:lnTo>
                    <a:cubicBezTo>
                      <a:pt x="5703" y="1135"/>
                      <a:pt x="5640" y="1261"/>
                      <a:pt x="5609" y="1418"/>
                    </a:cubicBezTo>
                    <a:cubicBezTo>
                      <a:pt x="5388" y="1796"/>
                      <a:pt x="5231" y="2269"/>
                      <a:pt x="5136" y="2742"/>
                    </a:cubicBezTo>
                    <a:lnTo>
                      <a:pt x="3970" y="2742"/>
                    </a:lnTo>
                    <a:cubicBezTo>
                      <a:pt x="4380" y="1954"/>
                      <a:pt x="5042" y="1387"/>
                      <a:pt x="5798" y="1009"/>
                    </a:cubicBezTo>
                    <a:close/>
                    <a:moveTo>
                      <a:pt x="5010" y="3435"/>
                    </a:moveTo>
                    <a:cubicBezTo>
                      <a:pt x="4978" y="3750"/>
                      <a:pt x="4915" y="4096"/>
                      <a:pt x="4915" y="4443"/>
                    </a:cubicBezTo>
                    <a:cubicBezTo>
                      <a:pt x="4978" y="4789"/>
                      <a:pt x="4978" y="5167"/>
                      <a:pt x="5010" y="5482"/>
                    </a:cubicBezTo>
                    <a:lnTo>
                      <a:pt x="3718" y="5482"/>
                    </a:lnTo>
                    <a:cubicBezTo>
                      <a:pt x="3624" y="5167"/>
                      <a:pt x="3561" y="4789"/>
                      <a:pt x="3561" y="4443"/>
                    </a:cubicBezTo>
                    <a:cubicBezTo>
                      <a:pt x="3561" y="4096"/>
                      <a:pt x="3592" y="3750"/>
                      <a:pt x="3718" y="3435"/>
                    </a:cubicBezTo>
                    <a:close/>
                    <a:moveTo>
                      <a:pt x="7026" y="3435"/>
                    </a:moveTo>
                    <a:lnTo>
                      <a:pt x="7026" y="5482"/>
                    </a:lnTo>
                    <a:lnTo>
                      <a:pt x="5703" y="5482"/>
                    </a:lnTo>
                    <a:cubicBezTo>
                      <a:pt x="5672" y="5136"/>
                      <a:pt x="5640" y="4789"/>
                      <a:pt x="5640" y="4443"/>
                    </a:cubicBezTo>
                    <a:cubicBezTo>
                      <a:pt x="5640" y="4096"/>
                      <a:pt x="5672" y="3718"/>
                      <a:pt x="5703" y="3435"/>
                    </a:cubicBezTo>
                    <a:close/>
                    <a:moveTo>
                      <a:pt x="8980" y="3435"/>
                    </a:moveTo>
                    <a:cubicBezTo>
                      <a:pt x="9011" y="3750"/>
                      <a:pt x="9074" y="4096"/>
                      <a:pt x="9074" y="4443"/>
                    </a:cubicBezTo>
                    <a:cubicBezTo>
                      <a:pt x="9074" y="4789"/>
                      <a:pt x="9011" y="5167"/>
                      <a:pt x="8980" y="5482"/>
                    </a:cubicBezTo>
                    <a:lnTo>
                      <a:pt x="7688" y="5482"/>
                    </a:lnTo>
                    <a:lnTo>
                      <a:pt x="7688" y="3435"/>
                    </a:lnTo>
                    <a:close/>
                    <a:moveTo>
                      <a:pt x="10996" y="3435"/>
                    </a:moveTo>
                    <a:cubicBezTo>
                      <a:pt x="11059" y="3750"/>
                      <a:pt x="11153" y="4096"/>
                      <a:pt x="11153" y="4443"/>
                    </a:cubicBezTo>
                    <a:cubicBezTo>
                      <a:pt x="11153" y="4789"/>
                      <a:pt x="11122" y="5167"/>
                      <a:pt x="10996" y="5482"/>
                    </a:cubicBezTo>
                    <a:lnTo>
                      <a:pt x="9704" y="5482"/>
                    </a:lnTo>
                    <a:cubicBezTo>
                      <a:pt x="9736" y="5136"/>
                      <a:pt x="9767" y="4789"/>
                      <a:pt x="9767" y="4443"/>
                    </a:cubicBezTo>
                    <a:cubicBezTo>
                      <a:pt x="9736" y="4096"/>
                      <a:pt x="9736" y="3750"/>
                      <a:pt x="9704" y="3435"/>
                    </a:cubicBezTo>
                    <a:close/>
                    <a:moveTo>
                      <a:pt x="5136" y="6144"/>
                    </a:moveTo>
                    <a:cubicBezTo>
                      <a:pt x="5231" y="6648"/>
                      <a:pt x="5388" y="7089"/>
                      <a:pt x="5609" y="7467"/>
                    </a:cubicBezTo>
                    <a:cubicBezTo>
                      <a:pt x="5672" y="7593"/>
                      <a:pt x="5766" y="7751"/>
                      <a:pt x="5798" y="7877"/>
                    </a:cubicBezTo>
                    <a:cubicBezTo>
                      <a:pt x="5042" y="7530"/>
                      <a:pt x="4380" y="6932"/>
                      <a:pt x="3970" y="6144"/>
                    </a:cubicBezTo>
                    <a:close/>
                    <a:moveTo>
                      <a:pt x="10712" y="6144"/>
                    </a:moveTo>
                    <a:cubicBezTo>
                      <a:pt x="10334" y="6932"/>
                      <a:pt x="9704" y="7530"/>
                      <a:pt x="8917" y="7877"/>
                    </a:cubicBezTo>
                    <a:cubicBezTo>
                      <a:pt x="8980" y="7751"/>
                      <a:pt x="9074" y="7625"/>
                      <a:pt x="9106" y="7467"/>
                    </a:cubicBezTo>
                    <a:cubicBezTo>
                      <a:pt x="9295" y="7089"/>
                      <a:pt x="9452" y="6617"/>
                      <a:pt x="9578" y="6144"/>
                    </a:cubicBezTo>
                    <a:close/>
                    <a:moveTo>
                      <a:pt x="7026" y="6144"/>
                    </a:moveTo>
                    <a:lnTo>
                      <a:pt x="7026" y="8097"/>
                    </a:lnTo>
                    <a:cubicBezTo>
                      <a:pt x="6743" y="7940"/>
                      <a:pt x="6428" y="7625"/>
                      <a:pt x="6239" y="7152"/>
                    </a:cubicBezTo>
                    <a:cubicBezTo>
                      <a:pt x="6081" y="6837"/>
                      <a:pt x="5955" y="6491"/>
                      <a:pt x="5861" y="6144"/>
                    </a:cubicBezTo>
                    <a:close/>
                    <a:moveTo>
                      <a:pt x="8854" y="6144"/>
                    </a:moveTo>
                    <a:cubicBezTo>
                      <a:pt x="8791" y="6522"/>
                      <a:pt x="8633" y="6900"/>
                      <a:pt x="8507" y="7152"/>
                    </a:cubicBezTo>
                    <a:cubicBezTo>
                      <a:pt x="8287" y="7688"/>
                      <a:pt x="8003" y="8003"/>
                      <a:pt x="7688" y="8097"/>
                    </a:cubicBezTo>
                    <a:lnTo>
                      <a:pt x="7688" y="6144"/>
                    </a:lnTo>
                    <a:close/>
                    <a:moveTo>
                      <a:pt x="2726" y="8759"/>
                    </a:moveTo>
                    <a:cubicBezTo>
                      <a:pt x="2813" y="8759"/>
                      <a:pt x="2899" y="8790"/>
                      <a:pt x="2962" y="8853"/>
                    </a:cubicBezTo>
                    <a:cubicBezTo>
                      <a:pt x="3088" y="8980"/>
                      <a:pt x="3088" y="9169"/>
                      <a:pt x="2962" y="9326"/>
                    </a:cubicBezTo>
                    <a:lnTo>
                      <a:pt x="1387" y="10901"/>
                    </a:lnTo>
                    <a:cubicBezTo>
                      <a:pt x="1324" y="10964"/>
                      <a:pt x="1237" y="10996"/>
                      <a:pt x="1151" y="10996"/>
                    </a:cubicBezTo>
                    <a:cubicBezTo>
                      <a:pt x="1064" y="10996"/>
                      <a:pt x="977" y="10964"/>
                      <a:pt x="914" y="10901"/>
                    </a:cubicBezTo>
                    <a:cubicBezTo>
                      <a:pt x="788" y="10775"/>
                      <a:pt x="788" y="10555"/>
                      <a:pt x="914" y="10429"/>
                    </a:cubicBezTo>
                    <a:lnTo>
                      <a:pt x="2490" y="8853"/>
                    </a:lnTo>
                    <a:cubicBezTo>
                      <a:pt x="2553" y="8790"/>
                      <a:pt x="2639" y="8759"/>
                      <a:pt x="2726" y="8759"/>
                    </a:cubicBezTo>
                    <a:close/>
                    <a:moveTo>
                      <a:pt x="7373" y="1"/>
                    </a:moveTo>
                    <a:cubicBezTo>
                      <a:pt x="4915" y="1"/>
                      <a:pt x="2931" y="1985"/>
                      <a:pt x="2931" y="4443"/>
                    </a:cubicBezTo>
                    <a:cubicBezTo>
                      <a:pt x="2931" y="5514"/>
                      <a:pt x="3309" y="6522"/>
                      <a:pt x="4002" y="7310"/>
                    </a:cubicBezTo>
                    <a:lnTo>
                      <a:pt x="3151" y="8160"/>
                    </a:lnTo>
                    <a:cubicBezTo>
                      <a:pt x="3011" y="8079"/>
                      <a:pt x="2858" y="8040"/>
                      <a:pt x="2705" y="8040"/>
                    </a:cubicBezTo>
                    <a:cubicBezTo>
                      <a:pt x="2445" y="8040"/>
                      <a:pt x="2184" y="8151"/>
                      <a:pt x="1986" y="8349"/>
                    </a:cubicBezTo>
                    <a:lnTo>
                      <a:pt x="410" y="9925"/>
                    </a:lnTo>
                    <a:cubicBezTo>
                      <a:pt x="1" y="10303"/>
                      <a:pt x="1" y="10996"/>
                      <a:pt x="410" y="11374"/>
                    </a:cubicBezTo>
                    <a:cubicBezTo>
                      <a:pt x="599" y="11563"/>
                      <a:pt x="883" y="11689"/>
                      <a:pt x="1103" y="11689"/>
                    </a:cubicBezTo>
                    <a:cubicBezTo>
                      <a:pt x="1387" y="11689"/>
                      <a:pt x="1607" y="11563"/>
                      <a:pt x="1828" y="11374"/>
                    </a:cubicBezTo>
                    <a:lnTo>
                      <a:pt x="3403" y="9799"/>
                    </a:lnTo>
                    <a:cubicBezTo>
                      <a:pt x="3718" y="9484"/>
                      <a:pt x="3781" y="9011"/>
                      <a:pt x="3592" y="8633"/>
                    </a:cubicBezTo>
                    <a:lnTo>
                      <a:pt x="4411" y="7782"/>
                    </a:lnTo>
                    <a:cubicBezTo>
                      <a:pt x="5199" y="8444"/>
                      <a:pt x="6207" y="8853"/>
                      <a:pt x="7278" y="8853"/>
                    </a:cubicBezTo>
                    <a:cubicBezTo>
                      <a:pt x="7298" y="8854"/>
                      <a:pt x="7318" y="8854"/>
                      <a:pt x="7338" y="8854"/>
                    </a:cubicBezTo>
                    <a:cubicBezTo>
                      <a:pt x="9830" y="8854"/>
                      <a:pt x="11815" y="6881"/>
                      <a:pt x="11815" y="4443"/>
                    </a:cubicBezTo>
                    <a:cubicBezTo>
                      <a:pt x="11815" y="2017"/>
                      <a:pt x="9799" y="1"/>
                      <a:pt x="737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a:ea typeface="+mn-ea"/>
                  <a:cs typeface="+mn-cs"/>
                </a:endParaRPr>
              </a:p>
            </p:txBody>
          </p:sp>
          <p:grpSp>
            <p:nvGrpSpPr>
              <p:cNvPr id="481" name="Google Shape;12431;p89">
                <a:extLst>
                  <a:ext uri="{FF2B5EF4-FFF2-40B4-BE49-F238E27FC236}">
                    <a16:creationId xmlns:a16="http://schemas.microsoft.com/office/drawing/2014/main" id="{55EDD90C-9D67-FFFC-275B-4F15F902E212}"/>
                  </a:ext>
                </a:extLst>
              </p:cNvPr>
              <p:cNvGrpSpPr/>
              <p:nvPr/>
            </p:nvGrpSpPr>
            <p:grpSpPr>
              <a:xfrm>
                <a:off x="4541947" y="3455229"/>
                <a:ext cx="644752" cy="641288"/>
                <a:chOff x="-4931075" y="2765725"/>
                <a:chExt cx="293025" cy="291450"/>
              </a:xfrm>
              <a:grpFill/>
            </p:grpSpPr>
            <p:sp>
              <p:nvSpPr>
                <p:cNvPr id="482" name="Google Shape;12432;p89">
                  <a:extLst>
                    <a:ext uri="{FF2B5EF4-FFF2-40B4-BE49-F238E27FC236}">
                      <a16:creationId xmlns:a16="http://schemas.microsoft.com/office/drawing/2014/main" id="{E428977E-34A0-9AD2-86E3-F568A5845458}"/>
                    </a:ext>
                  </a:extLst>
                </p:cNvPr>
                <p:cNvSpPr/>
                <p:nvPr/>
              </p:nvSpPr>
              <p:spPr>
                <a:xfrm>
                  <a:off x="-4810550" y="2884650"/>
                  <a:ext cx="51225" cy="51225"/>
                </a:xfrm>
                <a:custGeom>
                  <a:avLst/>
                  <a:gdLst/>
                  <a:ahLst/>
                  <a:cxnLst/>
                  <a:rect l="l" t="t" r="r" b="b"/>
                  <a:pathLst>
                    <a:path w="2049" h="2049" extrusionOk="0">
                      <a:moveTo>
                        <a:pt x="1008" y="663"/>
                      </a:moveTo>
                      <a:cubicBezTo>
                        <a:pt x="1229" y="663"/>
                        <a:pt x="1386" y="820"/>
                        <a:pt x="1386" y="1041"/>
                      </a:cubicBezTo>
                      <a:cubicBezTo>
                        <a:pt x="1386" y="1230"/>
                        <a:pt x="1229" y="1387"/>
                        <a:pt x="1008" y="1387"/>
                      </a:cubicBezTo>
                      <a:cubicBezTo>
                        <a:pt x="819" y="1387"/>
                        <a:pt x="662" y="1230"/>
                        <a:pt x="662" y="1041"/>
                      </a:cubicBezTo>
                      <a:cubicBezTo>
                        <a:pt x="662" y="820"/>
                        <a:pt x="819" y="663"/>
                        <a:pt x="1008" y="663"/>
                      </a:cubicBezTo>
                      <a:close/>
                      <a:moveTo>
                        <a:pt x="1008" y="1"/>
                      </a:moveTo>
                      <a:cubicBezTo>
                        <a:pt x="473" y="1"/>
                        <a:pt x="0" y="473"/>
                        <a:pt x="0" y="1041"/>
                      </a:cubicBezTo>
                      <a:cubicBezTo>
                        <a:pt x="0" y="1576"/>
                        <a:pt x="473" y="2049"/>
                        <a:pt x="1040" y="2049"/>
                      </a:cubicBezTo>
                      <a:cubicBezTo>
                        <a:pt x="1575" y="2049"/>
                        <a:pt x="2048" y="1576"/>
                        <a:pt x="2048" y="1041"/>
                      </a:cubicBezTo>
                      <a:cubicBezTo>
                        <a:pt x="2048" y="473"/>
                        <a:pt x="160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83" name="Google Shape;12433;p89">
                  <a:extLst>
                    <a:ext uri="{FF2B5EF4-FFF2-40B4-BE49-F238E27FC236}">
                      <a16:creationId xmlns:a16="http://schemas.microsoft.com/office/drawing/2014/main" id="{BE176BC7-971A-0165-9737-9C0F5C571C83}"/>
                    </a:ext>
                  </a:extLst>
                </p:cNvPr>
                <p:cNvSpPr/>
                <p:nvPr/>
              </p:nvSpPr>
              <p:spPr>
                <a:xfrm>
                  <a:off x="-4931075" y="2765725"/>
                  <a:ext cx="293025" cy="291450"/>
                </a:xfrm>
                <a:custGeom>
                  <a:avLst/>
                  <a:gdLst/>
                  <a:ahLst/>
                  <a:cxnLst/>
                  <a:rect l="l" t="t" r="r" b="b"/>
                  <a:pathLst>
                    <a:path w="11721" h="11658" extrusionOk="0">
                      <a:moveTo>
                        <a:pt x="3214" y="1387"/>
                      </a:moveTo>
                      <a:lnTo>
                        <a:pt x="4475" y="3844"/>
                      </a:lnTo>
                      <a:cubicBezTo>
                        <a:pt x="4223" y="4002"/>
                        <a:pt x="4034" y="4222"/>
                        <a:pt x="3876" y="4443"/>
                      </a:cubicBezTo>
                      <a:lnTo>
                        <a:pt x="1356" y="3214"/>
                      </a:lnTo>
                      <a:cubicBezTo>
                        <a:pt x="1828" y="2427"/>
                        <a:pt x="2458" y="1796"/>
                        <a:pt x="3214" y="1387"/>
                      </a:cubicBezTo>
                      <a:close/>
                      <a:moveTo>
                        <a:pt x="5829" y="4128"/>
                      </a:moveTo>
                      <a:cubicBezTo>
                        <a:pt x="6775" y="4128"/>
                        <a:pt x="7531" y="4884"/>
                        <a:pt x="7531" y="5829"/>
                      </a:cubicBezTo>
                      <a:cubicBezTo>
                        <a:pt x="7562" y="6743"/>
                        <a:pt x="6775" y="7530"/>
                        <a:pt x="5829" y="7530"/>
                      </a:cubicBezTo>
                      <a:cubicBezTo>
                        <a:pt x="4884" y="7530"/>
                        <a:pt x="4160" y="6774"/>
                        <a:pt x="4160" y="5829"/>
                      </a:cubicBezTo>
                      <a:cubicBezTo>
                        <a:pt x="4160" y="4884"/>
                        <a:pt x="4884" y="4128"/>
                        <a:pt x="5829" y="4128"/>
                      </a:cubicBezTo>
                      <a:close/>
                      <a:moveTo>
                        <a:pt x="5798" y="662"/>
                      </a:moveTo>
                      <a:cubicBezTo>
                        <a:pt x="8665" y="662"/>
                        <a:pt x="10996" y="2994"/>
                        <a:pt x="10996" y="5861"/>
                      </a:cubicBezTo>
                      <a:cubicBezTo>
                        <a:pt x="10996" y="6585"/>
                        <a:pt x="10839" y="7247"/>
                        <a:pt x="10618" y="7845"/>
                      </a:cubicBezTo>
                      <a:lnTo>
                        <a:pt x="8129" y="6585"/>
                      </a:lnTo>
                      <a:cubicBezTo>
                        <a:pt x="8192" y="6333"/>
                        <a:pt x="8255" y="6050"/>
                        <a:pt x="8255" y="5829"/>
                      </a:cubicBezTo>
                      <a:cubicBezTo>
                        <a:pt x="8255" y="4474"/>
                        <a:pt x="7184" y="3435"/>
                        <a:pt x="5829" y="3435"/>
                      </a:cubicBezTo>
                      <a:cubicBezTo>
                        <a:pt x="5577" y="3435"/>
                        <a:pt x="5325" y="3466"/>
                        <a:pt x="5105" y="3529"/>
                      </a:cubicBezTo>
                      <a:lnTo>
                        <a:pt x="3845" y="1072"/>
                      </a:lnTo>
                      <a:cubicBezTo>
                        <a:pt x="4412" y="820"/>
                        <a:pt x="5105" y="662"/>
                        <a:pt x="5798" y="662"/>
                      </a:cubicBezTo>
                      <a:close/>
                      <a:moveTo>
                        <a:pt x="7814" y="7152"/>
                      </a:moveTo>
                      <a:lnTo>
                        <a:pt x="10303" y="8412"/>
                      </a:lnTo>
                      <a:cubicBezTo>
                        <a:pt x="9862" y="9200"/>
                        <a:pt x="9232" y="9830"/>
                        <a:pt x="8444" y="10271"/>
                      </a:cubicBezTo>
                      <a:lnTo>
                        <a:pt x="7216" y="7751"/>
                      </a:lnTo>
                      <a:cubicBezTo>
                        <a:pt x="7468" y="7593"/>
                        <a:pt x="7657" y="7404"/>
                        <a:pt x="7814" y="7152"/>
                      </a:cubicBezTo>
                      <a:close/>
                      <a:moveTo>
                        <a:pt x="1072" y="3844"/>
                      </a:moveTo>
                      <a:lnTo>
                        <a:pt x="3593" y="5073"/>
                      </a:lnTo>
                      <a:cubicBezTo>
                        <a:pt x="3530" y="5325"/>
                        <a:pt x="3498" y="5546"/>
                        <a:pt x="3498" y="5829"/>
                      </a:cubicBezTo>
                      <a:cubicBezTo>
                        <a:pt x="3498" y="7152"/>
                        <a:pt x="4538" y="8223"/>
                        <a:pt x="5892" y="8223"/>
                      </a:cubicBezTo>
                      <a:cubicBezTo>
                        <a:pt x="6176" y="8223"/>
                        <a:pt x="6396" y="8192"/>
                        <a:pt x="6648" y="8097"/>
                      </a:cubicBezTo>
                      <a:lnTo>
                        <a:pt x="7846" y="10618"/>
                      </a:lnTo>
                      <a:cubicBezTo>
                        <a:pt x="7216" y="10901"/>
                        <a:pt x="6554" y="11027"/>
                        <a:pt x="5892" y="11027"/>
                      </a:cubicBezTo>
                      <a:cubicBezTo>
                        <a:pt x="2994" y="10996"/>
                        <a:pt x="694" y="8665"/>
                        <a:pt x="694" y="5829"/>
                      </a:cubicBezTo>
                      <a:cubicBezTo>
                        <a:pt x="694" y="5104"/>
                        <a:pt x="852" y="4443"/>
                        <a:pt x="1072" y="3844"/>
                      </a:cubicBezTo>
                      <a:close/>
                      <a:moveTo>
                        <a:pt x="5798" y="1"/>
                      </a:moveTo>
                      <a:cubicBezTo>
                        <a:pt x="4254" y="1"/>
                        <a:pt x="2773" y="599"/>
                        <a:pt x="1702" y="1702"/>
                      </a:cubicBezTo>
                      <a:cubicBezTo>
                        <a:pt x="600" y="2805"/>
                        <a:pt x="1" y="4254"/>
                        <a:pt x="1" y="5798"/>
                      </a:cubicBezTo>
                      <a:cubicBezTo>
                        <a:pt x="1" y="8980"/>
                        <a:pt x="2647" y="11657"/>
                        <a:pt x="5892" y="11657"/>
                      </a:cubicBezTo>
                      <a:cubicBezTo>
                        <a:pt x="9106" y="11657"/>
                        <a:pt x="11721" y="9043"/>
                        <a:pt x="11721" y="5829"/>
                      </a:cubicBezTo>
                      <a:cubicBezTo>
                        <a:pt x="11658" y="2647"/>
                        <a:pt x="9043" y="1"/>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494" name="Google Shape;12444;p89">
                <a:extLst>
                  <a:ext uri="{FF2B5EF4-FFF2-40B4-BE49-F238E27FC236}">
                    <a16:creationId xmlns:a16="http://schemas.microsoft.com/office/drawing/2014/main" id="{8A2AF808-3CEA-6056-3904-20CCB7BCBAA7}"/>
                  </a:ext>
                </a:extLst>
              </p:cNvPr>
              <p:cNvGrpSpPr/>
              <p:nvPr/>
            </p:nvGrpSpPr>
            <p:grpSpPr>
              <a:xfrm>
                <a:off x="8683385" y="3492498"/>
                <a:ext cx="641288" cy="566751"/>
                <a:chOff x="-3137650" y="2787000"/>
                <a:chExt cx="291450" cy="257575"/>
              </a:xfrm>
              <a:grpFill/>
            </p:grpSpPr>
            <p:sp>
              <p:nvSpPr>
                <p:cNvPr id="495" name="Google Shape;12445;p89">
                  <a:extLst>
                    <a:ext uri="{FF2B5EF4-FFF2-40B4-BE49-F238E27FC236}">
                      <a16:creationId xmlns:a16="http://schemas.microsoft.com/office/drawing/2014/main" id="{AAC14D8A-3D7D-244A-C117-1D67E5BA956C}"/>
                    </a:ext>
                  </a:extLst>
                </p:cNvPr>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96" name="Google Shape;12446;p89">
                  <a:extLst>
                    <a:ext uri="{FF2B5EF4-FFF2-40B4-BE49-F238E27FC236}">
                      <a16:creationId xmlns:a16="http://schemas.microsoft.com/office/drawing/2014/main" id="{DDE67E7D-5056-EC9F-47DD-292932B7A617}"/>
                    </a:ext>
                  </a:extLst>
                </p:cNvPr>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97" name="Google Shape;12447;p89">
                  <a:extLst>
                    <a:ext uri="{FF2B5EF4-FFF2-40B4-BE49-F238E27FC236}">
                      <a16:creationId xmlns:a16="http://schemas.microsoft.com/office/drawing/2014/main" id="{0B1B8E16-BC8A-9D0A-1AAF-EB8316B5D151}"/>
                    </a:ext>
                  </a:extLst>
                </p:cNvPr>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98" name="Google Shape;12448;p89">
                  <a:extLst>
                    <a:ext uri="{FF2B5EF4-FFF2-40B4-BE49-F238E27FC236}">
                      <a16:creationId xmlns:a16="http://schemas.microsoft.com/office/drawing/2014/main" id="{0D9EB442-920A-B3C7-14F5-09AE5148EC33}"/>
                    </a:ext>
                  </a:extLst>
                </p:cNvPr>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99" name="Google Shape;12449;p89">
                  <a:extLst>
                    <a:ext uri="{FF2B5EF4-FFF2-40B4-BE49-F238E27FC236}">
                      <a16:creationId xmlns:a16="http://schemas.microsoft.com/office/drawing/2014/main" id="{D7306864-C68F-5F7C-F313-0E6CB70AF431}"/>
                    </a:ext>
                  </a:extLst>
                </p:cNvPr>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00" name="Google Shape;12450;p89">
                  <a:extLst>
                    <a:ext uri="{FF2B5EF4-FFF2-40B4-BE49-F238E27FC236}">
                      <a16:creationId xmlns:a16="http://schemas.microsoft.com/office/drawing/2014/main" id="{332EF216-9BCF-D40B-B178-071532BBF1EC}"/>
                    </a:ext>
                  </a:extLst>
                </p:cNvPr>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01" name="Google Shape;12451;p89">
                  <a:extLst>
                    <a:ext uri="{FF2B5EF4-FFF2-40B4-BE49-F238E27FC236}">
                      <a16:creationId xmlns:a16="http://schemas.microsoft.com/office/drawing/2014/main" id="{0AF9A511-BD75-071D-3007-FE42D175FA83}"/>
                    </a:ext>
                  </a:extLst>
                </p:cNvPr>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02" name="Google Shape;12452;p89">
                  <a:extLst>
                    <a:ext uri="{FF2B5EF4-FFF2-40B4-BE49-F238E27FC236}">
                      <a16:creationId xmlns:a16="http://schemas.microsoft.com/office/drawing/2014/main" id="{4E095EA4-011D-1262-DE33-BFD31F9C83F1}"/>
                    </a:ext>
                  </a:extLst>
                </p:cNvPr>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06" name="Google Shape;12456;p89">
                <a:extLst>
                  <a:ext uri="{FF2B5EF4-FFF2-40B4-BE49-F238E27FC236}">
                    <a16:creationId xmlns:a16="http://schemas.microsoft.com/office/drawing/2014/main" id="{F75730B5-4CED-92B4-C3F2-712054F47774}"/>
                  </a:ext>
                </a:extLst>
              </p:cNvPr>
              <p:cNvGrpSpPr/>
              <p:nvPr/>
            </p:nvGrpSpPr>
            <p:grpSpPr>
              <a:xfrm>
                <a:off x="1243541" y="3454375"/>
                <a:ext cx="642992" cy="642992"/>
                <a:chOff x="-6354300" y="2757075"/>
                <a:chExt cx="292225" cy="292225"/>
              </a:xfrm>
              <a:grpFill/>
            </p:grpSpPr>
            <p:sp>
              <p:nvSpPr>
                <p:cNvPr id="507" name="Google Shape;12457;p89">
                  <a:extLst>
                    <a:ext uri="{FF2B5EF4-FFF2-40B4-BE49-F238E27FC236}">
                      <a16:creationId xmlns:a16="http://schemas.microsoft.com/office/drawing/2014/main" id="{79D540DA-57A3-9BA1-952F-F328BFA19E9D}"/>
                    </a:ext>
                  </a:extLst>
                </p:cNvPr>
                <p:cNvSpPr/>
                <p:nvPr/>
              </p:nvSpPr>
              <p:spPr>
                <a:xfrm>
                  <a:off x="-6354300" y="2757075"/>
                  <a:ext cx="292225" cy="292225"/>
                </a:xfrm>
                <a:custGeom>
                  <a:avLst/>
                  <a:gdLst/>
                  <a:ahLst/>
                  <a:cxnLst/>
                  <a:rect l="l" t="t" r="r" b="b"/>
                  <a:pathLst>
                    <a:path w="11689" h="11689" extrusionOk="0">
                      <a:moveTo>
                        <a:pt x="10681" y="4159"/>
                      </a:moveTo>
                      <a:cubicBezTo>
                        <a:pt x="10870" y="4159"/>
                        <a:pt x="11027" y="4316"/>
                        <a:pt x="11027" y="4505"/>
                      </a:cubicBezTo>
                      <a:lnTo>
                        <a:pt x="11027" y="4915"/>
                      </a:lnTo>
                      <a:cubicBezTo>
                        <a:pt x="10901" y="4883"/>
                        <a:pt x="10775" y="4883"/>
                        <a:pt x="10681" y="4883"/>
                      </a:cubicBezTo>
                      <a:lnTo>
                        <a:pt x="9609" y="4883"/>
                      </a:lnTo>
                      <a:lnTo>
                        <a:pt x="9609" y="4190"/>
                      </a:lnTo>
                      <a:lnTo>
                        <a:pt x="10681" y="4190"/>
                      </a:lnTo>
                      <a:lnTo>
                        <a:pt x="10681" y="4159"/>
                      </a:lnTo>
                      <a:close/>
                      <a:moveTo>
                        <a:pt x="2048" y="2773"/>
                      </a:moveTo>
                      <a:lnTo>
                        <a:pt x="2048" y="6207"/>
                      </a:lnTo>
                      <a:lnTo>
                        <a:pt x="662" y="6207"/>
                      </a:lnTo>
                      <a:lnTo>
                        <a:pt x="662" y="3151"/>
                      </a:lnTo>
                      <a:cubicBezTo>
                        <a:pt x="694" y="2930"/>
                        <a:pt x="851" y="2773"/>
                        <a:pt x="1009" y="2773"/>
                      </a:cubicBezTo>
                      <a:close/>
                      <a:moveTo>
                        <a:pt x="8885" y="693"/>
                      </a:moveTo>
                      <a:lnTo>
                        <a:pt x="8885" y="4883"/>
                      </a:lnTo>
                      <a:cubicBezTo>
                        <a:pt x="8538" y="4915"/>
                        <a:pt x="8223" y="5104"/>
                        <a:pt x="8066" y="5419"/>
                      </a:cubicBezTo>
                      <a:lnTo>
                        <a:pt x="7751" y="6049"/>
                      </a:lnTo>
                      <a:cubicBezTo>
                        <a:pt x="7719" y="6175"/>
                        <a:pt x="7593" y="6238"/>
                        <a:pt x="7436" y="6238"/>
                      </a:cubicBezTo>
                      <a:lnTo>
                        <a:pt x="2710" y="6238"/>
                      </a:lnTo>
                      <a:lnTo>
                        <a:pt x="2710" y="693"/>
                      </a:lnTo>
                      <a:close/>
                      <a:moveTo>
                        <a:pt x="10681" y="5513"/>
                      </a:moveTo>
                      <a:cubicBezTo>
                        <a:pt x="10870" y="5513"/>
                        <a:pt x="11027" y="5671"/>
                        <a:pt x="11027" y="5860"/>
                      </a:cubicBezTo>
                      <a:lnTo>
                        <a:pt x="11027" y="10649"/>
                      </a:lnTo>
                      <a:cubicBezTo>
                        <a:pt x="11027" y="10869"/>
                        <a:pt x="10870" y="11027"/>
                        <a:pt x="10681" y="11027"/>
                      </a:cubicBezTo>
                      <a:lnTo>
                        <a:pt x="1009" y="11027"/>
                      </a:lnTo>
                      <a:cubicBezTo>
                        <a:pt x="820" y="11027"/>
                        <a:pt x="662" y="10869"/>
                        <a:pt x="662" y="10649"/>
                      </a:cubicBezTo>
                      <a:lnTo>
                        <a:pt x="662" y="6868"/>
                      </a:lnTo>
                      <a:lnTo>
                        <a:pt x="7436" y="6868"/>
                      </a:lnTo>
                      <a:cubicBezTo>
                        <a:pt x="7845" y="6868"/>
                        <a:pt x="8192" y="6648"/>
                        <a:pt x="8349" y="6333"/>
                      </a:cubicBezTo>
                      <a:lnTo>
                        <a:pt x="8664" y="5703"/>
                      </a:lnTo>
                      <a:cubicBezTo>
                        <a:pt x="8696" y="5576"/>
                        <a:pt x="8822" y="5513"/>
                        <a:pt x="8979" y="5513"/>
                      </a:cubicBezTo>
                      <a:close/>
                      <a:moveTo>
                        <a:pt x="2395" y="0"/>
                      </a:moveTo>
                      <a:cubicBezTo>
                        <a:pt x="2206" y="0"/>
                        <a:pt x="2048" y="158"/>
                        <a:pt x="2048" y="347"/>
                      </a:cubicBezTo>
                      <a:lnTo>
                        <a:pt x="2048" y="2111"/>
                      </a:lnTo>
                      <a:lnTo>
                        <a:pt x="1009" y="2111"/>
                      </a:lnTo>
                      <a:cubicBezTo>
                        <a:pt x="473" y="2111"/>
                        <a:pt x="0" y="2584"/>
                        <a:pt x="0" y="3151"/>
                      </a:cubicBezTo>
                      <a:lnTo>
                        <a:pt x="0" y="10649"/>
                      </a:lnTo>
                      <a:cubicBezTo>
                        <a:pt x="0" y="11216"/>
                        <a:pt x="473" y="11688"/>
                        <a:pt x="1009" y="11688"/>
                      </a:cubicBezTo>
                      <a:lnTo>
                        <a:pt x="10618" y="11688"/>
                      </a:lnTo>
                      <a:cubicBezTo>
                        <a:pt x="11185" y="11688"/>
                        <a:pt x="11657" y="11216"/>
                        <a:pt x="11657" y="10649"/>
                      </a:cubicBezTo>
                      <a:lnTo>
                        <a:pt x="11657" y="4505"/>
                      </a:lnTo>
                      <a:cubicBezTo>
                        <a:pt x="11689" y="3938"/>
                        <a:pt x="11216" y="3466"/>
                        <a:pt x="10681" y="3466"/>
                      </a:cubicBezTo>
                      <a:lnTo>
                        <a:pt x="9609" y="3466"/>
                      </a:lnTo>
                      <a:lnTo>
                        <a:pt x="9609" y="347"/>
                      </a:lnTo>
                      <a:cubicBezTo>
                        <a:pt x="9609" y="158"/>
                        <a:pt x="9452" y="0"/>
                        <a:pt x="926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08" name="Google Shape;12458;p89">
                  <a:extLst>
                    <a:ext uri="{FF2B5EF4-FFF2-40B4-BE49-F238E27FC236}">
                      <a16:creationId xmlns:a16="http://schemas.microsoft.com/office/drawing/2014/main" id="{3286AEB2-40D4-23D9-CA2D-9F760E3AD5DA}"/>
                    </a:ext>
                  </a:extLst>
                </p:cNvPr>
                <p:cNvSpPr/>
                <p:nvPr/>
              </p:nvSpPr>
              <p:spPr>
                <a:xfrm>
                  <a:off x="-6268450" y="279015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09" name="Google Shape;12459;p89">
                  <a:extLst>
                    <a:ext uri="{FF2B5EF4-FFF2-40B4-BE49-F238E27FC236}">
                      <a16:creationId xmlns:a16="http://schemas.microsoft.com/office/drawing/2014/main" id="{A1088D66-0516-8E70-87AA-FA4285456023}"/>
                    </a:ext>
                  </a:extLst>
                </p:cNvPr>
                <p:cNvSpPr/>
                <p:nvPr/>
              </p:nvSpPr>
              <p:spPr>
                <a:xfrm>
                  <a:off x="-6268450" y="2825600"/>
                  <a:ext cx="119750" cy="18125"/>
                </a:xfrm>
                <a:custGeom>
                  <a:avLst/>
                  <a:gdLst/>
                  <a:ahLst/>
                  <a:cxnLst/>
                  <a:rect l="l" t="t" r="r" b="b"/>
                  <a:pathLst>
                    <a:path w="4790" h="725" extrusionOk="0">
                      <a:moveTo>
                        <a:pt x="347" y="0"/>
                      </a:moveTo>
                      <a:cubicBezTo>
                        <a:pt x="158" y="0"/>
                        <a:pt x="1" y="158"/>
                        <a:pt x="1" y="347"/>
                      </a:cubicBezTo>
                      <a:cubicBezTo>
                        <a:pt x="1" y="599"/>
                        <a:pt x="158" y="725"/>
                        <a:pt x="347" y="725"/>
                      </a:cubicBezTo>
                      <a:lnTo>
                        <a:pt x="4443" y="725"/>
                      </a:lnTo>
                      <a:cubicBezTo>
                        <a:pt x="4632" y="725"/>
                        <a:pt x="4789" y="567"/>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10" name="Google Shape;12460;p89">
                  <a:extLst>
                    <a:ext uri="{FF2B5EF4-FFF2-40B4-BE49-F238E27FC236}">
                      <a16:creationId xmlns:a16="http://schemas.microsoft.com/office/drawing/2014/main" id="{DBCDD89A-555C-C7A2-3466-BBDED5B7B3CD}"/>
                    </a:ext>
                  </a:extLst>
                </p:cNvPr>
                <p:cNvSpPr/>
                <p:nvPr/>
              </p:nvSpPr>
              <p:spPr>
                <a:xfrm>
                  <a:off x="-6268450" y="2860250"/>
                  <a:ext cx="119750" cy="17350"/>
                </a:xfrm>
                <a:custGeom>
                  <a:avLst/>
                  <a:gdLst/>
                  <a:ahLst/>
                  <a:cxnLst/>
                  <a:rect l="l" t="t" r="r" b="b"/>
                  <a:pathLst>
                    <a:path w="4790" h="694" extrusionOk="0">
                      <a:moveTo>
                        <a:pt x="347" y="0"/>
                      </a:moveTo>
                      <a:cubicBezTo>
                        <a:pt x="158" y="0"/>
                        <a:pt x="1" y="158"/>
                        <a:pt x="1" y="347"/>
                      </a:cubicBezTo>
                      <a:cubicBezTo>
                        <a:pt x="1" y="536"/>
                        <a:pt x="158" y="693"/>
                        <a:pt x="347" y="693"/>
                      </a:cubicBezTo>
                      <a:lnTo>
                        <a:pt x="4443" y="693"/>
                      </a:lnTo>
                      <a:cubicBezTo>
                        <a:pt x="4632" y="693"/>
                        <a:pt x="4789" y="536"/>
                        <a:pt x="4789" y="347"/>
                      </a:cubicBezTo>
                      <a:cubicBezTo>
                        <a:pt x="4789" y="158"/>
                        <a:pt x="4632"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17" name="Google Shape;12467;p89">
                <a:extLst>
                  <a:ext uri="{FF2B5EF4-FFF2-40B4-BE49-F238E27FC236}">
                    <a16:creationId xmlns:a16="http://schemas.microsoft.com/office/drawing/2014/main" id="{E56CA8F3-5C18-6D7E-22AE-B7FAABD14310}"/>
                  </a:ext>
                </a:extLst>
              </p:cNvPr>
              <p:cNvGrpSpPr/>
              <p:nvPr/>
            </p:nvGrpSpPr>
            <p:grpSpPr>
              <a:xfrm>
                <a:off x="5368208" y="3453523"/>
                <a:ext cx="644752" cy="644698"/>
                <a:chOff x="-4572700" y="2764950"/>
                <a:chExt cx="293025" cy="293000"/>
              </a:xfrm>
              <a:grpFill/>
            </p:grpSpPr>
            <p:sp>
              <p:nvSpPr>
                <p:cNvPr id="518" name="Google Shape;12468;p89">
                  <a:extLst>
                    <a:ext uri="{FF2B5EF4-FFF2-40B4-BE49-F238E27FC236}">
                      <a16:creationId xmlns:a16="http://schemas.microsoft.com/office/drawing/2014/main" id="{5653684A-7053-905E-DE07-51D822FDDD05}"/>
                    </a:ext>
                  </a:extLst>
                </p:cNvPr>
                <p:cNvSpPr/>
                <p:nvPr/>
              </p:nvSpPr>
              <p:spPr>
                <a:xfrm>
                  <a:off x="-4572700" y="2764950"/>
                  <a:ext cx="293025" cy="293000"/>
                </a:xfrm>
                <a:custGeom>
                  <a:avLst/>
                  <a:gdLst/>
                  <a:ahLst/>
                  <a:cxnLst/>
                  <a:rect l="l" t="t" r="r" b="b"/>
                  <a:pathLst>
                    <a:path w="11721" h="11720" extrusionOk="0">
                      <a:moveTo>
                        <a:pt x="10681" y="2048"/>
                      </a:moveTo>
                      <a:cubicBezTo>
                        <a:pt x="10870" y="2048"/>
                        <a:pt x="11027" y="2206"/>
                        <a:pt x="11027" y="2395"/>
                      </a:cubicBezTo>
                      <a:lnTo>
                        <a:pt x="11027" y="7246"/>
                      </a:lnTo>
                      <a:cubicBezTo>
                        <a:pt x="11027" y="7435"/>
                        <a:pt x="10870" y="7593"/>
                        <a:pt x="10681" y="7593"/>
                      </a:cubicBezTo>
                      <a:lnTo>
                        <a:pt x="1072" y="7593"/>
                      </a:lnTo>
                      <a:cubicBezTo>
                        <a:pt x="883" y="7593"/>
                        <a:pt x="725" y="7435"/>
                        <a:pt x="725" y="7246"/>
                      </a:cubicBezTo>
                      <a:lnTo>
                        <a:pt x="725" y="2395"/>
                      </a:lnTo>
                      <a:cubicBezTo>
                        <a:pt x="725" y="2206"/>
                        <a:pt x="883" y="2048"/>
                        <a:pt x="1072" y="2048"/>
                      </a:cubicBezTo>
                      <a:close/>
                      <a:moveTo>
                        <a:pt x="4821" y="8286"/>
                      </a:moveTo>
                      <a:lnTo>
                        <a:pt x="4821" y="8979"/>
                      </a:lnTo>
                      <a:lnTo>
                        <a:pt x="3435" y="8979"/>
                      </a:lnTo>
                      <a:lnTo>
                        <a:pt x="3435" y="8286"/>
                      </a:lnTo>
                      <a:close/>
                      <a:moveTo>
                        <a:pt x="8287" y="8286"/>
                      </a:moveTo>
                      <a:lnTo>
                        <a:pt x="8287" y="8979"/>
                      </a:lnTo>
                      <a:lnTo>
                        <a:pt x="6869" y="8979"/>
                      </a:lnTo>
                      <a:lnTo>
                        <a:pt x="6869" y="8286"/>
                      </a:lnTo>
                      <a:close/>
                      <a:moveTo>
                        <a:pt x="6207" y="8254"/>
                      </a:moveTo>
                      <a:lnTo>
                        <a:pt x="6207" y="11027"/>
                      </a:lnTo>
                      <a:lnTo>
                        <a:pt x="5514" y="11027"/>
                      </a:lnTo>
                      <a:lnTo>
                        <a:pt x="5514" y="8254"/>
                      </a:lnTo>
                      <a:close/>
                      <a:moveTo>
                        <a:pt x="1733" y="0"/>
                      </a:moveTo>
                      <a:cubicBezTo>
                        <a:pt x="1544" y="0"/>
                        <a:pt x="1387" y="158"/>
                        <a:pt x="1387" y="347"/>
                      </a:cubicBezTo>
                      <a:cubicBezTo>
                        <a:pt x="1387" y="536"/>
                        <a:pt x="1544" y="693"/>
                        <a:pt x="1733" y="693"/>
                      </a:cubicBezTo>
                      <a:lnTo>
                        <a:pt x="2112" y="693"/>
                      </a:lnTo>
                      <a:lnTo>
                        <a:pt x="2112" y="1355"/>
                      </a:lnTo>
                      <a:lnTo>
                        <a:pt x="1072" y="1355"/>
                      </a:lnTo>
                      <a:cubicBezTo>
                        <a:pt x="536" y="1355"/>
                        <a:pt x="64" y="1827"/>
                        <a:pt x="64" y="2395"/>
                      </a:cubicBezTo>
                      <a:lnTo>
                        <a:pt x="64" y="7246"/>
                      </a:lnTo>
                      <a:cubicBezTo>
                        <a:pt x="64" y="7782"/>
                        <a:pt x="536" y="8254"/>
                        <a:pt x="1072" y="8254"/>
                      </a:cubicBezTo>
                      <a:lnTo>
                        <a:pt x="2773" y="8254"/>
                      </a:lnTo>
                      <a:lnTo>
                        <a:pt x="2773" y="8916"/>
                      </a:lnTo>
                      <a:lnTo>
                        <a:pt x="1733" y="8916"/>
                      </a:lnTo>
                      <a:cubicBezTo>
                        <a:pt x="1544" y="8916"/>
                        <a:pt x="1387" y="9074"/>
                        <a:pt x="1387" y="9294"/>
                      </a:cubicBezTo>
                      <a:cubicBezTo>
                        <a:pt x="1387" y="9483"/>
                        <a:pt x="1544" y="9641"/>
                        <a:pt x="1733" y="9641"/>
                      </a:cubicBezTo>
                      <a:lnTo>
                        <a:pt x="4821" y="9641"/>
                      </a:lnTo>
                      <a:lnTo>
                        <a:pt x="4821" y="11027"/>
                      </a:lnTo>
                      <a:lnTo>
                        <a:pt x="379" y="11027"/>
                      </a:lnTo>
                      <a:cubicBezTo>
                        <a:pt x="158" y="11027"/>
                        <a:pt x="1" y="11184"/>
                        <a:pt x="1" y="11373"/>
                      </a:cubicBezTo>
                      <a:cubicBezTo>
                        <a:pt x="1" y="11562"/>
                        <a:pt x="158" y="11720"/>
                        <a:pt x="379" y="11720"/>
                      </a:cubicBezTo>
                      <a:lnTo>
                        <a:pt x="11342" y="11720"/>
                      </a:lnTo>
                      <a:cubicBezTo>
                        <a:pt x="11563" y="11720"/>
                        <a:pt x="11721" y="11562"/>
                        <a:pt x="11721" y="11373"/>
                      </a:cubicBezTo>
                      <a:cubicBezTo>
                        <a:pt x="11721" y="11184"/>
                        <a:pt x="11563" y="11027"/>
                        <a:pt x="11342" y="11027"/>
                      </a:cubicBezTo>
                      <a:lnTo>
                        <a:pt x="6869" y="11027"/>
                      </a:lnTo>
                      <a:lnTo>
                        <a:pt x="6869" y="9641"/>
                      </a:lnTo>
                      <a:lnTo>
                        <a:pt x="9988" y="9641"/>
                      </a:lnTo>
                      <a:cubicBezTo>
                        <a:pt x="10177" y="9641"/>
                        <a:pt x="10334" y="9483"/>
                        <a:pt x="10334" y="9294"/>
                      </a:cubicBezTo>
                      <a:cubicBezTo>
                        <a:pt x="10334" y="9074"/>
                        <a:pt x="10177" y="8916"/>
                        <a:pt x="9988" y="8916"/>
                      </a:cubicBezTo>
                      <a:lnTo>
                        <a:pt x="8948" y="8916"/>
                      </a:lnTo>
                      <a:lnTo>
                        <a:pt x="8948" y="8254"/>
                      </a:lnTo>
                      <a:lnTo>
                        <a:pt x="10681" y="8254"/>
                      </a:lnTo>
                      <a:cubicBezTo>
                        <a:pt x="11248" y="8254"/>
                        <a:pt x="11721" y="7782"/>
                        <a:pt x="11721" y="7246"/>
                      </a:cubicBezTo>
                      <a:lnTo>
                        <a:pt x="11721" y="2395"/>
                      </a:lnTo>
                      <a:cubicBezTo>
                        <a:pt x="11721" y="1827"/>
                        <a:pt x="11248" y="1355"/>
                        <a:pt x="10681" y="1355"/>
                      </a:cubicBezTo>
                      <a:lnTo>
                        <a:pt x="9673" y="1355"/>
                      </a:lnTo>
                      <a:lnTo>
                        <a:pt x="9673" y="693"/>
                      </a:lnTo>
                      <a:lnTo>
                        <a:pt x="10019" y="693"/>
                      </a:lnTo>
                      <a:cubicBezTo>
                        <a:pt x="10208" y="693"/>
                        <a:pt x="10366" y="536"/>
                        <a:pt x="10366" y="347"/>
                      </a:cubicBezTo>
                      <a:cubicBezTo>
                        <a:pt x="10366" y="158"/>
                        <a:pt x="10208" y="0"/>
                        <a:pt x="10019" y="0"/>
                      </a:cubicBezTo>
                      <a:lnTo>
                        <a:pt x="8633" y="0"/>
                      </a:lnTo>
                      <a:cubicBezTo>
                        <a:pt x="8444" y="0"/>
                        <a:pt x="8287" y="158"/>
                        <a:pt x="8287" y="347"/>
                      </a:cubicBezTo>
                      <a:cubicBezTo>
                        <a:pt x="8287" y="536"/>
                        <a:pt x="8444" y="693"/>
                        <a:pt x="8633" y="693"/>
                      </a:cubicBezTo>
                      <a:lnTo>
                        <a:pt x="8980" y="693"/>
                      </a:lnTo>
                      <a:lnTo>
                        <a:pt x="8980" y="1355"/>
                      </a:lnTo>
                      <a:lnTo>
                        <a:pt x="6207" y="1355"/>
                      </a:lnTo>
                      <a:lnTo>
                        <a:pt x="6207" y="693"/>
                      </a:lnTo>
                      <a:lnTo>
                        <a:pt x="6554" y="693"/>
                      </a:lnTo>
                      <a:cubicBezTo>
                        <a:pt x="6743" y="693"/>
                        <a:pt x="6900" y="536"/>
                        <a:pt x="6900" y="347"/>
                      </a:cubicBezTo>
                      <a:cubicBezTo>
                        <a:pt x="6900" y="158"/>
                        <a:pt x="6743" y="0"/>
                        <a:pt x="6554" y="0"/>
                      </a:cubicBezTo>
                      <a:lnTo>
                        <a:pt x="5168" y="0"/>
                      </a:lnTo>
                      <a:cubicBezTo>
                        <a:pt x="4978" y="0"/>
                        <a:pt x="4821" y="158"/>
                        <a:pt x="4821" y="347"/>
                      </a:cubicBezTo>
                      <a:cubicBezTo>
                        <a:pt x="4821" y="536"/>
                        <a:pt x="4978" y="693"/>
                        <a:pt x="5168" y="693"/>
                      </a:cubicBezTo>
                      <a:lnTo>
                        <a:pt x="5514" y="693"/>
                      </a:lnTo>
                      <a:lnTo>
                        <a:pt x="5514" y="1355"/>
                      </a:lnTo>
                      <a:lnTo>
                        <a:pt x="2773" y="1355"/>
                      </a:lnTo>
                      <a:lnTo>
                        <a:pt x="2773" y="693"/>
                      </a:lnTo>
                      <a:lnTo>
                        <a:pt x="3120" y="693"/>
                      </a:lnTo>
                      <a:cubicBezTo>
                        <a:pt x="3309" y="693"/>
                        <a:pt x="3466" y="536"/>
                        <a:pt x="3466" y="347"/>
                      </a:cubicBezTo>
                      <a:cubicBezTo>
                        <a:pt x="3466" y="158"/>
                        <a:pt x="3309" y="0"/>
                        <a:pt x="312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19" name="Google Shape;12469;p89">
                  <a:extLst>
                    <a:ext uri="{FF2B5EF4-FFF2-40B4-BE49-F238E27FC236}">
                      <a16:creationId xmlns:a16="http://schemas.microsoft.com/office/drawing/2014/main" id="{BC637E20-C311-C1C0-5078-30BB584BEBB7}"/>
                    </a:ext>
                  </a:extLst>
                </p:cNvPr>
                <p:cNvSpPr/>
                <p:nvPr/>
              </p:nvSpPr>
              <p:spPr>
                <a:xfrm>
                  <a:off x="-4538825" y="2833475"/>
                  <a:ext cx="86650" cy="104775"/>
                </a:xfrm>
                <a:custGeom>
                  <a:avLst/>
                  <a:gdLst/>
                  <a:ahLst/>
                  <a:cxnLst/>
                  <a:rect l="l" t="t" r="r" b="b"/>
                  <a:pathLst>
                    <a:path w="3466" h="4191" extrusionOk="0">
                      <a:moveTo>
                        <a:pt x="2804" y="662"/>
                      </a:moveTo>
                      <a:lnTo>
                        <a:pt x="2804" y="3466"/>
                      </a:lnTo>
                      <a:lnTo>
                        <a:pt x="757" y="3466"/>
                      </a:lnTo>
                      <a:lnTo>
                        <a:pt x="757" y="662"/>
                      </a:lnTo>
                      <a:close/>
                      <a:moveTo>
                        <a:pt x="347" y="0"/>
                      </a:moveTo>
                      <a:cubicBezTo>
                        <a:pt x="158" y="0"/>
                        <a:pt x="0" y="158"/>
                        <a:pt x="0" y="347"/>
                      </a:cubicBezTo>
                      <a:lnTo>
                        <a:pt x="0" y="3812"/>
                      </a:lnTo>
                      <a:cubicBezTo>
                        <a:pt x="0" y="4033"/>
                        <a:pt x="158" y="4190"/>
                        <a:pt x="347" y="4190"/>
                      </a:cubicBezTo>
                      <a:lnTo>
                        <a:pt x="3119" y="4190"/>
                      </a:lnTo>
                      <a:cubicBezTo>
                        <a:pt x="3308" y="4190"/>
                        <a:pt x="3466" y="4033"/>
                        <a:pt x="3466" y="3812"/>
                      </a:cubicBezTo>
                      <a:lnTo>
                        <a:pt x="3466" y="347"/>
                      </a:ln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20" name="Google Shape;12470;p89">
                  <a:extLst>
                    <a:ext uri="{FF2B5EF4-FFF2-40B4-BE49-F238E27FC236}">
                      <a16:creationId xmlns:a16="http://schemas.microsoft.com/office/drawing/2014/main" id="{DB38B470-C42B-B58F-C360-43FF98432062}"/>
                    </a:ext>
                  </a:extLst>
                </p:cNvPr>
                <p:cNvSpPr/>
                <p:nvPr/>
              </p:nvSpPr>
              <p:spPr>
                <a:xfrm>
                  <a:off x="-4435650" y="2902775"/>
                  <a:ext cx="121325" cy="17350"/>
                </a:xfrm>
                <a:custGeom>
                  <a:avLst/>
                  <a:gdLst/>
                  <a:ahLst/>
                  <a:cxnLst/>
                  <a:rect l="l" t="t" r="r" b="b"/>
                  <a:pathLst>
                    <a:path w="4853" h="694" extrusionOk="0">
                      <a:moveTo>
                        <a:pt x="347" y="1"/>
                      </a:moveTo>
                      <a:cubicBezTo>
                        <a:pt x="158" y="1"/>
                        <a:pt x="1" y="158"/>
                        <a:pt x="1" y="347"/>
                      </a:cubicBezTo>
                      <a:cubicBezTo>
                        <a:pt x="32" y="536"/>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21" name="Google Shape;12471;p89">
                  <a:extLst>
                    <a:ext uri="{FF2B5EF4-FFF2-40B4-BE49-F238E27FC236}">
                      <a16:creationId xmlns:a16="http://schemas.microsoft.com/office/drawing/2014/main" id="{200D5851-214D-7D22-52F4-A1029649A236}"/>
                    </a:ext>
                  </a:extLst>
                </p:cNvPr>
                <p:cNvSpPr/>
                <p:nvPr/>
              </p:nvSpPr>
              <p:spPr>
                <a:xfrm>
                  <a:off x="-4435650" y="2867325"/>
                  <a:ext cx="121325" cy="17350"/>
                </a:xfrm>
                <a:custGeom>
                  <a:avLst/>
                  <a:gdLst/>
                  <a:ahLst/>
                  <a:cxnLst/>
                  <a:rect l="l" t="t" r="r" b="b"/>
                  <a:pathLst>
                    <a:path w="4853" h="694" extrusionOk="0">
                      <a:moveTo>
                        <a:pt x="347" y="1"/>
                      </a:moveTo>
                      <a:cubicBezTo>
                        <a:pt x="158" y="1"/>
                        <a:pt x="1" y="158"/>
                        <a:pt x="1" y="347"/>
                      </a:cubicBezTo>
                      <a:cubicBezTo>
                        <a:pt x="32" y="568"/>
                        <a:pt x="158" y="694"/>
                        <a:pt x="347" y="694"/>
                      </a:cubicBezTo>
                      <a:lnTo>
                        <a:pt x="4506" y="694"/>
                      </a:lnTo>
                      <a:cubicBezTo>
                        <a:pt x="4695" y="694"/>
                        <a:pt x="4852" y="536"/>
                        <a:pt x="4852" y="347"/>
                      </a:cubicBezTo>
                      <a:cubicBezTo>
                        <a:pt x="4852" y="158"/>
                        <a:pt x="4695" y="1"/>
                        <a:pt x="450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22" name="Google Shape;12472;p89">
                  <a:extLst>
                    <a:ext uri="{FF2B5EF4-FFF2-40B4-BE49-F238E27FC236}">
                      <a16:creationId xmlns:a16="http://schemas.microsoft.com/office/drawing/2014/main" id="{46D8CDAB-80D1-E7CB-8D8A-FA59CA8F817E}"/>
                    </a:ext>
                  </a:extLst>
                </p:cNvPr>
                <p:cNvSpPr/>
                <p:nvPr/>
              </p:nvSpPr>
              <p:spPr>
                <a:xfrm>
                  <a:off x="-4435650" y="2833475"/>
                  <a:ext cx="121325" cy="18125"/>
                </a:xfrm>
                <a:custGeom>
                  <a:avLst/>
                  <a:gdLst/>
                  <a:ahLst/>
                  <a:cxnLst/>
                  <a:rect l="l" t="t" r="r" b="b"/>
                  <a:pathLst>
                    <a:path w="4853" h="725" extrusionOk="0">
                      <a:moveTo>
                        <a:pt x="347" y="0"/>
                      </a:moveTo>
                      <a:cubicBezTo>
                        <a:pt x="158" y="0"/>
                        <a:pt x="1" y="158"/>
                        <a:pt x="1" y="347"/>
                      </a:cubicBezTo>
                      <a:cubicBezTo>
                        <a:pt x="32" y="567"/>
                        <a:pt x="158" y="725"/>
                        <a:pt x="347" y="725"/>
                      </a:cubicBezTo>
                      <a:lnTo>
                        <a:pt x="4506" y="725"/>
                      </a:lnTo>
                      <a:cubicBezTo>
                        <a:pt x="4695" y="725"/>
                        <a:pt x="4852" y="567"/>
                        <a:pt x="4852" y="347"/>
                      </a:cubicBezTo>
                      <a:cubicBezTo>
                        <a:pt x="4852" y="158"/>
                        <a:pt x="4695" y="0"/>
                        <a:pt x="450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35" name="Google Shape;12485;p89">
                <a:extLst>
                  <a:ext uri="{FF2B5EF4-FFF2-40B4-BE49-F238E27FC236}">
                    <a16:creationId xmlns:a16="http://schemas.microsoft.com/office/drawing/2014/main" id="{FA2D122B-650A-443C-2693-DE8E14B821B3}"/>
                  </a:ext>
                </a:extLst>
              </p:cNvPr>
              <p:cNvGrpSpPr/>
              <p:nvPr/>
            </p:nvGrpSpPr>
            <p:grpSpPr>
              <a:xfrm>
                <a:off x="9506180" y="3456108"/>
                <a:ext cx="642992" cy="639527"/>
                <a:chOff x="-2571737" y="2764550"/>
                <a:chExt cx="292225" cy="290650"/>
              </a:xfrm>
              <a:grpFill/>
            </p:grpSpPr>
            <p:sp>
              <p:nvSpPr>
                <p:cNvPr id="536" name="Google Shape;12486;p89">
                  <a:extLst>
                    <a:ext uri="{FF2B5EF4-FFF2-40B4-BE49-F238E27FC236}">
                      <a16:creationId xmlns:a16="http://schemas.microsoft.com/office/drawing/2014/main" id="{49A2833D-CC71-F01F-B8F5-216AED42B279}"/>
                    </a:ext>
                  </a:extLst>
                </p:cNvPr>
                <p:cNvSpPr/>
                <p:nvPr/>
              </p:nvSpPr>
              <p:spPr>
                <a:xfrm>
                  <a:off x="-2496085" y="3009100"/>
                  <a:ext cx="17350" cy="17350"/>
                </a:xfrm>
                <a:custGeom>
                  <a:avLst/>
                  <a:gdLst/>
                  <a:ahLst/>
                  <a:cxnLst/>
                  <a:rect l="l" t="t" r="r" b="b"/>
                  <a:pathLst>
                    <a:path w="694" h="694" extrusionOk="0">
                      <a:moveTo>
                        <a:pt x="347" y="1"/>
                      </a:moveTo>
                      <a:cubicBezTo>
                        <a:pt x="127" y="1"/>
                        <a:pt x="0" y="158"/>
                        <a:pt x="0" y="347"/>
                      </a:cubicBezTo>
                      <a:cubicBezTo>
                        <a:pt x="0" y="536"/>
                        <a:pt x="127" y="694"/>
                        <a:pt x="347" y="694"/>
                      </a:cubicBezTo>
                      <a:cubicBezTo>
                        <a:pt x="536" y="694"/>
                        <a:pt x="694" y="536"/>
                        <a:pt x="694" y="347"/>
                      </a:cubicBezTo>
                      <a:cubicBezTo>
                        <a:pt x="662" y="158"/>
                        <a:pt x="505"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37" name="Google Shape;12487;p89">
                  <a:extLst>
                    <a:ext uri="{FF2B5EF4-FFF2-40B4-BE49-F238E27FC236}">
                      <a16:creationId xmlns:a16="http://schemas.microsoft.com/office/drawing/2014/main" id="{DAB4CC8A-C09C-186A-2EFB-5E9FEF575501}"/>
                    </a:ext>
                  </a:extLst>
                </p:cNvPr>
                <p:cNvSpPr/>
                <p:nvPr/>
              </p:nvSpPr>
              <p:spPr>
                <a:xfrm>
                  <a:off x="-2398548" y="2800375"/>
                  <a:ext cx="52000" cy="120525"/>
                </a:xfrm>
                <a:custGeom>
                  <a:avLst/>
                  <a:gdLst/>
                  <a:ahLst/>
                  <a:cxnLst/>
                  <a:rect l="l" t="t" r="r" b="b"/>
                  <a:pathLst>
                    <a:path w="2080" h="4821" extrusionOk="0">
                      <a:moveTo>
                        <a:pt x="1008" y="0"/>
                      </a:moveTo>
                      <a:cubicBezTo>
                        <a:pt x="819" y="0"/>
                        <a:pt x="662" y="158"/>
                        <a:pt x="662" y="378"/>
                      </a:cubicBezTo>
                      <a:lnTo>
                        <a:pt x="662" y="757"/>
                      </a:lnTo>
                      <a:cubicBezTo>
                        <a:pt x="252" y="914"/>
                        <a:pt x="0" y="1261"/>
                        <a:pt x="0" y="1733"/>
                      </a:cubicBezTo>
                      <a:cubicBezTo>
                        <a:pt x="0" y="2300"/>
                        <a:pt x="473" y="2773"/>
                        <a:pt x="1008" y="2773"/>
                      </a:cubicBezTo>
                      <a:cubicBezTo>
                        <a:pt x="1323" y="2773"/>
                        <a:pt x="1481" y="3119"/>
                        <a:pt x="1260" y="3371"/>
                      </a:cubicBezTo>
                      <a:cubicBezTo>
                        <a:pt x="1197" y="3419"/>
                        <a:pt x="1103" y="3442"/>
                        <a:pt x="1012" y="3442"/>
                      </a:cubicBezTo>
                      <a:cubicBezTo>
                        <a:pt x="922" y="3442"/>
                        <a:pt x="835" y="3419"/>
                        <a:pt x="788" y="3371"/>
                      </a:cubicBezTo>
                      <a:cubicBezTo>
                        <a:pt x="725" y="3308"/>
                        <a:pt x="630" y="3277"/>
                        <a:pt x="540" y="3277"/>
                      </a:cubicBezTo>
                      <a:cubicBezTo>
                        <a:pt x="449" y="3277"/>
                        <a:pt x="362" y="3308"/>
                        <a:pt x="315" y="3371"/>
                      </a:cubicBezTo>
                      <a:cubicBezTo>
                        <a:pt x="189" y="3466"/>
                        <a:pt x="189" y="3718"/>
                        <a:pt x="315" y="3844"/>
                      </a:cubicBezTo>
                      <a:cubicBezTo>
                        <a:pt x="410" y="3939"/>
                        <a:pt x="536" y="4033"/>
                        <a:pt x="693" y="4065"/>
                      </a:cubicBezTo>
                      <a:lnTo>
                        <a:pt x="693" y="4474"/>
                      </a:lnTo>
                      <a:cubicBezTo>
                        <a:pt x="693" y="4663"/>
                        <a:pt x="851" y="4821"/>
                        <a:pt x="1040" y="4821"/>
                      </a:cubicBezTo>
                      <a:cubicBezTo>
                        <a:pt x="1260" y="4821"/>
                        <a:pt x="1418" y="4663"/>
                        <a:pt x="1418" y="4474"/>
                      </a:cubicBezTo>
                      <a:lnTo>
                        <a:pt x="1418" y="4065"/>
                      </a:lnTo>
                      <a:cubicBezTo>
                        <a:pt x="1796" y="3907"/>
                        <a:pt x="2079" y="3560"/>
                        <a:pt x="2079" y="3088"/>
                      </a:cubicBezTo>
                      <a:cubicBezTo>
                        <a:pt x="2079" y="2521"/>
                        <a:pt x="1607" y="2048"/>
                        <a:pt x="1040" y="2048"/>
                      </a:cubicBezTo>
                      <a:cubicBezTo>
                        <a:pt x="851" y="2048"/>
                        <a:pt x="693" y="1891"/>
                        <a:pt x="693" y="1702"/>
                      </a:cubicBezTo>
                      <a:cubicBezTo>
                        <a:pt x="693" y="1495"/>
                        <a:pt x="842" y="1356"/>
                        <a:pt x="1016" y="1356"/>
                      </a:cubicBezTo>
                      <a:cubicBezTo>
                        <a:pt x="1107" y="1356"/>
                        <a:pt x="1205" y="1394"/>
                        <a:pt x="1292" y="1481"/>
                      </a:cubicBezTo>
                      <a:cubicBezTo>
                        <a:pt x="1355" y="1528"/>
                        <a:pt x="1441" y="1552"/>
                        <a:pt x="1528" y="1552"/>
                      </a:cubicBezTo>
                      <a:cubicBezTo>
                        <a:pt x="1615" y="1552"/>
                        <a:pt x="1701" y="1528"/>
                        <a:pt x="1764" y="1481"/>
                      </a:cubicBezTo>
                      <a:cubicBezTo>
                        <a:pt x="1859" y="1355"/>
                        <a:pt x="1859" y="1103"/>
                        <a:pt x="1764" y="1009"/>
                      </a:cubicBezTo>
                      <a:cubicBezTo>
                        <a:pt x="1638" y="883"/>
                        <a:pt x="1512" y="788"/>
                        <a:pt x="1355" y="757"/>
                      </a:cubicBezTo>
                      <a:lnTo>
                        <a:pt x="1355" y="378"/>
                      </a:lnTo>
                      <a:cubicBezTo>
                        <a:pt x="1355" y="158"/>
                        <a:pt x="1197" y="0"/>
                        <a:pt x="100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38" name="Google Shape;12488;p89">
                  <a:extLst>
                    <a:ext uri="{FF2B5EF4-FFF2-40B4-BE49-F238E27FC236}">
                      <a16:creationId xmlns:a16="http://schemas.microsoft.com/office/drawing/2014/main" id="{82D22578-AACF-0D82-FFB6-4A69F94939C9}"/>
                    </a:ext>
                  </a:extLst>
                </p:cNvPr>
                <p:cNvSpPr/>
                <p:nvPr/>
              </p:nvSpPr>
              <p:spPr>
                <a:xfrm>
                  <a:off x="-2571737" y="2764550"/>
                  <a:ext cx="292225" cy="290650"/>
                </a:xfrm>
                <a:custGeom>
                  <a:avLst/>
                  <a:gdLst/>
                  <a:ahLst/>
                  <a:cxnLst/>
                  <a:rect l="l" t="t" r="r" b="b"/>
                  <a:pathLst>
                    <a:path w="11689" h="11626" extrusionOk="0">
                      <a:moveTo>
                        <a:pt x="5009" y="1355"/>
                      </a:moveTo>
                      <a:cubicBezTo>
                        <a:pt x="4789" y="1576"/>
                        <a:pt x="4694" y="1796"/>
                        <a:pt x="4537" y="2049"/>
                      </a:cubicBezTo>
                      <a:lnTo>
                        <a:pt x="662" y="2049"/>
                      </a:lnTo>
                      <a:lnTo>
                        <a:pt x="662" y="1670"/>
                      </a:lnTo>
                      <a:cubicBezTo>
                        <a:pt x="662" y="1513"/>
                        <a:pt x="819" y="1355"/>
                        <a:pt x="1008" y="1355"/>
                      </a:cubicBezTo>
                      <a:close/>
                      <a:moveTo>
                        <a:pt x="7908" y="694"/>
                      </a:moveTo>
                      <a:cubicBezTo>
                        <a:pt x="9609" y="694"/>
                        <a:pt x="10995" y="2080"/>
                        <a:pt x="10995" y="3781"/>
                      </a:cubicBezTo>
                      <a:cubicBezTo>
                        <a:pt x="10995" y="5451"/>
                        <a:pt x="9609" y="6837"/>
                        <a:pt x="7908" y="6837"/>
                      </a:cubicBezTo>
                      <a:cubicBezTo>
                        <a:pt x="7309" y="6837"/>
                        <a:pt x="6679" y="6680"/>
                        <a:pt x="6206" y="6365"/>
                      </a:cubicBezTo>
                      <a:cubicBezTo>
                        <a:pt x="6162" y="6342"/>
                        <a:pt x="6086" y="6320"/>
                        <a:pt x="6023" y="6320"/>
                      </a:cubicBezTo>
                      <a:cubicBezTo>
                        <a:pt x="5997" y="6320"/>
                        <a:pt x="5973" y="6324"/>
                        <a:pt x="5954" y="6333"/>
                      </a:cubicBezTo>
                      <a:cubicBezTo>
                        <a:pt x="5671" y="6396"/>
                        <a:pt x="5324" y="6522"/>
                        <a:pt x="5009" y="6648"/>
                      </a:cubicBezTo>
                      <a:lnTo>
                        <a:pt x="5324" y="5703"/>
                      </a:lnTo>
                      <a:cubicBezTo>
                        <a:pt x="5356" y="5609"/>
                        <a:pt x="5324" y="5514"/>
                        <a:pt x="5261" y="5420"/>
                      </a:cubicBezTo>
                      <a:cubicBezTo>
                        <a:pt x="4946" y="4947"/>
                        <a:pt x="4789" y="4348"/>
                        <a:pt x="4789" y="3781"/>
                      </a:cubicBezTo>
                      <a:cubicBezTo>
                        <a:pt x="4789" y="2080"/>
                        <a:pt x="6238" y="694"/>
                        <a:pt x="7908" y="694"/>
                      </a:cubicBezTo>
                      <a:close/>
                      <a:moveTo>
                        <a:pt x="4253" y="2710"/>
                      </a:moveTo>
                      <a:cubicBezTo>
                        <a:pt x="4190" y="3025"/>
                        <a:pt x="4096" y="3372"/>
                        <a:pt x="4096" y="3718"/>
                      </a:cubicBezTo>
                      <a:cubicBezTo>
                        <a:pt x="4096" y="4411"/>
                        <a:pt x="4253" y="5041"/>
                        <a:pt x="4600" y="5609"/>
                      </a:cubicBezTo>
                      <a:lnTo>
                        <a:pt x="4127" y="7089"/>
                      </a:lnTo>
                      <a:cubicBezTo>
                        <a:pt x="4096" y="7184"/>
                        <a:pt x="4127" y="7341"/>
                        <a:pt x="4222" y="7436"/>
                      </a:cubicBezTo>
                      <a:cubicBezTo>
                        <a:pt x="4266" y="7480"/>
                        <a:pt x="4358" y="7525"/>
                        <a:pt x="4453" y="7525"/>
                      </a:cubicBezTo>
                      <a:cubicBezTo>
                        <a:pt x="4492" y="7525"/>
                        <a:pt x="4531" y="7517"/>
                        <a:pt x="4568" y="7499"/>
                      </a:cubicBezTo>
                      <a:cubicBezTo>
                        <a:pt x="4568" y="7499"/>
                        <a:pt x="5387" y="7247"/>
                        <a:pt x="6017" y="7026"/>
                      </a:cubicBezTo>
                      <a:cubicBezTo>
                        <a:pt x="6080" y="7089"/>
                        <a:pt x="6143" y="7089"/>
                        <a:pt x="6175" y="7121"/>
                      </a:cubicBezTo>
                      <a:lnTo>
                        <a:pt x="6175" y="8223"/>
                      </a:lnTo>
                      <a:lnTo>
                        <a:pt x="662" y="8223"/>
                      </a:lnTo>
                      <a:lnTo>
                        <a:pt x="662" y="2710"/>
                      </a:lnTo>
                      <a:close/>
                      <a:moveTo>
                        <a:pt x="6112" y="8885"/>
                      </a:moveTo>
                      <a:lnTo>
                        <a:pt x="6112" y="10618"/>
                      </a:lnTo>
                      <a:cubicBezTo>
                        <a:pt x="6143" y="10807"/>
                        <a:pt x="5986" y="10964"/>
                        <a:pt x="5797" y="10964"/>
                      </a:cubicBezTo>
                      <a:lnTo>
                        <a:pt x="977" y="10964"/>
                      </a:lnTo>
                      <a:cubicBezTo>
                        <a:pt x="788" y="10964"/>
                        <a:pt x="630" y="10807"/>
                        <a:pt x="630" y="10618"/>
                      </a:cubicBezTo>
                      <a:lnTo>
                        <a:pt x="630" y="8885"/>
                      </a:lnTo>
                      <a:close/>
                      <a:moveTo>
                        <a:pt x="7908" y="1"/>
                      </a:moveTo>
                      <a:cubicBezTo>
                        <a:pt x="7120" y="1"/>
                        <a:pt x="6364" y="221"/>
                        <a:pt x="5734" y="662"/>
                      </a:cubicBezTo>
                      <a:lnTo>
                        <a:pt x="1008" y="662"/>
                      </a:lnTo>
                      <a:cubicBezTo>
                        <a:pt x="473" y="662"/>
                        <a:pt x="0" y="1135"/>
                        <a:pt x="0" y="1670"/>
                      </a:cubicBezTo>
                      <a:lnTo>
                        <a:pt x="0" y="10618"/>
                      </a:lnTo>
                      <a:cubicBezTo>
                        <a:pt x="0" y="11153"/>
                        <a:pt x="473" y="11626"/>
                        <a:pt x="1008" y="11626"/>
                      </a:cubicBezTo>
                      <a:lnTo>
                        <a:pt x="5828" y="11626"/>
                      </a:lnTo>
                      <a:cubicBezTo>
                        <a:pt x="6364" y="11626"/>
                        <a:pt x="6837" y="11153"/>
                        <a:pt x="6837" y="10618"/>
                      </a:cubicBezTo>
                      <a:lnTo>
                        <a:pt x="6837" y="7341"/>
                      </a:lnTo>
                      <a:cubicBezTo>
                        <a:pt x="7215" y="7436"/>
                        <a:pt x="7561" y="7499"/>
                        <a:pt x="7908" y="7499"/>
                      </a:cubicBezTo>
                      <a:cubicBezTo>
                        <a:pt x="9987" y="7499"/>
                        <a:pt x="11688" y="5798"/>
                        <a:pt x="11688" y="3718"/>
                      </a:cubicBezTo>
                      <a:cubicBezTo>
                        <a:pt x="11657" y="1670"/>
                        <a:pt x="9956"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48" name="Google Shape;12498;p89">
                <a:extLst>
                  <a:ext uri="{FF2B5EF4-FFF2-40B4-BE49-F238E27FC236}">
                    <a16:creationId xmlns:a16="http://schemas.microsoft.com/office/drawing/2014/main" id="{2DF04D6E-4065-BB64-D299-020BA599AE65}"/>
                  </a:ext>
                </a:extLst>
              </p:cNvPr>
              <p:cNvGrpSpPr/>
              <p:nvPr/>
            </p:nvGrpSpPr>
            <p:grpSpPr>
              <a:xfrm>
                <a:off x="2088889" y="3454375"/>
                <a:ext cx="606578" cy="642992"/>
                <a:chOff x="-5995925" y="2757850"/>
                <a:chExt cx="275675" cy="292225"/>
              </a:xfrm>
              <a:grpFill/>
            </p:grpSpPr>
            <p:sp>
              <p:nvSpPr>
                <p:cNvPr id="549" name="Google Shape;12499;p89">
                  <a:extLst>
                    <a:ext uri="{FF2B5EF4-FFF2-40B4-BE49-F238E27FC236}">
                      <a16:creationId xmlns:a16="http://schemas.microsoft.com/office/drawing/2014/main" id="{7241C869-59C1-6CD3-BC89-4EB6DC295378}"/>
                    </a:ext>
                  </a:extLst>
                </p:cNvPr>
                <p:cNvSpPr/>
                <p:nvPr/>
              </p:nvSpPr>
              <p:spPr>
                <a:xfrm>
                  <a:off x="-5995925" y="2757850"/>
                  <a:ext cx="275675" cy="292225"/>
                </a:xfrm>
                <a:custGeom>
                  <a:avLst/>
                  <a:gdLst/>
                  <a:ahLst/>
                  <a:cxnLst/>
                  <a:rect l="l" t="t" r="r" b="b"/>
                  <a:pathLst>
                    <a:path w="11027" h="11689" extrusionOk="0">
                      <a:moveTo>
                        <a:pt x="9924" y="1324"/>
                      </a:moveTo>
                      <a:cubicBezTo>
                        <a:pt x="10113" y="1324"/>
                        <a:pt x="10271" y="1481"/>
                        <a:pt x="10271" y="1702"/>
                      </a:cubicBezTo>
                      <a:lnTo>
                        <a:pt x="10271" y="9263"/>
                      </a:lnTo>
                      <a:lnTo>
                        <a:pt x="10302" y="9263"/>
                      </a:lnTo>
                      <a:cubicBezTo>
                        <a:pt x="10302" y="9452"/>
                        <a:pt x="10145" y="9610"/>
                        <a:pt x="9956" y="9610"/>
                      </a:cubicBezTo>
                      <a:lnTo>
                        <a:pt x="9609" y="9610"/>
                      </a:lnTo>
                      <a:lnTo>
                        <a:pt x="9609" y="8570"/>
                      </a:lnTo>
                      <a:cubicBezTo>
                        <a:pt x="9609" y="8381"/>
                        <a:pt x="9452" y="8223"/>
                        <a:pt x="9263" y="8223"/>
                      </a:cubicBezTo>
                      <a:lnTo>
                        <a:pt x="4442" y="8223"/>
                      </a:lnTo>
                      <a:cubicBezTo>
                        <a:pt x="4253" y="8223"/>
                        <a:pt x="4096" y="8381"/>
                        <a:pt x="4096" y="8570"/>
                      </a:cubicBezTo>
                      <a:lnTo>
                        <a:pt x="4096" y="9610"/>
                      </a:lnTo>
                      <a:lnTo>
                        <a:pt x="3434" y="9610"/>
                      </a:lnTo>
                      <a:lnTo>
                        <a:pt x="3434" y="1324"/>
                      </a:lnTo>
                      <a:close/>
                      <a:moveTo>
                        <a:pt x="2426" y="631"/>
                      </a:moveTo>
                      <a:cubicBezTo>
                        <a:pt x="2647" y="631"/>
                        <a:pt x="2804" y="788"/>
                        <a:pt x="2804" y="977"/>
                      </a:cubicBezTo>
                      <a:lnTo>
                        <a:pt x="2804" y="9925"/>
                      </a:lnTo>
                      <a:cubicBezTo>
                        <a:pt x="2804" y="10114"/>
                        <a:pt x="2647" y="10271"/>
                        <a:pt x="2426" y="10271"/>
                      </a:cubicBezTo>
                      <a:lnTo>
                        <a:pt x="1071" y="10271"/>
                      </a:lnTo>
                      <a:cubicBezTo>
                        <a:pt x="851" y="10271"/>
                        <a:pt x="693" y="10114"/>
                        <a:pt x="693" y="9925"/>
                      </a:cubicBezTo>
                      <a:lnTo>
                        <a:pt x="693" y="977"/>
                      </a:lnTo>
                      <a:cubicBezTo>
                        <a:pt x="693" y="788"/>
                        <a:pt x="851" y="631"/>
                        <a:pt x="1071" y="631"/>
                      </a:cubicBezTo>
                      <a:close/>
                      <a:moveTo>
                        <a:pt x="8948" y="8948"/>
                      </a:moveTo>
                      <a:lnTo>
                        <a:pt x="8948" y="10996"/>
                      </a:lnTo>
                      <a:lnTo>
                        <a:pt x="4852" y="10996"/>
                      </a:lnTo>
                      <a:lnTo>
                        <a:pt x="4852" y="8948"/>
                      </a:lnTo>
                      <a:close/>
                      <a:moveTo>
                        <a:pt x="1008" y="1"/>
                      </a:moveTo>
                      <a:cubicBezTo>
                        <a:pt x="473" y="1"/>
                        <a:pt x="0" y="473"/>
                        <a:pt x="0" y="1009"/>
                      </a:cubicBezTo>
                      <a:lnTo>
                        <a:pt x="0" y="9956"/>
                      </a:lnTo>
                      <a:cubicBezTo>
                        <a:pt x="0" y="10523"/>
                        <a:pt x="473" y="10996"/>
                        <a:pt x="1008" y="10996"/>
                      </a:cubicBezTo>
                      <a:lnTo>
                        <a:pt x="2395" y="10996"/>
                      </a:lnTo>
                      <a:cubicBezTo>
                        <a:pt x="2836" y="10996"/>
                        <a:pt x="3214" y="10712"/>
                        <a:pt x="3371" y="10303"/>
                      </a:cubicBezTo>
                      <a:lnTo>
                        <a:pt x="4127" y="10303"/>
                      </a:lnTo>
                      <a:lnTo>
                        <a:pt x="4127" y="11342"/>
                      </a:lnTo>
                      <a:cubicBezTo>
                        <a:pt x="4127" y="11531"/>
                        <a:pt x="4285" y="11689"/>
                        <a:pt x="4474" y="11689"/>
                      </a:cubicBezTo>
                      <a:lnTo>
                        <a:pt x="9294" y="11689"/>
                      </a:lnTo>
                      <a:cubicBezTo>
                        <a:pt x="9483" y="11689"/>
                        <a:pt x="9641" y="11531"/>
                        <a:pt x="9641" y="11342"/>
                      </a:cubicBezTo>
                      <a:lnTo>
                        <a:pt x="9641" y="10271"/>
                      </a:lnTo>
                      <a:lnTo>
                        <a:pt x="9987" y="10271"/>
                      </a:lnTo>
                      <a:cubicBezTo>
                        <a:pt x="10554" y="10271"/>
                        <a:pt x="11027" y="9799"/>
                        <a:pt x="11027" y="9263"/>
                      </a:cubicBezTo>
                      <a:lnTo>
                        <a:pt x="11027" y="1702"/>
                      </a:lnTo>
                      <a:cubicBezTo>
                        <a:pt x="10995" y="1103"/>
                        <a:pt x="10554" y="662"/>
                        <a:pt x="9956" y="662"/>
                      </a:cubicBezTo>
                      <a:lnTo>
                        <a:pt x="3371" y="662"/>
                      </a:lnTo>
                      <a:cubicBezTo>
                        <a:pt x="3214" y="284"/>
                        <a:pt x="2867"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50" name="Google Shape;12500;p89">
                  <a:extLst>
                    <a:ext uri="{FF2B5EF4-FFF2-40B4-BE49-F238E27FC236}">
                      <a16:creationId xmlns:a16="http://schemas.microsoft.com/office/drawing/2014/main" id="{AA3D300F-3353-E1AC-DD23-D5F2AE66B596}"/>
                    </a:ext>
                  </a:extLst>
                </p:cNvPr>
                <p:cNvSpPr/>
                <p:nvPr/>
              </p:nvSpPr>
              <p:spPr>
                <a:xfrm>
                  <a:off x="-5892750" y="2808250"/>
                  <a:ext cx="137850" cy="69350"/>
                </a:xfrm>
                <a:custGeom>
                  <a:avLst/>
                  <a:gdLst/>
                  <a:ahLst/>
                  <a:cxnLst/>
                  <a:rect l="l" t="t" r="r" b="b"/>
                  <a:pathLst>
                    <a:path w="5514" h="2774" extrusionOk="0">
                      <a:moveTo>
                        <a:pt x="4821" y="694"/>
                      </a:moveTo>
                      <a:lnTo>
                        <a:pt x="4821" y="2112"/>
                      </a:lnTo>
                      <a:lnTo>
                        <a:pt x="725" y="2112"/>
                      </a:lnTo>
                      <a:lnTo>
                        <a:pt x="725" y="694"/>
                      </a:lnTo>
                      <a:close/>
                      <a:moveTo>
                        <a:pt x="347" y="1"/>
                      </a:moveTo>
                      <a:cubicBezTo>
                        <a:pt x="158" y="1"/>
                        <a:pt x="0" y="158"/>
                        <a:pt x="0" y="348"/>
                      </a:cubicBezTo>
                      <a:lnTo>
                        <a:pt x="0" y="2427"/>
                      </a:lnTo>
                      <a:cubicBezTo>
                        <a:pt x="0" y="2616"/>
                        <a:pt x="158" y="2773"/>
                        <a:pt x="347" y="2773"/>
                      </a:cubicBezTo>
                      <a:lnTo>
                        <a:pt x="5167" y="2773"/>
                      </a:lnTo>
                      <a:cubicBezTo>
                        <a:pt x="5356" y="2773"/>
                        <a:pt x="5514" y="2616"/>
                        <a:pt x="5514" y="2427"/>
                      </a:cubicBezTo>
                      <a:lnTo>
                        <a:pt x="5514" y="348"/>
                      </a:lnTo>
                      <a:cubicBezTo>
                        <a:pt x="5514" y="158"/>
                        <a:pt x="5356" y="1"/>
                        <a:pt x="516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51" name="Google Shape;12501;p89">
                  <a:extLst>
                    <a:ext uri="{FF2B5EF4-FFF2-40B4-BE49-F238E27FC236}">
                      <a16:creationId xmlns:a16="http://schemas.microsoft.com/office/drawing/2014/main" id="{7C45FF93-7A52-EFC0-975A-777EE05F5614}"/>
                    </a:ext>
                  </a:extLst>
                </p:cNvPr>
                <p:cNvSpPr/>
                <p:nvPr/>
              </p:nvSpPr>
              <p:spPr>
                <a:xfrm>
                  <a:off x="-5891975" y="2895675"/>
                  <a:ext cx="34700" cy="17375"/>
                </a:xfrm>
                <a:custGeom>
                  <a:avLst/>
                  <a:gdLst/>
                  <a:ahLst/>
                  <a:cxnLst/>
                  <a:rect l="l" t="t" r="r" b="b"/>
                  <a:pathLst>
                    <a:path w="1388" h="695" extrusionOk="0">
                      <a:moveTo>
                        <a:pt x="379" y="1"/>
                      </a:moveTo>
                      <a:cubicBezTo>
                        <a:pt x="158" y="1"/>
                        <a:pt x="1" y="159"/>
                        <a:pt x="1" y="348"/>
                      </a:cubicBezTo>
                      <a:cubicBezTo>
                        <a:pt x="1" y="537"/>
                        <a:pt x="158" y="694"/>
                        <a:pt x="379" y="694"/>
                      </a:cubicBezTo>
                      <a:lnTo>
                        <a:pt x="1041" y="694"/>
                      </a:lnTo>
                      <a:cubicBezTo>
                        <a:pt x="1230" y="694"/>
                        <a:pt x="1387" y="537"/>
                        <a:pt x="1387" y="348"/>
                      </a:cubicBezTo>
                      <a:cubicBezTo>
                        <a:pt x="1356" y="127"/>
                        <a:pt x="1198" y="1"/>
                        <a:pt x="10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52" name="Google Shape;12502;p89">
                  <a:extLst>
                    <a:ext uri="{FF2B5EF4-FFF2-40B4-BE49-F238E27FC236}">
                      <a16:creationId xmlns:a16="http://schemas.microsoft.com/office/drawing/2014/main" id="{486398B5-1935-7E67-C41D-DF10EB494C6A}"/>
                    </a:ext>
                  </a:extLst>
                </p:cNvPr>
                <p:cNvSpPr/>
                <p:nvPr/>
              </p:nvSpPr>
              <p:spPr>
                <a:xfrm>
                  <a:off x="-5891975" y="2928775"/>
                  <a:ext cx="34700" cy="18125"/>
                </a:xfrm>
                <a:custGeom>
                  <a:avLst/>
                  <a:gdLst/>
                  <a:ahLst/>
                  <a:cxnLst/>
                  <a:rect l="l" t="t" r="r" b="b"/>
                  <a:pathLst>
                    <a:path w="1388" h="725" extrusionOk="0">
                      <a:moveTo>
                        <a:pt x="379" y="0"/>
                      </a:moveTo>
                      <a:cubicBezTo>
                        <a:pt x="158" y="0"/>
                        <a:pt x="1" y="158"/>
                        <a:pt x="1" y="378"/>
                      </a:cubicBezTo>
                      <a:cubicBezTo>
                        <a:pt x="1" y="567"/>
                        <a:pt x="158" y="725"/>
                        <a:pt x="379" y="725"/>
                      </a:cubicBezTo>
                      <a:lnTo>
                        <a:pt x="1041" y="725"/>
                      </a:lnTo>
                      <a:cubicBezTo>
                        <a:pt x="1230" y="725"/>
                        <a:pt x="1387" y="567"/>
                        <a:pt x="1387" y="378"/>
                      </a:cubicBezTo>
                      <a:cubicBezTo>
                        <a:pt x="1356" y="158"/>
                        <a:pt x="1198" y="0"/>
                        <a:pt x="104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53" name="Google Shape;12503;p89">
                  <a:extLst>
                    <a:ext uri="{FF2B5EF4-FFF2-40B4-BE49-F238E27FC236}">
                      <a16:creationId xmlns:a16="http://schemas.microsoft.com/office/drawing/2014/main" id="{C75450BF-2FC7-8F30-F988-BA759EF26DA2}"/>
                    </a:ext>
                  </a:extLst>
                </p:cNvPr>
                <p:cNvSpPr/>
                <p:nvPr/>
              </p:nvSpPr>
              <p:spPr>
                <a:xfrm>
                  <a:off x="-58407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54" name="Google Shape;12504;p89">
                  <a:extLst>
                    <a:ext uri="{FF2B5EF4-FFF2-40B4-BE49-F238E27FC236}">
                      <a16:creationId xmlns:a16="http://schemas.microsoft.com/office/drawing/2014/main" id="{DD3D4A0A-ED95-CFDB-EADD-917BEA8DB32B}"/>
                    </a:ext>
                  </a:extLst>
                </p:cNvPr>
                <p:cNvSpPr/>
                <p:nvPr/>
              </p:nvSpPr>
              <p:spPr>
                <a:xfrm>
                  <a:off x="-58407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55" name="Google Shape;12505;p89">
                  <a:extLst>
                    <a:ext uri="{FF2B5EF4-FFF2-40B4-BE49-F238E27FC236}">
                      <a16:creationId xmlns:a16="http://schemas.microsoft.com/office/drawing/2014/main" id="{DB98274E-0CC5-C0AA-76DC-DC030516EDF6}"/>
                    </a:ext>
                  </a:extLst>
                </p:cNvPr>
                <p:cNvSpPr/>
                <p:nvPr/>
              </p:nvSpPr>
              <p:spPr>
                <a:xfrm>
                  <a:off x="-5789575" y="2895675"/>
                  <a:ext cx="34675" cy="17375"/>
                </a:xfrm>
                <a:custGeom>
                  <a:avLst/>
                  <a:gdLst/>
                  <a:ahLst/>
                  <a:cxnLst/>
                  <a:rect l="l" t="t" r="r" b="b"/>
                  <a:pathLst>
                    <a:path w="1387" h="695" extrusionOk="0">
                      <a:moveTo>
                        <a:pt x="379" y="1"/>
                      </a:moveTo>
                      <a:cubicBezTo>
                        <a:pt x="158" y="1"/>
                        <a:pt x="1" y="159"/>
                        <a:pt x="1" y="348"/>
                      </a:cubicBezTo>
                      <a:cubicBezTo>
                        <a:pt x="1" y="537"/>
                        <a:pt x="158" y="694"/>
                        <a:pt x="379" y="694"/>
                      </a:cubicBezTo>
                      <a:lnTo>
                        <a:pt x="1040" y="694"/>
                      </a:lnTo>
                      <a:cubicBezTo>
                        <a:pt x="1229" y="694"/>
                        <a:pt x="1387" y="537"/>
                        <a:pt x="1387" y="348"/>
                      </a:cubicBezTo>
                      <a:cubicBezTo>
                        <a:pt x="1387" y="127"/>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56" name="Google Shape;12506;p89">
                  <a:extLst>
                    <a:ext uri="{FF2B5EF4-FFF2-40B4-BE49-F238E27FC236}">
                      <a16:creationId xmlns:a16="http://schemas.microsoft.com/office/drawing/2014/main" id="{3DE4D4A0-8B25-DF6D-B8CA-F6109C2D923B}"/>
                    </a:ext>
                  </a:extLst>
                </p:cNvPr>
                <p:cNvSpPr/>
                <p:nvPr/>
              </p:nvSpPr>
              <p:spPr>
                <a:xfrm>
                  <a:off x="-5789575" y="2928775"/>
                  <a:ext cx="34675" cy="18125"/>
                </a:xfrm>
                <a:custGeom>
                  <a:avLst/>
                  <a:gdLst/>
                  <a:ahLst/>
                  <a:cxnLst/>
                  <a:rect l="l" t="t" r="r" b="b"/>
                  <a:pathLst>
                    <a:path w="1387" h="725" extrusionOk="0">
                      <a:moveTo>
                        <a:pt x="379" y="0"/>
                      </a:moveTo>
                      <a:cubicBezTo>
                        <a:pt x="158" y="0"/>
                        <a:pt x="1" y="158"/>
                        <a:pt x="1" y="378"/>
                      </a:cubicBezTo>
                      <a:cubicBezTo>
                        <a:pt x="1" y="567"/>
                        <a:pt x="158" y="725"/>
                        <a:pt x="379" y="725"/>
                      </a:cubicBezTo>
                      <a:lnTo>
                        <a:pt x="1040" y="725"/>
                      </a:lnTo>
                      <a:cubicBezTo>
                        <a:pt x="1229" y="725"/>
                        <a:pt x="1387" y="567"/>
                        <a:pt x="1387" y="378"/>
                      </a:cubicBezTo>
                      <a:cubicBezTo>
                        <a:pt x="1387" y="158"/>
                        <a:pt x="1229"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57" name="Google Shape;12507;p89">
                  <a:extLst>
                    <a:ext uri="{FF2B5EF4-FFF2-40B4-BE49-F238E27FC236}">
                      <a16:creationId xmlns:a16="http://schemas.microsoft.com/office/drawing/2014/main" id="{01BA4B29-D1FD-4CD9-8929-F3D9D325876C}"/>
                    </a:ext>
                  </a:extLst>
                </p:cNvPr>
                <p:cNvSpPr/>
                <p:nvPr/>
              </p:nvSpPr>
              <p:spPr>
                <a:xfrm>
                  <a:off x="-5858100" y="2998075"/>
                  <a:ext cx="68550" cy="17350"/>
                </a:xfrm>
                <a:custGeom>
                  <a:avLst/>
                  <a:gdLst/>
                  <a:ahLst/>
                  <a:cxnLst/>
                  <a:rect l="l" t="t" r="r" b="b"/>
                  <a:pathLst>
                    <a:path w="2742" h="694" extrusionOk="0">
                      <a:moveTo>
                        <a:pt x="347" y="1"/>
                      </a:moveTo>
                      <a:cubicBezTo>
                        <a:pt x="158" y="1"/>
                        <a:pt x="1" y="158"/>
                        <a:pt x="1" y="347"/>
                      </a:cubicBezTo>
                      <a:cubicBezTo>
                        <a:pt x="1" y="536"/>
                        <a:pt x="158" y="694"/>
                        <a:pt x="347" y="694"/>
                      </a:cubicBezTo>
                      <a:lnTo>
                        <a:pt x="2395" y="694"/>
                      </a:lnTo>
                      <a:cubicBezTo>
                        <a:pt x="2584" y="694"/>
                        <a:pt x="2742" y="536"/>
                        <a:pt x="2742" y="347"/>
                      </a:cubicBezTo>
                      <a:cubicBezTo>
                        <a:pt x="2742" y="158"/>
                        <a:pt x="2584"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65" name="Google Shape;12515;p89">
                <a:extLst>
                  <a:ext uri="{FF2B5EF4-FFF2-40B4-BE49-F238E27FC236}">
                    <a16:creationId xmlns:a16="http://schemas.microsoft.com/office/drawing/2014/main" id="{3CB4746C-84BB-D981-D772-818BCD7DA29C}"/>
                  </a:ext>
                </a:extLst>
              </p:cNvPr>
              <p:cNvGrpSpPr/>
              <p:nvPr/>
            </p:nvGrpSpPr>
            <p:grpSpPr>
              <a:xfrm>
                <a:off x="6192681" y="3474318"/>
                <a:ext cx="641288" cy="603112"/>
                <a:chOff x="-4211975" y="2783850"/>
                <a:chExt cx="291450" cy="274100"/>
              </a:xfrm>
              <a:grpFill/>
            </p:grpSpPr>
            <p:sp>
              <p:nvSpPr>
                <p:cNvPr id="566" name="Google Shape;12516;p89">
                  <a:extLst>
                    <a:ext uri="{FF2B5EF4-FFF2-40B4-BE49-F238E27FC236}">
                      <a16:creationId xmlns:a16="http://schemas.microsoft.com/office/drawing/2014/main" id="{D8EEDB8B-0410-429E-BC50-17B0AF5F8A23}"/>
                    </a:ext>
                  </a:extLst>
                </p:cNvPr>
                <p:cNvSpPr/>
                <p:nvPr/>
              </p:nvSpPr>
              <p:spPr>
                <a:xfrm>
                  <a:off x="-4211975" y="2937125"/>
                  <a:ext cx="291450" cy="120825"/>
                </a:xfrm>
                <a:custGeom>
                  <a:avLst/>
                  <a:gdLst/>
                  <a:ahLst/>
                  <a:cxnLst/>
                  <a:rect l="l" t="t" r="r" b="b"/>
                  <a:pathLst>
                    <a:path w="11658" h="4833" extrusionOk="0">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67" name="Google Shape;12517;p89">
                  <a:extLst>
                    <a:ext uri="{FF2B5EF4-FFF2-40B4-BE49-F238E27FC236}">
                      <a16:creationId xmlns:a16="http://schemas.microsoft.com/office/drawing/2014/main" id="{34153D9D-8884-94B1-667B-6C6D4785C4DC}"/>
                    </a:ext>
                  </a:extLst>
                </p:cNvPr>
                <p:cNvSpPr/>
                <p:nvPr/>
              </p:nvSpPr>
              <p:spPr>
                <a:xfrm>
                  <a:off x="-4109575" y="2783850"/>
                  <a:ext cx="153625" cy="154400"/>
                </a:xfrm>
                <a:custGeom>
                  <a:avLst/>
                  <a:gdLst/>
                  <a:ahLst/>
                  <a:cxnLst/>
                  <a:rect l="l" t="t" r="r" b="b"/>
                  <a:pathLst>
                    <a:path w="6145" h="6176" extrusionOk="0">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68" name="Google Shape;12518;p89">
                  <a:extLst>
                    <a:ext uri="{FF2B5EF4-FFF2-40B4-BE49-F238E27FC236}">
                      <a16:creationId xmlns:a16="http://schemas.microsoft.com/office/drawing/2014/main" id="{BF79A184-AABB-0D1C-DFC8-F88D907DC3A4}"/>
                    </a:ext>
                  </a:extLst>
                </p:cNvPr>
                <p:cNvSpPr/>
                <p:nvPr/>
              </p:nvSpPr>
              <p:spPr>
                <a:xfrm>
                  <a:off x="-4074925" y="2818500"/>
                  <a:ext cx="84300" cy="85100"/>
                </a:xfrm>
                <a:custGeom>
                  <a:avLst/>
                  <a:gdLst/>
                  <a:ahLst/>
                  <a:cxnLst/>
                  <a:rect l="l" t="t" r="r" b="b"/>
                  <a:pathLst>
                    <a:path w="3372" h="3404" extrusionOk="0">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sp>
            <p:nvSpPr>
              <p:cNvPr id="578" name="Google Shape;12528;p89">
                <a:extLst>
                  <a:ext uri="{FF2B5EF4-FFF2-40B4-BE49-F238E27FC236}">
                    <a16:creationId xmlns:a16="http://schemas.microsoft.com/office/drawing/2014/main" id="{A03581C1-33E7-796E-99E7-F60F2B27AF35}"/>
                  </a:ext>
                </a:extLst>
              </p:cNvPr>
              <p:cNvSpPr/>
              <p:nvPr/>
            </p:nvSpPr>
            <p:spPr>
              <a:xfrm>
                <a:off x="10330796" y="3453239"/>
                <a:ext cx="646458" cy="644753"/>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nvGrpSpPr>
              <p:cNvPr id="590" name="Google Shape;12540;p89">
                <a:extLst>
                  <a:ext uri="{FF2B5EF4-FFF2-40B4-BE49-F238E27FC236}">
                    <a16:creationId xmlns:a16="http://schemas.microsoft.com/office/drawing/2014/main" id="{6A0E6034-8325-7487-032E-6A000D611DCC}"/>
                  </a:ext>
                </a:extLst>
              </p:cNvPr>
              <p:cNvGrpSpPr/>
              <p:nvPr/>
            </p:nvGrpSpPr>
            <p:grpSpPr>
              <a:xfrm>
                <a:off x="2893270" y="3454375"/>
                <a:ext cx="644698" cy="642992"/>
                <a:chOff x="-5635975" y="2757075"/>
                <a:chExt cx="293000" cy="292225"/>
              </a:xfrm>
              <a:grpFill/>
            </p:grpSpPr>
            <p:sp>
              <p:nvSpPr>
                <p:cNvPr id="591" name="Google Shape;12541;p89">
                  <a:extLst>
                    <a:ext uri="{FF2B5EF4-FFF2-40B4-BE49-F238E27FC236}">
                      <a16:creationId xmlns:a16="http://schemas.microsoft.com/office/drawing/2014/main" id="{5BB8A539-3ED8-798A-89F7-5C9A28B3FE42}"/>
                    </a:ext>
                  </a:extLst>
                </p:cNvPr>
                <p:cNvSpPr/>
                <p:nvPr/>
              </p:nvSpPr>
              <p:spPr>
                <a:xfrm>
                  <a:off x="-5635975" y="2757075"/>
                  <a:ext cx="293000" cy="292225"/>
                </a:xfrm>
                <a:custGeom>
                  <a:avLst/>
                  <a:gdLst/>
                  <a:ahLst/>
                  <a:cxnLst/>
                  <a:rect l="l" t="t" r="r" b="b"/>
                  <a:pathLst>
                    <a:path w="11720" h="11689" extrusionOk="0">
                      <a:moveTo>
                        <a:pt x="10649" y="693"/>
                      </a:moveTo>
                      <a:cubicBezTo>
                        <a:pt x="10838" y="693"/>
                        <a:pt x="10995" y="851"/>
                        <a:pt x="10995" y="1040"/>
                      </a:cubicBezTo>
                      <a:lnTo>
                        <a:pt x="10995" y="7593"/>
                      </a:lnTo>
                      <a:lnTo>
                        <a:pt x="693" y="7593"/>
                      </a:lnTo>
                      <a:lnTo>
                        <a:pt x="693" y="1040"/>
                      </a:lnTo>
                      <a:cubicBezTo>
                        <a:pt x="725" y="851"/>
                        <a:pt x="882" y="693"/>
                        <a:pt x="1040" y="693"/>
                      </a:cubicBezTo>
                      <a:close/>
                      <a:moveTo>
                        <a:pt x="10995" y="8223"/>
                      </a:moveTo>
                      <a:lnTo>
                        <a:pt x="10995" y="8569"/>
                      </a:lnTo>
                      <a:cubicBezTo>
                        <a:pt x="11027" y="8821"/>
                        <a:pt x="10869" y="8916"/>
                        <a:pt x="10680" y="8916"/>
                      </a:cubicBezTo>
                      <a:lnTo>
                        <a:pt x="1040" y="8916"/>
                      </a:lnTo>
                      <a:cubicBezTo>
                        <a:pt x="851" y="8916"/>
                        <a:pt x="693" y="8758"/>
                        <a:pt x="693" y="8569"/>
                      </a:cubicBezTo>
                      <a:lnTo>
                        <a:pt x="693" y="8223"/>
                      </a:lnTo>
                      <a:close/>
                      <a:moveTo>
                        <a:pt x="6679" y="9641"/>
                      </a:moveTo>
                      <a:lnTo>
                        <a:pt x="6994" y="11027"/>
                      </a:lnTo>
                      <a:lnTo>
                        <a:pt x="4694" y="11027"/>
                      </a:lnTo>
                      <a:lnTo>
                        <a:pt x="5009" y="9641"/>
                      </a:lnTo>
                      <a:close/>
                      <a:moveTo>
                        <a:pt x="1040" y="0"/>
                      </a:moveTo>
                      <a:cubicBezTo>
                        <a:pt x="473" y="0"/>
                        <a:pt x="0" y="473"/>
                        <a:pt x="0" y="1008"/>
                      </a:cubicBezTo>
                      <a:lnTo>
                        <a:pt x="0" y="8569"/>
                      </a:lnTo>
                      <a:cubicBezTo>
                        <a:pt x="0" y="9137"/>
                        <a:pt x="473" y="9609"/>
                        <a:pt x="1040" y="9609"/>
                      </a:cubicBezTo>
                      <a:lnTo>
                        <a:pt x="4316" y="9609"/>
                      </a:lnTo>
                      <a:lnTo>
                        <a:pt x="4001" y="10964"/>
                      </a:lnTo>
                      <a:lnTo>
                        <a:pt x="3087" y="10964"/>
                      </a:lnTo>
                      <a:cubicBezTo>
                        <a:pt x="2898" y="10964"/>
                        <a:pt x="2741" y="11121"/>
                        <a:pt x="2741" y="11342"/>
                      </a:cubicBezTo>
                      <a:cubicBezTo>
                        <a:pt x="2741" y="11531"/>
                        <a:pt x="2898" y="11688"/>
                        <a:pt x="3087" y="11688"/>
                      </a:cubicBezTo>
                      <a:lnTo>
                        <a:pt x="8569" y="11688"/>
                      </a:lnTo>
                      <a:cubicBezTo>
                        <a:pt x="8758" y="11688"/>
                        <a:pt x="8916" y="11531"/>
                        <a:pt x="8916" y="11342"/>
                      </a:cubicBezTo>
                      <a:cubicBezTo>
                        <a:pt x="8916" y="11121"/>
                        <a:pt x="8758" y="10964"/>
                        <a:pt x="8569" y="10964"/>
                      </a:cubicBezTo>
                      <a:lnTo>
                        <a:pt x="7656" y="10964"/>
                      </a:lnTo>
                      <a:lnTo>
                        <a:pt x="7341" y="9609"/>
                      </a:lnTo>
                      <a:lnTo>
                        <a:pt x="10649" y="9609"/>
                      </a:lnTo>
                      <a:cubicBezTo>
                        <a:pt x="11216" y="9609"/>
                        <a:pt x="11688" y="9137"/>
                        <a:pt x="11688" y="8569"/>
                      </a:cubicBezTo>
                      <a:lnTo>
                        <a:pt x="11688" y="1008"/>
                      </a:lnTo>
                      <a:cubicBezTo>
                        <a:pt x="11720" y="473"/>
                        <a:pt x="11247"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92" name="Google Shape;12542;p89">
                  <a:extLst>
                    <a:ext uri="{FF2B5EF4-FFF2-40B4-BE49-F238E27FC236}">
                      <a16:creationId xmlns:a16="http://schemas.microsoft.com/office/drawing/2014/main" id="{6A25F787-2153-C720-A7E2-61F61CAEF2E2}"/>
                    </a:ext>
                  </a:extLst>
                </p:cNvPr>
                <p:cNvSpPr/>
                <p:nvPr/>
              </p:nvSpPr>
              <p:spPr>
                <a:xfrm>
                  <a:off x="-5584800" y="2790150"/>
                  <a:ext cx="189850" cy="138050"/>
                </a:xfrm>
                <a:custGeom>
                  <a:avLst/>
                  <a:gdLst/>
                  <a:ahLst/>
                  <a:cxnLst/>
                  <a:rect l="l" t="t" r="r" b="b"/>
                  <a:pathLst>
                    <a:path w="7594" h="5522" extrusionOk="0">
                      <a:moveTo>
                        <a:pt x="2994" y="725"/>
                      </a:moveTo>
                      <a:lnTo>
                        <a:pt x="2332" y="1387"/>
                      </a:lnTo>
                      <a:lnTo>
                        <a:pt x="1230" y="1387"/>
                      </a:lnTo>
                      <a:lnTo>
                        <a:pt x="1891" y="725"/>
                      </a:lnTo>
                      <a:close/>
                      <a:moveTo>
                        <a:pt x="3781" y="882"/>
                      </a:moveTo>
                      <a:lnTo>
                        <a:pt x="4349" y="1418"/>
                      </a:lnTo>
                      <a:lnTo>
                        <a:pt x="3246" y="1418"/>
                      </a:lnTo>
                      <a:lnTo>
                        <a:pt x="3781" y="882"/>
                      </a:lnTo>
                      <a:close/>
                      <a:moveTo>
                        <a:pt x="5735" y="756"/>
                      </a:moveTo>
                      <a:lnTo>
                        <a:pt x="6396" y="1418"/>
                      </a:lnTo>
                      <a:lnTo>
                        <a:pt x="5294" y="1418"/>
                      </a:lnTo>
                      <a:lnTo>
                        <a:pt x="4632" y="756"/>
                      </a:lnTo>
                      <a:close/>
                      <a:moveTo>
                        <a:pt x="2175" y="2080"/>
                      </a:moveTo>
                      <a:lnTo>
                        <a:pt x="2868" y="3749"/>
                      </a:lnTo>
                      <a:lnTo>
                        <a:pt x="1198" y="2080"/>
                      </a:lnTo>
                      <a:close/>
                      <a:moveTo>
                        <a:pt x="6396" y="2080"/>
                      </a:moveTo>
                      <a:lnTo>
                        <a:pt x="4727" y="3749"/>
                      </a:lnTo>
                      <a:lnTo>
                        <a:pt x="5420" y="2080"/>
                      </a:lnTo>
                      <a:close/>
                      <a:moveTo>
                        <a:pt x="4664" y="2080"/>
                      </a:moveTo>
                      <a:lnTo>
                        <a:pt x="3781" y="4253"/>
                      </a:lnTo>
                      <a:lnTo>
                        <a:pt x="2931" y="2080"/>
                      </a:lnTo>
                      <a:close/>
                      <a:moveTo>
                        <a:pt x="1734" y="0"/>
                      </a:moveTo>
                      <a:cubicBezTo>
                        <a:pt x="1671" y="0"/>
                        <a:pt x="1545" y="32"/>
                        <a:pt x="1513" y="126"/>
                      </a:cubicBezTo>
                      <a:lnTo>
                        <a:pt x="127" y="1513"/>
                      </a:lnTo>
                      <a:cubicBezTo>
                        <a:pt x="1" y="1670"/>
                        <a:pt x="1" y="1859"/>
                        <a:pt x="127" y="2017"/>
                      </a:cubicBezTo>
                      <a:lnTo>
                        <a:pt x="3561" y="5451"/>
                      </a:lnTo>
                      <a:cubicBezTo>
                        <a:pt x="3624" y="5498"/>
                        <a:pt x="3711" y="5522"/>
                        <a:pt x="3797" y="5522"/>
                      </a:cubicBezTo>
                      <a:cubicBezTo>
                        <a:pt x="3884" y="5522"/>
                        <a:pt x="3970" y="5498"/>
                        <a:pt x="4033" y="5451"/>
                      </a:cubicBezTo>
                      <a:lnTo>
                        <a:pt x="7468" y="2017"/>
                      </a:lnTo>
                      <a:cubicBezTo>
                        <a:pt x="7594" y="1891"/>
                        <a:pt x="7594" y="1702"/>
                        <a:pt x="7499" y="1544"/>
                      </a:cubicBezTo>
                      <a:lnTo>
                        <a:pt x="7468" y="1513"/>
                      </a:lnTo>
                      <a:lnTo>
                        <a:pt x="6081" y="126"/>
                      </a:lnTo>
                      <a:cubicBezTo>
                        <a:pt x="6018" y="32"/>
                        <a:pt x="5924" y="0"/>
                        <a:pt x="586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99" name="Google Shape;12549;p89">
                <a:extLst>
                  <a:ext uri="{FF2B5EF4-FFF2-40B4-BE49-F238E27FC236}">
                    <a16:creationId xmlns:a16="http://schemas.microsoft.com/office/drawing/2014/main" id="{1E574E43-5C28-6146-CB24-7D57A1BF91FB}"/>
                  </a:ext>
                </a:extLst>
              </p:cNvPr>
              <p:cNvGrpSpPr/>
              <p:nvPr/>
            </p:nvGrpSpPr>
            <p:grpSpPr>
              <a:xfrm>
                <a:off x="7003473" y="3453523"/>
                <a:ext cx="641288" cy="644698"/>
                <a:chOff x="-3852025" y="2764950"/>
                <a:chExt cx="291450" cy="293000"/>
              </a:xfrm>
              <a:grpFill/>
            </p:grpSpPr>
            <p:sp>
              <p:nvSpPr>
                <p:cNvPr id="600" name="Google Shape;12550;p89">
                  <a:extLst>
                    <a:ext uri="{FF2B5EF4-FFF2-40B4-BE49-F238E27FC236}">
                      <a16:creationId xmlns:a16="http://schemas.microsoft.com/office/drawing/2014/main" id="{B44D4707-0DE6-C0C5-04A3-0E2C0F6DB46F}"/>
                    </a:ext>
                  </a:extLst>
                </p:cNvPr>
                <p:cNvSpPr/>
                <p:nvPr/>
              </p:nvSpPr>
              <p:spPr>
                <a:xfrm>
                  <a:off x="-3852025" y="2764950"/>
                  <a:ext cx="291450" cy="293000"/>
                </a:xfrm>
                <a:custGeom>
                  <a:avLst/>
                  <a:gdLst/>
                  <a:ahLst/>
                  <a:cxnLst/>
                  <a:rect l="l" t="t" r="r" b="b"/>
                  <a:pathLst>
                    <a:path w="11658" h="11720" extrusionOk="0">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01" name="Google Shape;12551;p89">
                  <a:extLst>
                    <a:ext uri="{FF2B5EF4-FFF2-40B4-BE49-F238E27FC236}">
                      <a16:creationId xmlns:a16="http://schemas.microsoft.com/office/drawing/2014/main" id="{1B39DABA-25AB-B9AF-1A1F-021B3F9B203B}"/>
                    </a:ext>
                  </a:extLst>
                </p:cNvPr>
                <p:cNvSpPr/>
                <p:nvPr/>
              </p:nvSpPr>
              <p:spPr>
                <a:xfrm>
                  <a:off x="-3707100" y="2937425"/>
                  <a:ext cx="103200" cy="67775"/>
                </a:xfrm>
                <a:custGeom>
                  <a:avLst/>
                  <a:gdLst/>
                  <a:ahLst/>
                  <a:cxnLst/>
                  <a:rect l="l" t="t" r="r" b="b"/>
                  <a:pathLst>
                    <a:path w="4128" h="2711" extrusionOk="0">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04" name="Google Shape;12554;p89">
                <a:extLst>
                  <a:ext uri="{FF2B5EF4-FFF2-40B4-BE49-F238E27FC236}">
                    <a16:creationId xmlns:a16="http://schemas.microsoft.com/office/drawing/2014/main" id="{84407DF2-F985-A650-F4DB-E215C0D2E1FD}"/>
                  </a:ext>
                </a:extLst>
              </p:cNvPr>
              <p:cNvGrpSpPr/>
              <p:nvPr/>
            </p:nvGrpSpPr>
            <p:grpSpPr>
              <a:xfrm>
                <a:off x="11152667" y="3454376"/>
                <a:ext cx="641288" cy="642992"/>
                <a:chOff x="-2060175" y="2768875"/>
                <a:chExt cx="291450" cy="292225"/>
              </a:xfrm>
              <a:grpFill/>
            </p:grpSpPr>
            <p:sp>
              <p:nvSpPr>
                <p:cNvPr id="605" name="Google Shape;12555;p89">
                  <a:extLst>
                    <a:ext uri="{FF2B5EF4-FFF2-40B4-BE49-F238E27FC236}">
                      <a16:creationId xmlns:a16="http://schemas.microsoft.com/office/drawing/2014/main" id="{5A54C764-7CDE-A6E2-D0BC-5532E33B8745}"/>
                    </a:ext>
                  </a:extLst>
                </p:cNvPr>
                <p:cNvSpPr/>
                <p:nvPr/>
              </p:nvSpPr>
              <p:spPr>
                <a:xfrm>
                  <a:off x="-2060175" y="2768875"/>
                  <a:ext cx="291450" cy="292225"/>
                </a:xfrm>
                <a:custGeom>
                  <a:avLst/>
                  <a:gdLst/>
                  <a:ahLst/>
                  <a:cxnLst/>
                  <a:rect l="l" t="t" r="r" b="b"/>
                  <a:pathLst>
                    <a:path w="11658" h="11689" extrusionOk="0">
                      <a:moveTo>
                        <a:pt x="10649" y="662"/>
                      </a:moveTo>
                      <a:cubicBezTo>
                        <a:pt x="10838" y="662"/>
                        <a:pt x="10996" y="820"/>
                        <a:pt x="10996" y="1009"/>
                      </a:cubicBezTo>
                      <a:cubicBezTo>
                        <a:pt x="10996" y="1198"/>
                        <a:pt x="10838" y="1355"/>
                        <a:pt x="10649" y="1355"/>
                      </a:cubicBezTo>
                      <a:lnTo>
                        <a:pt x="1040" y="1355"/>
                      </a:lnTo>
                      <a:cubicBezTo>
                        <a:pt x="851" y="1355"/>
                        <a:pt x="694" y="1198"/>
                        <a:pt x="694" y="1009"/>
                      </a:cubicBezTo>
                      <a:cubicBezTo>
                        <a:pt x="694" y="820"/>
                        <a:pt x="851" y="662"/>
                        <a:pt x="1040" y="662"/>
                      </a:cubicBezTo>
                      <a:close/>
                      <a:moveTo>
                        <a:pt x="10303" y="2049"/>
                      </a:moveTo>
                      <a:lnTo>
                        <a:pt x="10303" y="7908"/>
                      </a:lnTo>
                      <a:cubicBezTo>
                        <a:pt x="10334" y="8097"/>
                        <a:pt x="10177" y="8255"/>
                        <a:pt x="9988" y="8255"/>
                      </a:cubicBezTo>
                      <a:lnTo>
                        <a:pt x="1702" y="8255"/>
                      </a:lnTo>
                      <a:cubicBezTo>
                        <a:pt x="1513" y="8255"/>
                        <a:pt x="1355" y="8097"/>
                        <a:pt x="1355" y="7908"/>
                      </a:cubicBezTo>
                      <a:lnTo>
                        <a:pt x="1355" y="2049"/>
                      </a:lnTo>
                      <a:close/>
                      <a:moveTo>
                        <a:pt x="5797" y="10271"/>
                      </a:moveTo>
                      <a:cubicBezTo>
                        <a:pt x="5986" y="10271"/>
                        <a:pt x="6144" y="10429"/>
                        <a:pt x="6144" y="10618"/>
                      </a:cubicBezTo>
                      <a:cubicBezTo>
                        <a:pt x="6144" y="10807"/>
                        <a:pt x="5986" y="10964"/>
                        <a:pt x="5797" y="10964"/>
                      </a:cubicBezTo>
                      <a:cubicBezTo>
                        <a:pt x="5608" y="10964"/>
                        <a:pt x="5451" y="10807"/>
                        <a:pt x="5451" y="10618"/>
                      </a:cubicBezTo>
                      <a:cubicBezTo>
                        <a:pt x="5451" y="10429"/>
                        <a:pt x="5608" y="10271"/>
                        <a:pt x="5797" y="10271"/>
                      </a:cubicBezTo>
                      <a:close/>
                      <a:moveTo>
                        <a:pt x="1040" y="1"/>
                      </a:moveTo>
                      <a:cubicBezTo>
                        <a:pt x="473" y="1"/>
                        <a:pt x="1" y="473"/>
                        <a:pt x="1" y="1009"/>
                      </a:cubicBezTo>
                      <a:cubicBezTo>
                        <a:pt x="1" y="1450"/>
                        <a:pt x="284" y="1828"/>
                        <a:pt x="694" y="1986"/>
                      </a:cubicBezTo>
                      <a:lnTo>
                        <a:pt x="694" y="7908"/>
                      </a:lnTo>
                      <a:cubicBezTo>
                        <a:pt x="694" y="8444"/>
                        <a:pt x="1166" y="8917"/>
                        <a:pt x="1702" y="8917"/>
                      </a:cubicBezTo>
                      <a:lnTo>
                        <a:pt x="5482" y="8917"/>
                      </a:lnTo>
                      <a:lnTo>
                        <a:pt x="5482" y="9673"/>
                      </a:lnTo>
                      <a:cubicBezTo>
                        <a:pt x="5104" y="9830"/>
                        <a:pt x="4821" y="10177"/>
                        <a:pt x="4821" y="10649"/>
                      </a:cubicBezTo>
                      <a:cubicBezTo>
                        <a:pt x="4821" y="11216"/>
                        <a:pt x="5293" y="11689"/>
                        <a:pt x="5829" y="11689"/>
                      </a:cubicBezTo>
                      <a:cubicBezTo>
                        <a:pt x="6396" y="11689"/>
                        <a:pt x="6869" y="11216"/>
                        <a:pt x="6869" y="10649"/>
                      </a:cubicBezTo>
                      <a:cubicBezTo>
                        <a:pt x="6869" y="10240"/>
                        <a:pt x="6585" y="9830"/>
                        <a:pt x="6207" y="9673"/>
                      </a:cubicBezTo>
                      <a:lnTo>
                        <a:pt x="6207" y="8917"/>
                      </a:lnTo>
                      <a:lnTo>
                        <a:pt x="10019" y="8917"/>
                      </a:lnTo>
                      <a:cubicBezTo>
                        <a:pt x="10555" y="8917"/>
                        <a:pt x="11027" y="8444"/>
                        <a:pt x="11027" y="7908"/>
                      </a:cubicBezTo>
                      <a:lnTo>
                        <a:pt x="11027" y="1986"/>
                      </a:lnTo>
                      <a:cubicBezTo>
                        <a:pt x="11405" y="1828"/>
                        <a:pt x="11657" y="1450"/>
                        <a:pt x="11657" y="1009"/>
                      </a:cubicBezTo>
                      <a:cubicBezTo>
                        <a:pt x="11657" y="473"/>
                        <a:pt x="11185" y="1"/>
                        <a:pt x="1064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06" name="Google Shape;12556;p89">
                  <a:extLst>
                    <a:ext uri="{FF2B5EF4-FFF2-40B4-BE49-F238E27FC236}">
                      <a16:creationId xmlns:a16="http://schemas.microsoft.com/office/drawing/2014/main" id="{2351998E-622B-5224-977E-2F7C73086503}"/>
                    </a:ext>
                  </a:extLst>
                </p:cNvPr>
                <p:cNvSpPr/>
                <p:nvPr/>
              </p:nvSpPr>
              <p:spPr>
                <a:xfrm>
                  <a:off x="-2008975" y="2855525"/>
                  <a:ext cx="189050" cy="84500"/>
                </a:xfrm>
                <a:custGeom>
                  <a:avLst/>
                  <a:gdLst/>
                  <a:ahLst/>
                  <a:cxnLst/>
                  <a:rect l="l" t="t" r="r" b="b"/>
                  <a:pathLst>
                    <a:path w="7562" h="3380" extrusionOk="0">
                      <a:moveTo>
                        <a:pt x="6553" y="0"/>
                      </a:moveTo>
                      <a:cubicBezTo>
                        <a:pt x="6144" y="0"/>
                        <a:pt x="6081" y="504"/>
                        <a:pt x="6427" y="662"/>
                      </a:cubicBezTo>
                      <a:lnTo>
                        <a:pt x="4474" y="2584"/>
                      </a:lnTo>
                      <a:lnTo>
                        <a:pt x="2647" y="788"/>
                      </a:lnTo>
                      <a:cubicBezTo>
                        <a:pt x="2584" y="725"/>
                        <a:pt x="2497" y="693"/>
                        <a:pt x="2410" y="693"/>
                      </a:cubicBezTo>
                      <a:cubicBezTo>
                        <a:pt x="2324" y="693"/>
                        <a:pt x="2237" y="725"/>
                        <a:pt x="2174" y="788"/>
                      </a:cubicBezTo>
                      <a:lnTo>
                        <a:pt x="126" y="2836"/>
                      </a:lnTo>
                      <a:cubicBezTo>
                        <a:pt x="0" y="2930"/>
                        <a:pt x="0" y="3182"/>
                        <a:pt x="126" y="3308"/>
                      </a:cubicBezTo>
                      <a:cubicBezTo>
                        <a:pt x="189" y="3356"/>
                        <a:pt x="276" y="3379"/>
                        <a:pt x="363" y="3379"/>
                      </a:cubicBezTo>
                      <a:cubicBezTo>
                        <a:pt x="449" y="3379"/>
                        <a:pt x="536" y="3356"/>
                        <a:pt x="599" y="3308"/>
                      </a:cubicBezTo>
                      <a:lnTo>
                        <a:pt x="2426" y="1481"/>
                      </a:lnTo>
                      <a:lnTo>
                        <a:pt x="4222" y="3308"/>
                      </a:lnTo>
                      <a:cubicBezTo>
                        <a:pt x="4285" y="3356"/>
                        <a:pt x="4372" y="3379"/>
                        <a:pt x="4458" y="3379"/>
                      </a:cubicBezTo>
                      <a:cubicBezTo>
                        <a:pt x="4545" y="3379"/>
                        <a:pt x="4632" y="3356"/>
                        <a:pt x="4695" y="3308"/>
                      </a:cubicBezTo>
                      <a:lnTo>
                        <a:pt x="6900" y="1134"/>
                      </a:lnTo>
                      <a:cubicBezTo>
                        <a:pt x="6931" y="1260"/>
                        <a:pt x="7057" y="1355"/>
                        <a:pt x="7215" y="1355"/>
                      </a:cubicBezTo>
                      <a:cubicBezTo>
                        <a:pt x="7404" y="1355"/>
                        <a:pt x="7562" y="1197"/>
                        <a:pt x="7562" y="1008"/>
                      </a:cubicBezTo>
                      <a:lnTo>
                        <a:pt x="7562" y="347"/>
                      </a:lnTo>
                      <a:cubicBezTo>
                        <a:pt x="7562" y="158"/>
                        <a:pt x="7467" y="0"/>
                        <a:pt x="724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sp>
            <p:nvSpPr>
              <p:cNvPr id="616" name="Google Shape;12566;p89">
                <a:extLst>
                  <a:ext uri="{FF2B5EF4-FFF2-40B4-BE49-F238E27FC236}">
                    <a16:creationId xmlns:a16="http://schemas.microsoft.com/office/drawing/2014/main" id="{8BDC96C6-5011-BAFC-56F7-A4358BF09155}"/>
                  </a:ext>
                </a:extLst>
              </p:cNvPr>
              <p:cNvSpPr/>
              <p:nvPr/>
            </p:nvSpPr>
            <p:spPr>
              <a:xfrm>
                <a:off x="3729407" y="3454999"/>
                <a:ext cx="642992" cy="641232"/>
              </a:xfrm>
              <a:custGeom>
                <a:avLst/>
                <a:gdLst/>
                <a:ahLst/>
                <a:cxnLst/>
                <a:rect l="l" t="t" r="r" b="b"/>
                <a:pathLst>
                  <a:path w="11689" h="11657" extrusionOk="0">
                    <a:moveTo>
                      <a:pt x="5797" y="2111"/>
                    </a:moveTo>
                    <a:cubicBezTo>
                      <a:pt x="6175" y="2111"/>
                      <a:pt x="6459" y="2426"/>
                      <a:pt x="6459" y="2773"/>
                    </a:cubicBezTo>
                    <a:cubicBezTo>
                      <a:pt x="6459" y="3151"/>
                      <a:pt x="6175" y="3466"/>
                      <a:pt x="5797" y="3466"/>
                    </a:cubicBezTo>
                    <a:cubicBezTo>
                      <a:pt x="5388" y="3466"/>
                      <a:pt x="5104" y="3151"/>
                      <a:pt x="5104" y="2773"/>
                    </a:cubicBezTo>
                    <a:cubicBezTo>
                      <a:pt x="5104" y="2426"/>
                      <a:pt x="5419" y="2111"/>
                      <a:pt x="5797" y="2111"/>
                    </a:cubicBezTo>
                    <a:close/>
                    <a:moveTo>
                      <a:pt x="6112" y="4159"/>
                    </a:moveTo>
                    <a:cubicBezTo>
                      <a:pt x="6648" y="4159"/>
                      <a:pt x="7120" y="4631"/>
                      <a:pt x="7120" y="5198"/>
                    </a:cubicBezTo>
                    <a:lnTo>
                      <a:pt x="7120" y="5545"/>
                    </a:lnTo>
                    <a:lnTo>
                      <a:pt x="4379" y="5545"/>
                    </a:lnTo>
                    <a:lnTo>
                      <a:pt x="4379" y="5198"/>
                    </a:lnTo>
                    <a:cubicBezTo>
                      <a:pt x="4411" y="4600"/>
                      <a:pt x="4884" y="4159"/>
                      <a:pt x="5419" y="4159"/>
                    </a:cubicBezTo>
                    <a:close/>
                    <a:moveTo>
                      <a:pt x="10586" y="662"/>
                    </a:moveTo>
                    <a:cubicBezTo>
                      <a:pt x="10775" y="662"/>
                      <a:pt x="10932" y="819"/>
                      <a:pt x="10932" y="1008"/>
                    </a:cubicBezTo>
                    <a:lnTo>
                      <a:pt x="10932" y="5860"/>
                    </a:lnTo>
                    <a:lnTo>
                      <a:pt x="10996" y="5860"/>
                    </a:lnTo>
                    <a:cubicBezTo>
                      <a:pt x="10996" y="6049"/>
                      <a:pt x="10838" y="6207"/>
                      <a:pt x="10617" y="6207"/>
                    </a:cubicBezTo>
                    <a:lnTo>
                      <a:pt x="9483" y="6207"/>
                    </a:lnTo>
                    <a:cubicBezTo>
                      <a:pt x="9326" y="5829"/>
                      <a:pt x="8979" y="5545"/>
                      <a:pt x="8507" y="5545"/>
                    </a:cubicBezTo>
                    <a:lnTo>
                      <a:pt x="7845" y="5545"/>
                    </a:lnTo>
                    <a:lnTo>
                      <a:pt x="7845" y="5198"/>
                    </a:lnTo>
                    <a:cubicBezTo>
                      <a:pt x="7845" y="4505"/>
                      <a:pt x="7435" y="3938"/>
                      <a:pt x="6837" y="3655"/>
                    </a:cubicBezTo>
                    <a:cubicBezTo>
                      <a:pt x="7057" y="3403"/>
                      <a:pt x="7152" y="3151"/>
                      <a:pt x="7152" y="2773"/>
                    </a:cubicBezTo>
                    <a:cubicBezTo>
                      <a:pt x="7152" y="2048"/>
                      <a:pt x="6522" y="1418"/>
                      <a:pt x="5797" y="1418"/>
                    </a:cubicBezTo>
                    <a:cubicBezTo>
                      <a:pt x="5041" y="1418"/>
                      <a:pt x="4411" y="2048"/>
                      <a:pt x="4411" y="2773"/>
                    </a:cubicBezTo>
                    <a:cubicBezTo>
                      <a:pt x="4411" y="3088"/>
                      <a:pt x="4537" y="3403"/>
                      <a:pt x="4726" y="3655"/>
                    </a:cubicBezTo>
                    <a:cubicBezTo>
                      <a:pt x="4127" y="3938"/>
                      <a:pt x="3749" y="4505"/>
                      <a:pt x="3749" y="5198"/>
                    </a:cubicBezTo>
                    <a:lnTo>
                      <a:pt x="3749" y="5545"/>
                    </a:lnTo>
                    <a:lnTo>
                      <a:pt x="3056" y="5545"/>
                    </a:lnTo>
                    <a:cubicBezTo>
                      <a:pt x="2647" y="5545"/>
                      <a:pt x="2237" y="5829"/>
                      <a:pt x="2080" y="6207"/>
                    </a:cubicBezTo>
                    <a:lnTo>
                      <a:pt x="977" y="6207"/>
                    </a:lnTo>
                    <a:cubicBezTo>
                      <a:pt x="788" y="6207"/>
                      <a:pt x="630" y="6049"/>
                      <a:pt x="630" y="5860"/>
                    </a:cubicBezTo>
                    <a:lnTo>
                      <a:pt x="630" y="1008"/>
                    </a:lnTo>
                    <a:cubicBezTo>
                      <a:pt x="630" y="819"/>
                      <a:pt x="788" y="662"/>
                      <a:pt x="977" y="662"/>
                    </a:cubicBezTo>
                    <a:close/>
                    <a:moveTo>
                      <a:pt x="8538" y="6175"/>
                    </a:moveTo>
                    <a:cubicBezTo>
                      <a:pt x="8759" y="6175"/>
                      <a:pt x="8916" y="6333"/>
                      <a:pt x="8916" y="6522"/>
                    </a:cubicBezTo>
                    <a:cubicBezTo>
                      <a:pt x="8853" y="6711"/>
                      <a:pt x="8696" y="6868"/>
                      <a:pt x="8538" y="6868"/>
                    </a:cubicBezTo>
                    <a:lnTo>
                      <a:pt x="3088" y="6868"/>
                    </a:lnTo>
                    <a:cubicBezTo>
                      <a:pt x="2867" y="6868"/>
                      <a:pt x="2710" y="6711"/>
                      <a:pt x="2710" y="6522"/>
                    </a:cubicBezTo>
                    <a:cubicBezTo>
                      <a:pt x="2710" y="6333"/>
                      <a:pt x="2867" y="6175"/>
                      <a:pt x="3088" y="6175"/>
                    </a:cubicBezTo>
                    <a:close/>
                    <a:moveTo>
                      <a:pt x="8160" y="7593"/>
                    </a:moveTo>
                    <a:lnTo>
                      <a:pt x="7561" y="11027"/>
                    </a:lnTo>
                    <a:lnTo>
                      <a:pt x="4033" y="11027"/>
                    </a:lnTo>
                    <a:lnTo>
                      <a:pt x="3466" y="7593"/>
                    </a:lnTo>
                    <a:close/>
                    <a:moveTo>
                      <a:pt x="1008" y="0"/>
                    </a:moveTo>
                    <a:cubicBezTo>
                      <a:pt x="473" y="0"/>
                      <a:pt x="0" y="473"/>
                      <a:pt x="0" y="1008"/>
                    </a:cubicBezTo>
                    <a:lnTo>
                      <a:pt x="0" y="5860"/>
                    </a:lnTo>
                    <a:cubicBezTo>
                      <a:pt x="0" y="6396"/>
                      <a:pt x="473" y="6868"/>
                      <a:pt x="1008" y="6868"/>
                    </a:cubicBezTo>
                    <a:lnTo>
                      <a:pt x="2111" y="6868"/>
                    </a:lnTo>
                    <a:cubicBezTo>
                      <a:pt x="2237" y="7183"/>
                      <a:pt x="2489" y="7435"/>
                      <a:pt x="2804" y="7498"/>
                    </a:cubicBezTo>
                    <a:lnTo>
                      <a:pt x="3434" y="11373"/>
                    </a:lnTo>
                    <a:cubicBezTo>
                      <a:pt x="3466" y="11531"/>
                      <a:pt x="3592" y="11657"/>
                      <a:pt x="3781" y="11657"/>
                    </a:cubicBezTo>
                    <a:lnTo>
                      <a:pt x="7877" y="11657"/>
                    </a:lnTo>
                    <a:cubicBezTo>
                      <a:pt x="8034" y="11657"/>
                      <a:pt x="8192" y="11531"/>
                      <a:pt x="8223" y="11373"/>
                    </a:cubicBezTo>
                    <a:lnTo>
                      <a:pt x="8853" y="7498"/>
                    </a:lnTo>
                    <a:cubicBezTo>
                      <a:pt x="9168" y="7435"/>
                      <a:pt x="9420" y="7183"/>
                      <a:pt x="9546" y="6868"/>
                    </a:cubicBezTo>
                    <a:lnTo>
                      <a:pt x="10680" y="6868"/>
                    </a:lnTo>
                    <a:cubicBezTo>
                      <a:pt x="11216" y="6868"/>
                      <a:pt x="11689" y="6396"/>
                      <a:pt x="11689" y="5860"/>
                    </a:cubicBezTo>
                    <a:lnTo>
                      <a:pt x="11689" y="1008"/>
                    </a:lnTo>
                    <a:cubicBezTo>
                      <a:pt x="11657" y="473"/>
                      <a:pt x="11185" y="0"/>
                      <a:pt x="1061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nvGrpSpPr>
              <p:cNvPr id="630" name="Google Shape;12580;p89">
                <a:extLst>
                  <a:ext uri="{FF2B5EF4-FFF2-40B4-BE49-F238E27FC236}">
                    <a16:creationId xmlns:a16="http://schemas.microsoft.com/office/drawing/2014/main" id="{2FF9178D-C1FB-79B0-F496-BC49734928F0}"/>
                  </a:ext>
                </a:extLst>
              </p:cNvPr>
              <p:cNvGrpSpPr/>
              <p:nvPr/>
            </p:nvGrpSpPr>
            <p:grpSpPr>
              <a:xfrm>
                <a:off x="7973122" y="3454376"/>
                <a:ext cx="414267" cy="642992"/>
                <a:chOff x="-3443250" y="2765725"/>
                <a:chExt cx="188275" cy="292225"/>
              </a:xfrm>
              <a:grpFill/>
            </p:grpSpPr>
            <p:sp>
              <p:nvSpPr>
                <p:cNvPr id="631" name="Google Shape;12581;p89">
                  <a:extLst>
                    <a:ext uri="{FF2B5EF4-FFF2-40B4-BE49-F238E27FC236}">
                      <a16:creationId xmlns:a16="http://schemas.microsoft.com/office/drawing/2014/main" id="{C6B7CCCB-3684-0BF6-7227-98C21EE8348F}"/>
                    </a:ext>
                  </a:extLst>
                </p:cNvPr>
                <p:cNvSpPr/>
                <p:nvPr/>
              </p:nvSpPr>
              <p:spPr>
                <a:xfrm>
                  <a:off x="-3443250" y="2765725"/>
                  <a:ext cx="188275" cy="292225"/>
                </a:xfrm>
                <a:custGeom>
                  <a:avLst/>
                  <a:gdLst/>
                  <a:ahLst/>
                  <a:cxnLst/>
                  <a:rect l="l" t="t" r="r" b="b"/>
                  <a:pathLst>
                    <a:path w="7531" h="11689" extrusionOk="0">
                      <a:moveTo>
                        <a:pt x="6491" y="662"/>
                      </a:moveTo>
                      <a:cubicBezTo>
                        <a:pt x="6711" y="662"/>
                        <a:pt x="6869" y="820"/>
                        <a:pt x="6869" y="1009"/>
                      </a:cubicBezTo>
                      <a:lnTo>
                        <a:pt x="6869" y="7908"/>
                      </a:lnTo>
                      <a:cubicBezTo>
                        <a:pt x="6869" y="8097"/>
                        <a:pt x="6711" y="8255"/>
                        <a:pt x="6491" y="8255"/>
                      </a:cubicBezTo>
                      <a:lnTo>
                        <a:pt x="1040" y="8255"/>
                      </a:lnTo>
                      <a:cubicBezTo>
                        <a:pt x="851" y="8255"/>
                        <a:pt x="694" y="8097"/>
                        <a:pt x="694" y="7908"/>
                      </a:cubicBezTo>
                      <a:lnTo>
                        <a:pt x="694" y="1009"/>
                      </a:lnTo>
                      <a:cubicBezTo>
                        <a:pt x="694" y="820"/>
                        <a:pt x="851" y="662"/>
                        <a:pt x="1040" y="662"/>
                      </a:cubicBezTo>
                      <a:close/>
                      <a:moveTo>
                        <a:pt x="4821" y="8948"/>
                      </a:moveTo>
                      <a:lnTo>
                        <a:pt x="4821" y="10996"/>
                      </a:lnTo>
                      <a:lnTo>
                        <a:pt x="2773" y="10996"/>
                      </a:lnTo>
                      <a:lnTo>
                        <a:pt x="2773" y="8948"/>
                      </a:lnTo>
                      <a:close/>
                      <a:moveTo>
                        <a:pt x="1040" y="1"/>
                      </a:moveTo>
                      <a:cubicBezTo>
                        <a:pt x="473" y="1"/>
                        <a:pt x="1" y="473"/>
                        <a:pt x="1" y="1009"/>
                      </a:cubicBezTo>
                      <a:lnTo>
                        <a:pt x="1" y="7908"/>
                      </a:lnTo>
                      <a:cubicBezTo>
                        <a:pt x="1" y="8475"/>
                        <a:pt x="473" y="8917"/>
                        <a:pt x="1040" y="8917"/>
                      </a:cubicBezTo>
                      <a:lnTo>
                        <a:pt x="2049" y="8917"/>
                      </a:lnTo>
                      <a:lnTo>
                        <a:pt x="2049" y="10964"/>
                      </a:lnTo>
                      <a:lnTo>
                        <a:pt x="1040" y="10964"/>
                      </a:lnTo>
                      <a:cubicBezTo>
                        <a:pt x="851" y="10964"/>
                        <a:pt x="694" y="11122"/>
                        <a:pt x="694" y="11342"/>
                      </a:cubicBezTo>
                      <a:cubicBezTo>
                        <a:pt x="694" y="11531"/>
                        <a:pt x="851" y="11689"/>
                        <a:pt x="1040" y="11689"/>
                      </a:cubicBezTo>
                      <a:lnTo>
                        <a:pt x="6491" y="11689"/>
                      </a:lnTo>
                      <a:cubicBezTo>
                        <a:pt x="6711" y="11689"/>
                        <a:pt x="6869" y="11531"/>
                        <a:pt x="6869" y="11342"/>
                      </a:cubicBezTo>
                      <a:cubicBezTo>
                        <a:pt x="6869" y="11122"/>
                        <a:pt x="6711" y="10964"/>
                        <a:pt x="6491" y="10964"/>
                      </a:cubicBezTo>
                      <a:lnTo>
                        <a:pt x="5483" y="10964"/>
                      </a:lnTo>
                      <a:lnTo>
                        <a:pt x="5483" y="8917"/>
                      </a:lnTo>
                      <a:lnTo>
                        <a:pt x="6491" y="8917"/>
                      </a:lnTo>
                      <a:cubicBezTo>
                        <a:pt x="7058" y="8917"/>
                        <a:pt x="7531" y="8475"/>
                        <a:pt x="7531" y="7908"/>
                      </a:cubicBezTo>
                      <a:lnTo>
                        <a:pt x="7531" y="1009"/>
                      </a:lnTo>
                      <a:cubicBezTo>
                        <a:pt x="7531" y="442"/>
                        <a:pt x="7089" y="1"/>
                        <a:pt x="649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32" name="Google Shape;12582;p89">
                  <a:extLst>
                    <a:ext uri="{FF2B5EF4-FFF2-40B4-BE49-F238E27FC236}">
                      <a16:creationId xmlns:a16="http://schemas.microsoft.com/office/drawing/2014/main" id="{4D294F37-1CCF-88E5-3B18-932FD9EBABAD}"/>
                    </a:ext>
                  </a:extLst>
                </p:cNvPr>
                <p:cNvSpPr/>
                <p:nvPr/>
              </p:nvSpPr>
              <p:spPr>
                <a:xfrm>
                  <a:off x="-3411725" y="2799375"/>
                  <a:ext cx="124450" cy="86100"/>
                </a:xfrm>
                <a:custGeom>
                  <a:avLst/>
                  <a:gdLst/>
                  <a:ahLst/>
                  <a:cxnLst/>
                  <a:rect l="l" t="t" r="r" b="b"/>
                  <a:pathLst>
                    <a:path w="4978" h="3444" extrusionOk="0">
                      <a:moveTo>
                        <a:pt x="1859" y="1144"/>
                      </a:moveTo>
                      <a:lnTo>
                        <a:pt x="2678" y="2750"/>
                      </a:lnTo>
                      <a:lnTo>
                        <a:pt x="1040" y="2750"/>
                      </a:lnTo>
                      <a:lnTo>
                        <a:pt x="1859" y="1144"/>
                      </a:lnTo>
                      <a:close/>
                      <a:moveTo>
                        <a:pt x="3151" y="1049"/>
                      </a:moveTo>
                      <a:lnTo>
                        <a:pt x="4033" y="2782"/>
                      </a:lnTo>
                      <a:lnTo>
                        <a:pt x="3403" y="2782"/>
                      </a:lnTo>
                      <a:lnTo>
                        <a:pt x="3403" y="2750"/>
                      </a:lnTo>
                      <a:lnTo>
                        <a:pt x="2804" y="1553"/>
                      </a:lnTo>
                      <a:lnTo>
                        <a:pt x="3151" y="1049"/>
                      </a:lnTo>
                      <a:close/>
                      <a:moveTo>
                        <a:pt x="3213" y="1"/>
                      </a:moveTo>
                      <a:cubicBezTo>
                        <a:pt x="3110" y="1"/>
                        <a:pt x="3003" y="48"/>
                        <a:pt x="2930" y="135"/>
                      </a:cubicBezTo>
                      <a:lnTo>
                        <a:pt x="2457" y="829"/>
                      </a:lnTo>
                      <a:lnTo>
                        <a:pt x="2142" y="198"/>
                      </a:lnTo>
                      <a:cubicBezTo>
                        <a:pt x="2079" y="72"/>
                        <a:pt x="1961" y="9"/>
                        <a:pt x="1839" y="9"/>
                      </a:cubicBezTo>
                      <a:cubicBezTo>
                        <a:pt x="1717" y="9"/>
                        <a:pt x="1591" y="72"/>
                        <a:pt x="1512" y="198"/>
                      </a:cubicBezTo>
                      <a:lnTo>
                        <a:pt x="126" y="2939"/>
                      </a:lnTo>
                      <a:cubicBezTo>
                        <a:pt x="0" y="3191"/>
                        <a:pt x="158" y="3443"/>
                        <a:pt x="441" y="3443"/>
                      </a:cubicBezTo>
                      <a:lnTo>
                        <a:pt x="4537" y="3443"/>
                      </a:lnTo>
                      <a:cubicBezTo>
                        <a:pt x="4757" y="3443"/>
                        <a:pt x="4978" y="3191"/>
                        <a:pt x="4852" y="2939"/>
                      </a:cubicBezTo>
                      <a:lnTo>
                        <a:pt x="3497" y="198"/>
                      </a:lnTo>
                      <a:cubicBezTo>
                        <a:pt x="3446" y="63"/>
                        <a:pt x="3332" y="1"/>
                        <a:pt x="321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33" name="Google Shape;12583;p89">
                  <a:extLst>
                    <a:ext uri="{FF2B5EF4-FFF2-40B4-BE49-F238E27FC236}">
                      <a16:creationId xmlns:a16="http://schemas.microsoft.com/office/drawing/2014/main" id="{24D5D71A-A5E1-F9A0-D586-3D8B8BF3039C}"/>
                    </a:ext>
                  </a:extLst>
                </p:cNvPr>
                <p:cNvSpPr/>
                <p:nvPr/>
              </p:nvSpPr>
              <p:spPr>
                <a:xfrm>
                  <a:off x="-3392825" y="290357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34" name="Google Shape;12584;p89">
                  <a:extLst>
                    <a:ext uri="{FF2B5EF4-FFF2-40B4-BE49-F238E27FC236}">
                      <a16:creationId xmlns:a16="http://schemas.microsoft.com/office/drawing/2014/main" id="{513C0A3A-2A7B-BF92-3F95-33EAF5F7BF4D}"/>
                    </a:ext>
                  </a:extLst>
                </p:cNvPr>
                <p:cNvSpPr/>
                <p:nvPr/>
              </p:nvSpPr>
              <p:spPr>
                <a:xfrm>
                  <a:off x="-3392825" y="2938225"/>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119" y="693"/>
                      </a:lnTo>
                      <a:cubicBezTo>
                        <a:pt x="3308" y="693"/>
                        <a:pt x="3466" y="536"/>
                        <a:pt x="3466" y="347"/>
                      </a:cubicBezTo>
                      <a:cubicBezTo>
                        <a:pt x="3466" y="158"/>
                        <a:pt x="3308" y="0"/>
                        <a:pt x="311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grpSp>
          <p:nvGrpSpPr>
            <p:cNvPr id="710" name="Group 709">
              <a:extLst>
                <a:ext uri="{FF2B5EF4-FFF2-40B4-BE49-F238E27FC236}">
                  <a16:creationId xmlns:a16="http://schemas.microsoft.com/office/drawing/2014/main" id="{971640E5-540F-1A53-ACF0-A5AAC94357B2}"/>
                </a:ext>
              </a:extLst>
            </p:cNvPr>
            <p:cNvGrpSpPr/>
            <p:nvPr/>
          </p:nvGrpSpPr>
          <p:grpSpPr>
            <a:xfrm>
              <a:off x="397192" y="1548962"/>
              <a:ext cx="11397616" cy="650754"/>
              <a:chOff x="397192" y="1883391"/>
              <a:chExt cx="11397616" cy="650754"/>
            </a:xfrm>
            <a:grpFill/>
          </p:grpSpPr>
          <p:sp>
            <p:nvSpPr>
              <p:cNvPr id="2" name="Google Shape;12422;p89">
                <a:extLst>
                  <a:ext uri="{FF2B5EF4-FFF2-40B4-BE49-F238E27FC236}">
                    <a16:creationId xmlns:a16="http://schemas.microsoft.com/office/drawing/2014/main" id="{564639AE-10F8-BC01-9845-8582D9B147F1}"/>
                  </a:ext>
                </a:extLst>
              </p:cNvPr>
              <p:cNvSpPr/>
              <p:nvPr/>
            </p:nvSpPr>
            <p:spPr>
              <a:xfrm>
                <a:off x="397192" y="1884273"/>
                <a:ext cx="660320" cy="644314"/>
              </a:xfrm>
              <a:custGeom>
                <a:avLst/>
                <a:gdLst/>
                <a:ahLst/>
                <a:cxnLst/>
                <a:rect l="l" t="t" r="r" b="b"/>
                <a:pathLst>
                  <a:path w="12004" h="11713" extrusionOk="0">
                    <a:moveTo>
                      <a:pt x="8633" y="2088"/>
                    </a:moveTo>
                    <a:cubicBezTo>
                      <a:pt x="8900" y="2088"/>
                      <a:pt x="9168" y="2182"/>
                      <a:pt x="9357" y="2371"/>
                    </a:cubicBezTo>
                    <a:cubicBezTo>
                      <a:pt x="9767" y="2781"/>
                      <a:pt x="9767" y="3442"/>
                      <a:pt x="9357" y="3820"/>
                    </a:cubicBezTo>
                    <a:lnTo>
                      <a:pt x="8128" y="5018"/>
                    </a:lnTo>
                    <a:cubicBezTo>
                      <a:pt x="7939" y="4702"/>
                      <a:pt x="7750" y="4419"/>
                      <a:pt x="7498" y="4135"/>
                    </a:cubicBezTo>
                    <a:cubicBezTo>
                      <a:pt x="7278" y="3915"/>
                      <a:pt x="6994" y="3726"/>
                      <a:pt x="6679" y="3568"/>
                    </a:cubicBezTo>
                    <a:lnTo>
                      <a:pt x="7908" y="2371"/>
                    </a:lnTo>
                    <a:cubicBezTo>
                      <a:pt x="8097" y="2182"/>
                      <a:pt x="8365" y="2088"/>
                      <a:pt x="8633" y="2088"/>
                    </a:cubicBezTo>
                    <a:close/>
                    <a:moveTo>
                      <a:pt x="5230" y="5333"/>
                    </a:moveTo>
                    <a:cubicBezTo>
                      <a:pt x="5514" y="5333"/>
                      <a:pt x="5829" y="5396"/>
                      <a:pt x="6018" y="5648"/>
                    </a:cubicBezTo>
                    <a:cubicBezTo>
                      <a:pt x="6207" y="5837"/>
                      <a:pt x="6333" y="6120"/>
                      <a:pt x="6333" y="6435"/>
                    </a:cubicBezTo>
                    <a:cubicBezTo>
                      <a:pt x="6049" y="6435"/>
                      <a:pt x="5766" y="6309"/>
                      <a:pt x="5545" y="6120"/>
                    </a:cubicBezTo>
                    <a:cubicBezTo>
                      <a:pt x="5356" y="5931"/>
                      <a:pt x="5230" y="5648"/>
                      <a:pt x="5230" y="5333"/>
                    </a:cubicBezTo>
                    <a:close/>
                    <a:moveTo>
                      <a:pt x="8617" y="717"/>
                    </a:moveTo>
                    <a:cubicBezTo>
                      <a:pt x="9223" y="717"/>
                      <a:pt x="9830" y="953"/>
                      <a:pt x="10302" y="1426"/>
                    </a:cubicBezTo>
                    <a:cubicBezTo>
                      <a:pt x="11247" y="2340"/>
                      <a:pt x="11247" y="3883"/>
                      <a:pt x="10302" y="4828"/>
                    </a:cubicBezTo>
                    <a:lnTo>
                      <a:pt x="8381" y="6719"/>
                    </a:lnTo>
                    <a:cubicBezTo>
                      <a:pt x="8412" y="6404"/>
                      <a:pt x="8412" y="6089"/>
                      <a:pt x="8349" y="5774"/>
                    </a:cubicBezTo>
                    <a:lnTo>
                      <a:pt x="9798" y="4356"/>
                    </a:lnTo>
                    <a:cubicBezTo>
                      <a:pt x="10460" y="3663"/>
                      <a:pt x="10460" y="2560"/>
                      <a:pt x="9798" y="1930"/>
                    </a:cubicBezTo>
                    <a:cubicBezTo>
                      <a:pt x="9467" y="1599"/>
                      <a:pt x="9034" y="1434"/>
                      <a:pt x="8601" y="1434"/>
                    </a:cubicBezTo>
                    <a:cubicBezTo>
                      <a:pt x="8168" y="1434"/>
                      <a:pt x="7735" y="1599"/>
                      <a:pt x="7404" y="1930"/>
                    </a:cubicBezTo>
                    <a:cubicBezTo>
                      <a:pt x="7309" y="2025"/>
                      <a:pt x="5356" y="3946"/>
                      <a:pt x="5073" y="4230"/>
                    </a:cubicBezTo>
                    <a:cubicBezTo>
                      <a:pt x="4411" y="4892"/>
                      <a:pt x="4411" y="5963"/>
                      <a:pt x="5073" y="6624"/>
                    </a:cubicBezTo>
                    <a:cubicBezTo>
                      <a:pt x="5356" y="6908"/>
                      <a:pt x="5671" y="7065"/>
                      <a:pt x="6049" y="7097"/>
                    </a:cubicBezTo>
                    <a:lnTo>
                      <a:pt x="5514" y="7664"/>
                    </a:lnTo>
                    <a:cubicBezTo>
                      <a:pt x="5167" y="7538"/>
                      <a:pt x="4883" y="7349"/>
                      <a:pt x="4600" y="7097"/>
                    </a:cubicBezTo>
                    <a:cubicBezTo>
                      <a:pt x="3655" y="6152"/>
                      <a:pt x="3655" y="4671"/>
                      <a:pt x="4600" y="3726"/>
                    </a:cubicBezTo>
                    <a:lnTo>
                      <a:pt x="6931" y="1426"/>
                    </a:lnTo>
                    <a:cubicBezTo>
                      <a:pt x="7404" y="953"/>
                      <a:pt x="8010" y="717"/>
                      <a:pt x="8617" y="717"/>
                    </a:cubicBezTo>
                    <a:close/>
                    <a:moveTo>
                      <a:pt x="3497" y="6719"/>
                    </a:moveTo>
                    <a:cubicBezTo>
                      <a:pt x="3655" y="7034"/>
                      <a:pt x="3844" y="7286"/>
                      <a:pt x="4127" y="7569"/>
                    </a:cubicBezTo>
                    <a:cubicBezTo>
                      <a:pt x="4348" y="7821"/>
                      <a:pt x="4663" y="8042"/>
                      <a:pt x="4978" y="8168"/>
                    </a:cubicBezTo>
                    <a:lnTo>
                      <a:pt x="3812" y="9334"/>
                    </a:lnTo>
                    <a:cubicBezTo>
                      <a:pt x="3608" y="9538"/>
                      <a:pt x="3340" y="9641"/>
                      <a:pt x="3076" y="9641"/>
                    </a:cubicBezTo>
                    <a:cubicBezTo>
                      <a:pt x="2812" y="9641"/>
                      <a:pt x="2552" y="9538"/>
                      <a:pt x="2363" y="9334"/>
                    </a:cubicBezTo>
                    <a:cubicBezTo>
                      <a:pt x="1954" y="8956"/>
                      <a:pt x="1954" y="8294"/>
                      <a:pt x="2363" y="7884"/>
                    </a:cubicBezTo>
                    <a:lnTo>
                      <a:pt x="3497" y="6719"/>
                    </a:lnTo>
                    <a:close/>
                    <a:moveTo>
                      <a:pt x="6112" y="4135"/>
                    </a:moveTo>
                    <a:cubicBezTo>
                      <a:pt x="6396" y="4261"/>
                      <a:pt x="6742" y="4450"/>
                      <a:pt x="6963" y="4702"/>
                    </a:cubicBezTo>
                    <a:cubicBezTo>
                      <a:pt x="7908" y="5648"/>
                      <a:pt x="7908" y="7128"/>
                      <a:pt x="6963" y="8073"/>
                    </a:cubicBezTo>
                    <a:lnTo>
                      <a:pt x="4757" y="10342"/>
                    </a:lnTo>
                    <a:cubicBezTo>
                      <a:pt x="4285" y="10814"/>
                      <a:pt x="3671" y="11051"/>
                      <a:pt x="3056" y="11051"/>
                    </a:cubicBezTo>
                    <a:cubicBezTo>
                      <a:pt x="2442" y="11051"/>
                      <a:pt x="1828" y="10814"/>
                      <a:pt x="1355" y="10342"/>
                    </a:cubicBezTo>
                    <a:cubicBezTo>
                      <a:pt x="945" y="9901"/>
                      <a:pt x="662" y="9271"/>
                      <a:pt x="662" y="8641"/>
                    </a:cubicBezTo>
                    <a:cubicBezTo>
                      <a:pt x="662" y="8010"/>
                      <a:pt x="882" y="7380"/>
                      <a:pt x="1355" y="6939"/>
                    </a:cubicBezTo>
                    <a:lnTo>
                      <a:pt x="3214" y="5081"/>
                    </a:lnTo>
                    <a:lnTo>
                      <a:pt x="3214" y="5081"/>
                    </a:lnTo>
                    <a:cubicBezTo>
                      <a:pt x="3182" y="5396"/>
                      <a:pt x="3214" y="5679"/>
                      <a:pt x="3245" y="5994"/>
                    </a:cubicBezTo>
                    <a:lnTo>
                      <a:pt x="1828" y="7443"/>
                    </a:lnTo>
                    <a:cubicBezTo>
                      <a:pt x="1166" y="8105"/>
                      <a:pt x="1166" y="9176"/>
                      <a:pt x="1828" y="9838"/>
                    </a:cubicBezTo>
                    <a:cubicBezTo>
                      <a:pt x="2174" y="10184"/>
                      <a:pt x="2623" y="10358"/>
                      <a:pt x="3064" y="10358"/>
                    </a:cubicBezTo>
                    <a:cubicBezTo>
                      <a:pt x="3505" y="10358"/>
                      <a:pt x="3938" y="10184"/>
                      <a:pt x="4253" y="9838"/>
                    </a:cubicBezTo>
                    <a:lnTo>
                      <a:pt x="6490" y="7569"/>
                    </a:lnTo>
                    <a:cubicBezTo>
                      <a:pt x="7152" y="6908"/>
                      <a:pt x="7152" y="5837"/>
                      <a:pt x="6490" y="5175"/>
                    </a:cubicBezTo>
                    <a:cubicBezTo>
                      <a:pt x="6207" y="4892"/>
                      <a:pt x="5892" y="4734"/>
                      <a:pt x="5514" y="4702"/>
                    </a:cubicBezTo>
                    <a:lnTo>
                      <a:pt x="6112" y="4135"/>
                    </a:lnTo>
                    <a:close/>
                    <a:moveTo>
                      <a:pt x="8585" y="0"/>
                    </a:moveTo>
                    <a:cubicBezTo>
                      <a:pt x="7798" y="0"/>
                      <a:pt x="7010" y="308"/>
                      <a:pt x="6396" y="922"/>
                    </a:cubicBezTo>
                    <a:lnTo>
                      <a:pt x="4096" y="3190"/>
                    </a:lnTo>
                    <a:lnTo>
                      <a:pt x="882" y="6467"/>
                    </a:lnTo>
                    <a:cubicBezTo>
                      <a:pt x="315" y="7065"/>
                      <a:pt x="0" y="7821"/>
                      <a:pt x="0" y="8641"/>
                    </a:cubicBezTo>
                    <a:cubicBezTo>
                      <a:pt x="0" y="9460"/>
                      <a:pt x="315" y="10247"/>
                      <a:pt x="882" y="10814"/>
                    </a:cubicBezTo>
                    <a:cubicBezTo>
                      <a:pt x="1497" y="11413"/>
                      <a:pt x="2284" y="11712"/>
                      <a:pt x="3072" y="11712"/>
                    </a:cubicBezTo>
                    <a:cubicBezTo>
                      <a:pt x="3860" y="11712"/>
                      <a:pt x="4647" y="11413"/>
                      <a:pt x="5262" y="10814"/>
                    </a:cubicBezTo>
                    <a:cubicBezTo>
                      <a:pt x="8034" y="8010"/>
                      <a:pt x="6837" y="9145"/>
                      <a:pt x="10775" y="5301"/>
                    </a:cubicBezTo>
                    <a:cubicBezTo>
                      <a:pt x="12004" y="4072"/>
                      <a:pt x="12004" y="2151"/>
                      <a:pt x="10775" y="922"/>
                    </a:cubicBezTo>
                    <a:cubicBezTo>
                      <a:pt x="10161" y="308"/>
                      <a:pt x="9373" y="0"/>
                      <a:pt x="858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nvGrpSpPr>
              <p:cNvPr id="477" name="Google Shape;12427;p89">
                <a:extLst>
                  <a:ext uri="{FF2B5EF4-FFF2-40B4-BE49-F238E27FC236}">
                    <a16:creationId xmlns:a16="http://schemas.microsoft.com/office/drawing/2014/main" id="{67867DD1-D250-CCA2-EAA9-F7F420A72FB5}"/>
                  </a:ext>
                </a:extLst>
              </p:cNvPr>
              <p:cNvGrpSpPr/>
              <p:nvPr/>
            </p:nvGrpSpPr>
            <p:grpSpPr>
              <a:xfrm>
                <a:off x="4523765" y="1886197"/>
                <a:ext cx="644752" cy="640848"/>
                <a:chOff x="-4932650" y="2046625"/>
                <a:chExt cx="293025" cy="291250"/>
              </a:xfrm>
              <a:grpFill/>
            </p:grpSpPr>
            <p:sp>
              <p:nvSpPr>
                <p:cNvPr id="478" name="Google Shape;12428;p89">
                  <a:extLst>
                    <a:ext uri="{FF2B5EF4-FFF2-40B4-BE49-F238E27FC236}">
                      <a16:creationId xmlns:a16="http://schemas.microsoft.com/office/drawing/2014/main" id="{D45C5EEE-5C07-3AE3-6D2D-7726476A8149}"/>
                    </a:ext>
                  </a:extLst>
                </p:cNvPr>
                <p:cNvSpPr/>
                <p:nvPr/>
              </p:nvSpPr>
              <p:spPr>
                <a:xfrm>
                  <a:off x="-4932650" y="2046625"/>
                  <a:ext cx="293025" cy="291250"/>
                </a:xfrm>
                <a:custGeom>
                  <a:avLst/>
                  <a:gdLst/>
                  <a:ahLst/>
                  <a:cxnLst/>
                  <a:rect l="l" t="t" r="r" b="b"/>
                  <a:pathLst>
                    <a:path w="11721" h="11650" extrusionOk="0">
                      <a:moveTo>
                        <a:pt x="7625" y="694"/>
                      </a:moveTo>
                      <a:cubicBezTo>
                        <a:pt x="9515" y="694"/>
                        <a:pt x="11059" y="2206"/>
                        <a:pt x="11059" y="4096"/>
                      </a:cubicBezTo>
                      <a:cubicBezTo>
                        <a:pt x="11059" y="5987"/>
                        <a:pt x="9515" y="7530"/>
                        <a:pt x="7625" y="7530"/>
                      </a:cubicBezTo>
                      <a:cubicBezTo>
                        <a:pt x="5735" y="7530"/>
                        <a:pt x="4223" y="5987"/>
                        <a:pt x="4223" y="4096"/>
                      </a:cubicBezTo>
                      <a:cubicBezTo>
                        <a:pt x="4223" y="2206"/>
                        <a:pt x="5735" y="694"/>
                        <a:pt x="7625" y="694"/>
                      </a:cubicBezTo>
                      <a:close/>
                      <a:moveTo>
                        <a:pt x="3344" y="8066"/>
                      </a:moveTo>
                      <a:cubicBezTo>
                        <a:pt x="3435" y="8066"/>
                        <a:pt x="3529" y="8098"/>
                        <a:pt x="3593" y="8161"/>
                      </a:cubicBezTo>
                      <a:cubicBezTo>
                        <a:pt x="3719" y="8287"/>
                        <a:pt x="3719" y="8507"/>
                        <a:pt x="3593" y="8633"/>
                      </a:cubicBezTo>
                      <a:lnTo>
                        <a:pt x="1324" y="10870"/>
                      </a:lnTo>
                      <a:cubicBezTo>
                        <a:pt x="1277" y="10933"/>
                        <a:pt x="1190" y="10964"/>
                        <a:pt x="1100" y="10964"/>
                      </a:cubicBezTo>
                      <a:cubicBezTo>
                        <a:pt x="1009" y="10964"/>
                        <a:pt x="915" y="10933"/>
                        <a:pt x="852" y="10870"/>
                      </a:cubicBezTo>
                      <a:cubicBezTo>
                        <a:pt x="757" y="10744"/>
                        <a:pt x="757" y="10523"/>
                        <a:pt x="852" y="10397"/>
                      </a:cubicBezTo>
                      <a:lnTo>
                        <a:pt x="3120" y="8161"/>
                      </a:lnTo>
                      <a:cubicBezTo>
                        <a:pt x="3167" y="8098"/>
                        <a:pt x="3254" y="8066"/>
                        <a:pt x="3344" y="8066"/>
                      </a:cubicBezTo>
                      <a:close/>
                      <a:moveTo>
                        <a:pt x="7625" y="1"/>
                      </a:moveTo>
                      <a:cubicBezTo>
                        <a:pt x="5357" y="1"/>
                        <a:pt x="3529" y="1860"/>
                        <a:pt x="3529" y="4096"/>
                      </a:cubicBezTo>
                      <a:cubicBezTo>
                        <a:pt x="3529" y="5136"/>
                        <a:pt x="3908" y="6050"/>
                        <a:pt x="4538" y="6743"/>
                      </a:cubicBezTo>
                      <a:lnTo>
                        <a:pt x="3813" y="7467"/>
                      </a:lnTo>
                      <a:cubicBezTo>
                        <a:pt x="3673" y="7386"/>
                        <a:pt x="3520" y="7347"/>
                        <a:pt x="3367" y="7347"/>
                      </a:cubicBezTo>
                      <a:cubicBezTo>
                        <a:pt x="3106" y="7347"/>
                        <a:pt x="2846" y="7458"/>
                        <a:pt x="2647" y="7656"/>
                      </a:cubicBezTo>
                      <a:lnTo>
                        <a:pt x="379" y="9893"/>
                      </a:lnTo>
                      <a:cubicBezTo>
                        <a:pt x="1" y="10271"/>
                        <a:pt x="1" y="10964"/>
                        <a:pt x="379" y="11343"/>
                      </a:cubicBezTo>
                      <a:cubicBezTo>
                        <a:pt x="584" y="11547"/>
                        <a:pt x="852" y="11650"/>
                        <a:pt x="1119" y="11650"/>
                      </a:cubicBezTo>
                      <a:cubicBezTo>
                        <a:pt x="1387" y="11650"/>
                        <a:pt x="1655" y="11547"/>
                        <a:pt x="1860" y="11343"/>
                      </a:cubicBezTo>
                      <a:lnTo>
                        <a:pt x="4097" y="9106"/>
                      </a:lnTo>
                      <a:cubicBezTo>
                        <a:pt x="4412" y="8791"/>
                        <a:pt x="4506" y="8318"/>
                        <a:pt x="4286" y="7909"/>
                      </a:cubicBezTo>
                      <a:lnTo>
                        <a:pt x="5010" y="7215"/>
                      </a:lnTo>
                      <a:cubicBezTo>
                        <a:pt x="5703" y="7814"/>
                        <a:pt x="6648" y="8192"/>
                        <a:pt x="7625" y="8192"/>
                      </a:cubicBezTo>
                      <a:cubicBezTo>
                        <a:pt x="9925" y="8192"/>
                        <a:pt x="11721" y="6333"/>
                        <a:pt x="11721" y="4096"/>
                      </a:cubicBezTo>
                      <a:cubicBezTo>
                        <a:pt x="11721" y="1828"/>
                        <a:pt x="9893" y="1"/>
                        <a:pt x="762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79" name="Google Shape;12429;p89">
                  <a:extLst>
                    <a:ext uri="{FF2B5EF4-FFF2-40B4-BE49-F238E27FC236}">
                      <a16:creationId xmlns:a16="http://schemas.microsoft.com/office/drawing/2014/main" id="{A40FE5BE-7362-7982-202F-6EDD13D1C25D}"/>
                    </a:ext>
                  </a:extLst>
                </p:cNvPr>
                <p:cNvSpPr/>
                <p:nvPr/>
              </p:nvSpPr>
              <p:spPr>
                <a:xfrm>
                  <a:off x="-4802675" y="2115050"/>
                  <a:ext cx="122100" cy="86075"/>
                </a:xfrm>
                <a:custGeom>
                  <a:avLst/>
                  <a:gdLst/>
                  <a:ahLst/>
                  <a:cxnLst/>
                  <a:rect l="l" t="t" r="r" b="b"/>
                  <a:pathLst>
                    <a:path w="4884" h="3442" extrusionOk="0">
                      <a:moveTo>
                        <a:pt x="2428" y="1"/>
                      </a:moveTo>
                      <a:cubicBezTo>
                        <a:pt x="2301" y="1"/>
                        <a:pt x="2172" y="72"/>
                        <a:pt x="2111" y="225"/>
                      </a:cubicBezTo>
                      <a:lnTo>
                        <a:pt x="1418" y="2116"/>
                      </a:lnTo>
                      <a:lnTo>
                        <a:pt x="693" y="225"/>
                      </a:lnTo>
                      <a:cubicBezTo>
                        <a:pt x="645" y="105"/>
                        <a:pt x="524" y="4"/>
                        <a:pt x="400" y="4"/>
                      </a:cubicBezTo>
                      <a:cubicBezTo>
                        <a:pt x="361" y="4"/>
                        <a:pt x="321" y="14"/>
                        <a:pt x="284" y="36"/>
                      </a:cubicBezTo>
                      <a:cubicBezTo>
                        <a:pt x="126" y="99"/>
                        <a:pt x="0" y="288"/>
                        <a:pt x="63" y="446"/>
                      </a:cubicBezTo>
                      <a:lnTo>
                        <a:pt x="1103" y="3218"/>
                      </a:lnTo>
                      <a:cubicBezTo>
                        <a:pt x="1168" y="3364"/>
                        <a:pt x="1299" y="3443"/>
                        <a:pt x="1428" y="3443"/>
                      </a:cubicBezTo>
                      <a:cubicBezTo>
                        <a:pt x="1551" y="3443"/>
                        <a:pt x="1672" y="3372"/>
                        <a:pt x="1733" y="3218"/>
                      </a:cubicBezTo>
                      <a:lnTo>
                        <a:pt x="2426" y="1328"/>
                      </a:lnTo>
                      <a:lnTo>
                        <a:pt x="3151" y="3218"/>
                      </a:lnTo>
                      <a:cubicBezTo>
                        <a:pt x="3215" y="3364"/>
                        <a:pt x="3346" y="3443"/>
                        <a:pt x="3476" y="3443"/>
                      </a:cubicBezTo>
                      <a:cubicBezTo>
                        <a:pt x="3598" y="3443"/>
                        <a:pt x="3719" y="3372"/>
                        <a:pt x="3781" y="3218"/>
                      </a:cubicBezTo>
                      <a:lnTo>
                        <a:pt x="4789" y="446"/>
                      </a:lnTo>
                      <a:cubicBezTo>
                        <a:pt x="4884" y="257"/>
                        <a:pt x="4789" y="68"/>
                        <a:pt x="4600" y="36"/>
                      </a:cubicBezTo>
                      <a:cubicBezTo>
                        <a:pt x="4562" y="14"/>
                        <a:pt x="4521" y="4"/>
                        <a:pt x="4479" y="4"/>
                      </a:cubicBezTo>
                      <a:cubicBezTo>
                        <a:pt x="4346" y="4"/>
                        <a:pt x="4207" y="105"/>
                        <a:pt x="4159" y="225"/>
                      </a:cubicBezTo>
                      <a:lnTo>
                        <a:pt x="3466" y="2116"/>
                      </a:lnTo>
                      <a:lnTo>
                        <a:pt x="2741" y="225"/>
                      </a:lnTo>
                      <a:cubicBezTo>
                        <a:pt x="2693" y="80"/>
                        <a:pt x="2561" y="1"/>
                        <a:pt x="24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484" name="Google Shape;12434;p89">
                <a:extLst>
                  <a:ext uri="{FF2B5EF4-FFF2-40B4-BE49-F238E27FC236}">
                    <a16:creationId xmlns:a16="http://schemas.microsoft.com/office/drawing/2014/main" id="{2F0375C3-F411-6750-0705-2985BCB489F9}"/>
                  </a:ext>
                </a:extLst>
              </p:cNvPr>
              <p:cNvGrpSpPr/>
              <p:nvPr/>
            </p:nvGrpSpPr>
            <p:grpSpPr>
              <a:xfrm>
                <a:off x="8665202" y="1924126"/>
                <a:ext cx="641288" cy="564991"/>
                <a:chOff x="-3137650" y="2067900"/>
                <a:chExt cx="291450" cy="256775"/>
              </a:xfrm>
              <a:grpFill/>
            </p:grpSpPr>
            <p:sp>
              <p:nvSpPr>
                <p:cNvPr id="485" name="Google Shape;12435;p89">
                  <a:extLst>
                    <a:ext uri="{FF2B5EF4-FFF2-40B4-BE49-F238E27FC236}">
                      <a16:creationId xmlns:a16="http://schemas.microsoft.com/office/drawing/2014/main" id="{50DA55D5-854B-5707-8C7D-2E1E14FE0421}"/>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86" name="Google Shape;12436;p89">
                  <a:extLst>
                    <a:ext uri="{FF2B5EF4-FFF2-40B4-BE49-F238E27FC236}">
                      <a16:creationId xmlns:a16="http://schemas.microsoft.com/office/drawing/2014/main" id="{351A9266-EDBC-404C-96F8-8FAAD6E39D7D}"/>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87" name="Google Shape;12437;p89">
                  <a:extLst>
                    <a:ext uri="{FF2B5EF4-FFF2-40B4-BE49-F238E27FC236}">
                      <a16:creationId xmlns:a16="http://schemas.microsoft.com/office/drawing/2014/main" id="{E8F0D1F9-65CB-3629-46AD-E5D78463506E}"/>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sp>
            <p:nvSpPr>
              <p:cNvPr id="504" name="Google Shape;12454;p89">
                <a:extLst>
                  <a:ext uri="{FF2B5EF4-FFF2-40B4-BE49-F238E27FC236}">
                    <a16:creationId xmlns:a16="http://schemas.microsoft.com/office/drawing/2014/main" id="{9AB5F58C-9072-2A9C-4ABD-82A676B495FE}"/>
                  </a:ext>
                </a:extLst>
              </p:cNvPr>
              <p:cNvSpPr/>
              <p:nvPr/>
            </p:nvSpPr>
            <p:spPr>
              <a:xfrm>
                <a:off x="1225976" y="1884797"/>
                <a:ext cx="642992" cy="643268"/>
              </a:xfrm>
              <a:custGeom>
                <a:avLst/>
                <a:gdLst/>
                <a:ahLst/>
                <a:cxnLst/>
                <a:rect l="l" t="t" r="r" b="b"/>
                <a:pathLst>
                  <a:path w="11689" h="11694" extrusionOk="0">
                    <a:moveTo>
                      <a:pt x="5829" y="2048"/>
                    </a:moveTo>
                    <a:cubicBezTo>
                      <a:pt x="6018" y="2048"/>
                      <a:pt x="6175" y="2206"/>
                      <a:pt x="6175" y="2395"/>
                    </a:cubicBezTo>
                    <a:cubicBezTo>
                      <a:pt x="6175" y="2615"/>
                      <a:pt x="6018" y="2804"/>
                      <a:pt x="5829" y="2804"/>
                    </a:cubicBezTo>
                    <a:cubicBezTo>
                      <a:pt x="5640" y="2804"/>
                      <a:pt x="5482" y="2615"/>
                      <a:pt x="5482" y="2395"/>
                    </a:cubicBezTo>
                    <a:cubicBezTo>
                      <a:pt x="5482" y="2206"/>
                      <a:pt x="5640" y="2048"/>
                      <a:pt x="5829" y="2048"/>
                    </a:cubicBezTo>
                    <a:close/>
                    <a:moveTo>
                      <a:pt x="5829" y="725"/>
                    </a:moveTo>
                    <a:cubicBezTo>
                      <a:pt x="6774" y="725"/>
                      <a:pt x="7530" y="1449"/>
                      <a:pt x="7530" y="2395"/>
                    </a:cubicBezTo>
                    <a:cubicBezTo>
                      <a:pt x="7530" y="2521"/>
                      <a:pt x="7530" y="2678"/>
                      <a:pt x="7467" y="2804"/>
                    </a:cubicBezTo>
                    <a:lnTo>
                      <a:pt x="6774" y="2804"/>
                    </a:lnTo>
                    <a:cubicBezTo>
                      <a:pt x="6806" y="2678"/>
                      <a:pt x="6837" y="2552"/>
                      <a:pt x="6837" y="2395"/>
                    </a:cubicBezTo>
                    <a:cubicBezTo>
                      <a:pt x="6837" y="1859"/>
                      <a:pt x="6364" y="1386"/>
                      <a:pt x="5829" y="1386"/>
                    </a:cubicBezTo>
                    <a:cubicBezTo>
                      <a:pt x="5262" y="1386"/>
                      <a:pt x="4789" y="1859"/>
                      <a:pt x="4789" y="2395"/>
                    </a:cubicBezTo>
                    <a:cubicBezTo>
                      <a:pt x="4789" y="2521"/>
                      <a:pt x="4852" y="2678"/>
                      <a:pt x="4884" y="2804"/>
                    </a:cubicBezTo>
                    <a:lnTo>
                      <a:pt x="4159" y="2804"/>
                    </a:lnTo>
                    <a:cubicBezTo>
                      <a:pt x="4128" y="2678"/>
                      <a:pt x="4128" y="2521"/>
                      <a:pt x="4128" y="2395"/>
                    </a:cubicBezTo>
                    <a:cubicBezTo>
                      <a:pt x="4128" y="1449"/>
                      <a:pt x="4884" y="725"/>
                      <a:pt x="5829" y="725"/>
                    </a:cubicBezTo>
                    <a:close/>
                    <a:moveTo>
                      <a:pt x="10681" y="3466"/>
                    </a:moveTo>
                    <a:cubicBezTo>
                      <a:pt x="10870" y="3466"/>
                      <a:pt x="11027" y="3623"/>
                      <a:pt x="11027" y="3812"/>
                    </a:cubicBezTo>
                    <a:cubicBezTo>
                      <a:pt x="11027" y="4033"/>
                      <a:pt x="10870" y="4190"/>
                      <a:pt x="10681" y="4190"/>
                    </a:cubicBezTo>
                    <a:lnTo>
                      <a:pt x="1009" y="4190"/>
                    </a:lnTo>
                    <a:cubicBezTo>
                      <a:pt x="820" y="4190"/>
                      <a:pt x="662" y="4033"/>
                      <a:pt x="662" y="3812"/>
                    </a:cubicBezTo>
                    <a:cubicBezTo>
                      <a:pt x="662" y="3623"/>
                      <a:pt x="851" y="3466"/>
                      <a:pt x="1009" y="3466"/>
                    </a:cubicBezTo>
                    <a:close/>
                    <a:moveTo>
                      <a:pt x="9799" y="4852"/>
                    </a:moveTo>
                    <a:lnTo>
                      <a:pt x="7058" y="7593"/>
                    </a:lnTo>
                    <a:lnTo>
                      <a:pt x="4600" y="7593"/>
                    </a:lnTo>
                    <a:lnTo>
                      <a:pt x="1859" y="4852"/>
                    </a:lnTo>
                    <a:close/>
                    <a:moveTo>
                      <a:pt x="6869" y="8255"/>
                    </a:moveTo>
                    <a:lnTo>
                      <a:pt x="6869" y="9767"/>
                    </a:lnTo>
                    <a:lnTo>
                      <a:pt x="4789" y="10775"/>
                    </a:lnTo>
                    <a:lnTo>
                      <a:pt x="4789" y="8255"/>
                    </a:lnTo>
                    <a:close/>
                    <a:moveTo>
                      <a:pt x="5829" y="0"/>
                    </a:moveTo>
                    <a:cubicBezTo>
                      <a:pt x="4474" y="0"/>
                      <a:pt x="3435" y="1071"/>
                      <a:pt x="3435" y="2395"/>
                    </a:cubicBezTo>
                    <a:cubicBezTo>
                      <a:pt x="3435" y="2521"/>
                      <a:pt x="3435" y="2678"/>
                      <a:pt x="3466" y="2804"/>
                    </a:cubicBezTo>
                    <a:lnTo>
                      <a:pt x="1009" y="2804"/>
                    </a:lnTo>
                    <a:cubicBezTo>
                      <a:pt x="473" y="2804"/>
                      <a:pt x="0" y="3277"/>
                      <a:pt x="0" y="3812"/>
                    </a:cubicBezTo>
                    <a:cubicBezTo>
                      <a:pt x="0" y="4348"/>
                      <a:pt x="379" y="4757"/>
                      <a:pt x="851" y="4852"/>
                    </a:cubicBezTo>
                    <a:lnTo>
                      <a:pt x="4096" y="8065"/>
                    </a:lnTo>
                    <a:lnTo>
                      <a:pt x="4096" y="11342"/>
                    </a:lnTo>
                    <a:cubicBezTo>
                      <a:pt x="4096" y="11518"/>
                      <a:pt x="4277" y="11694"/>
                      <a:pt x="4462" y="11694"/>
                    </a:cubicBezTo>
                    <a:cubicBezTo>
                      <a:pt x="4508" y="11694"/>
                      <a:pt x="4556" y="11683"/>
                      <a:pt x="4600" y="11657"/>
                    </a:cubicBezTo>
                    <a:lnTo>
                      <a:pt x="7373" y="10271"/>
                    </a:lnTo>
                    <a:cubicBezTo>
                      <a:pt x="7467" y="10239"/>
                      <a:pt x="7562" y="10113"/>
                      <a:pt x="7562" y="9956"/>
                    </a:cubicBezTo>
                    <a:lnTo>
                      <a:pt x="7562" y="8034"/>
                    </a:lnTo>
                    <a:lnTo>
                      <a:pt x="10838" y="4820"/>
                    </a:lnTo>
                    <a:cubicBezTo>
                      <a:pt x="11311" y="4757"/>
                      <a:pt x="11689" y="4348"/>
                      <a:pt x="11689" y="3812"/>
                    </a:cubicBezTo>
                    <a:cubicBezTo>
                      <a:pt x="11689" y="3277"/>
                      <a:pt x="11216" y="2804"/>
                      <a:pt x="10681" y="2804"/>
                    </a:cubicBezTo>
                    <a:lnTo>
                      <a:pt x="8192" y="2804"/>
                    </a:lnTo>
                    <a:cubicBezTo>
                      <a:pt x="8192" y="2678"/>
                      <a:pt x="8223" y="2521"/>
                      <a:pt x="8223" y="2395"/>
                    </a:cubicBezTo>
                    <a:cubicBezTo>
                      <a:pt x="8223" y="1071"/>
                      <a:pt x="7152"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nvGrpSpPr>
              <p:cNvPr id="511" name="Google Shape;12461;p89">
                <a:extLst>
                  <a:ext uri="{FF2B5EF4-FFF2-40B4-BE49-F238E27FC236}">
                    <a16:creationId xmlns:a16="http://schemas.microsoft.com/office/drawing/2014/main" id="{F74B7C5C-1A4F-C48D-80BB-5DAA68B5E89D}"/>
                  </a:ext>
                </a:extLst>
              </p:cNvPr>
              <p:cNvGrpSpPr/>
              <p:nvPr/>
            </p:nvGrpSpPr>
            <p:grpSpPr>
              <a:xfrm>
                <a:off x="5349172" y="1883391"/>
                <a:ext cx="646458" cy="646458"/>
                <a:chOff x="-4573475" y="2045850"/>
                <a:chExt cx="293800" cy="293800"/>
              </a:xfrm>
              <a:grpFill/>
            </p:grpSpPr>
            <p:sp>
              <p:nvSpPr>
                <p:cNvPr id="512" name="Google Shape;12462;p89">
                  <a:extLst>
                    <a:ext uri="{FF2B5EF4-FFF2-40B4-BE49-F238E27FC236}">
                      <a16:creationId xmlns:a16="http://schemas.microsoft.com/office/drawing/2014/main" id="{B0F51EE3-487F-9E13-0C22-83DC3BC10012}"/>
                    </a:ext>
                  </a:extLst>
                </p:cNvPr>
                <p:cNvSpPr/>
                <p:nvPr/>
              </p:nvSpPr>
              <p:spPr>
                <a:xfrm>
                  <a:off x="-4573475" y="2045850"/>
                  <a:ext cx="293800" cy="293800"/>
                </a:xfrm>
                <a:custGeom>
                  <a:avLst/>
                  <a:gdLst/>
                  <a:ahLst/>
                  <a:cxnLst/>
                  <a:rect l="l" t="t" r="r" b="b"/>
                  <a:pathLst>
                    <a:path w="11752" h="11752" extrusionOk="0">
                      <a:moveTo>
                        <a:pt x="6333" y="756"/>
                      </a:moveTo>
                      <a:lnTo>
                        <a:pt x="6459" y="1292"/>
                      </a:lnTo>
                      <a:cubicBezTo>
                        <a:pt x="6490" y="1418"/>
                        <a:pt x="6585" y="1544"/>
                        <a:pt x="6742" y="1576"/>
                      </a:cubicBezTo>
                      <a:cubicBezTo>
                        <a:pt x="7372" y="1702"/>
                        <a:pt x="7908" y="1922"/>
                        <a:pt x="8444" y="2300"/>
                      </a:cubicBezTo>
                      <a:cubicBezTo>
                        <a:pt x="8491" y="2332"/>
                        <a:pt x="8546" y="2347"/>
                        <a:pt x="8605" y="2347"/>
                      </a:cubicBezTo>
                      <a:cubicBezTo>
                        <a:pt x="8664" y="2347"/>
                        <a:pt x="8727" y="2332"/>
                        <a:pt x="8790" y="2300"/>
                      </a:cubicBezTo>
                      <a:lnTo>
                        <a:pt x="9231" y="2017"/>
                      </a:lnTo>
                      <a:lnTo>
                        <a:pt x="9798" y="2584"/>
                      </a:lnTo>
                      <a:lnTo>
                        <a:pt x="9546" y="3025"/>
                      </a:lnTo>
                      <a:cubicBezTo>
                        <a:pt x="9452" y="3151"/>
                        <a:pt x="9452" y="3308"/>
                        <a:pt x="9546" y="3371"/>
                      </a:cubicBezTo>
                      <a:cubicBezTo>
                        <a:pt x="9893" y="3907"/>
                        <a:pt x="10113" y="4505"/>
                        <a:pt x="10239" y="5073"/>
                      </a:cubicBezTo>
                      <a:cubicBezTo>
                        <a:pt x="10271" y="5199"/>
                        <a:pt x="10365" y="5325"/>
                        <a:pt x="10523" y="5356"/>
                      </a:cubicBezTo>
                      <a:lnTo>
                        <a:pt x="11058" y="5482"/>
                      </a:lnTo>
                      <a:lnTo>
                        <a:pt x="11058" y="6301"/>
                      </a:lnTo>
                      <a:lnTo>
                        <a:pt x="10523" y="6427"/>
                      </a:lnTo>
                      <a:cubicBezTo>
                        <a:pt x="10397" y="6459"/>
                        <a:pt x="10271" y="6553"/>
                        <a:pt x="10239" y="6711"/>
                      </a:cubicBezTo>
                      <a:cubicBezTo>
                        <a:pt x="10113" y="7309"/>
                        <a:pt x="9893" y="7877"/>
                        <a:pt x="9546" y="8381"/>
                      </a:cubicBezTo>
                      <a:cubicBezTo>
                        <a:pt x="9452" y="8507"/>
                        <a:pt x="9452" y="8633"/>
                        <a:pt x="9546" y="8759"/>
                      </a:cubicBezTo>
                      <a:lnTo>
                        <a:pt x="9798" y="9168"/>
                      </a:lnTo>
                      <a:lnTo>
                        <a:pt x="9231" y="9767"/>
                      </a:lnTo>
                      <a:lnTo>
                        <a:pt x="8790" y="9483"/>
                      </a:lnTo>
                      <a:cubicBezTo>
                        <a:pt x="8727" y="9452"/>
                        <a:pt x="8656" y="9436"/>
                        <a:pt x="8593" y="9436"/>
                      </a:cubicBezTo>
                      <a:cubicBezTo>
                        <a:pt x="8530" y="9436"/>
                        <a:pt x="8475" y="9452"/>
                        <a:pt x="8444" y="9483"/>
                      </a:cubicBezTo>
                      <a:cubicBezTo>
                        <a:pt x="7908" y="9861"/>
                        <a:pt x="7341" y="10082"/>
                        <a:pt x="6742" y="10208"/>
                      </a:cubicBezTo>
                      <a:cubicBezTo>
                        <a:pt x="6616" y="10239"/>
                        <a:pt x="6490" y="10334"/>
                        <a:pt x="6459" y="10428"/>
                      </a:cubicBezTo>
                      <a:lnTo>
                        <a:pt x="6333" y="10964"/>
                      </a:lnTo>
                      <a:lnTo>
                        <a:pt x="5514" y="10964"/>
                      </a:lnTo>
                      <a:lnTo>
                        <a:pt x="5388" y="10428"/>
                      </a:lnTo>
                      <a:cubicBezTo>
                        <a:pt x="5356" y="10334"/>
                        <a:pt x="5230" y="10208"/>
                        <a:pt x="5136" y="10208"/>
                      </a:cubicBezTo>
                      <a:cubicBezTo>
                        <a:pt x="4505" y="10082"/>
                        <a:pt x="3938" y="9861"/>
                        <a:pt x="3434" y="9483"/>
                      </a:cubicBezTo>
                      <a:cubicBezTo>
                        <a:pt x="3371" y="9452"/>
                        <a:pt x="3308" y="9436"/>
                        <a:pt x="3249" y="9436"/>
                      </a:cubicBezTo>
                      <a:cubicBezTo>
                        <a:pt x="3190" y="9436"/>
                        <a:pt x="3135" y="9452"/>
                        <a:pt x="3088" y="9483"/>
                      </a:cubicBezTo>
                      <a:lnTo>
                        <a:pt x="2647" y="9767"/>
                      </a:lnTo>
                      <a:lnTo>
                        <a:pt x="2048" y="9168"/>
                      </a:lnTo>
                      <a:lnTo>
                        <a:pt x="2332" y="8759"/>
                      </a:lnTo>
                      <a:cubicBezTo>
                        <a:pt x="2395" y="8633"/>
                        <a:pt x="2395" y="8475"/>
                        <a:pt x="2332" y="8381"/>
                      </a:cubicBezTo>
                      <a:cubicBezTo>
                        <a:pt x="1985" y="7877"/>
                        <a:pt x="1733" y="7278"/>
                        <a:pt x="1607" y="6711"/>
                      </a:cubicBezTo>
                      <a:cubicBezTo>
                        <a:pt x="1575" y="6585"/>
                        <a:pt x="1512" y="6459"/>
                        <a:pt x="1386" y="6427"/>
                      </a:cubicBezTo>
                      <a:lnTo>
                        <a:pt x="882" y="6301"/>
                      </a:lnTo>
                      <a:lnTo>
                        <a:pt x="882" y="5482"/>
                      </a:lnTo>
                      <a:lnTo>
                        <a:pt x="1386" y="5356"/>
                      </a:lnTo>
                      <a:cubicBezTo>
                        <a:pt x="1512" y="5325"/>
                        <a:pt x="1607" y="5199"/>
                        <a:pt x="1607" y="5073"/>
                      </a:cubicBezTo>
                      <a:cubicBezTo>
                        <a:pt x="1733" y="4442"/>
                        <a:pt x="1985" y="3907"/>
                        <a:pt x="2332" y="3371"/>
                      </a:cubicBezTo>
                      <a:cubicBezTo>
                        <a:pt x="2395" y="3277"/>
                        <a:pt x="2395" y="3151"/>
                        <a:pt x="2332" y="3025"/>
                      </a:cubicBezTo>
                      <a:lnTo>
                        <a:pt x="2048" y="2584"/>
                      </a:lnTo>
                      <a:lnTo>
                        <a:pt x="2647" y="2017"/>
                      </a:lnTo>
                      <a:lnTo>
                        <a:pt x="3088" y="2300"/>
                      </a:lnTo>
                      <a:cubicBezTo>
                        <a:pt x="3135" y="2332"/>
                        <a:pt x="3198" y="2347"/>
                        <a:pt x="3261" y="2347"/>
                      </a:cubicBezTo>
                      <a:cubicBezTo>
                        <a:pt x="3324" y="2347"/>
                        <a:pt x="3387" y="2332"/>
                        <a:pt x="3434" y="2300"/>
                      </a:cubicBezTo>
                      <a:cubicBezTo>
                        <a:pt x="3938" y="1922"/>
                        <a:pt x="4537" y="1702"/>
                        <a:pt x="5136" y="1576"/>
                      </a:cubicBezTo>
                      <a:cubicBezTo>
                        <a:pt x="5230" y="1544"/>
                        <a:pt x="5356" y="1450"/>
                        <a:pt x="5388" y="1292"/>
                      </a:cubicBezTo>
                      <a:lnTo>
                        <a:pt x="5514" y="756"/>
                      </a:lnTo>
                      <a:close/>
                      <a:moveTo>
                        <a:pt x="5167" y="0"/>
                      </a:moveTo>
                      <a:cubicBezTo>
                        <a:pt x="5009" y="0"/>
                        <a:pt x="4852" y="126"/>
                        <a:pt x="4852" y="284"/>
                      </a:cubicBezTo>
                      <a:lnTo>
                        <a:pt x="4694" y="882"/>
                      </a:lnTo>
                      <a:cubicBezTo>
                        <a:pt x="4127" y="977"/>
                        <a:pt x="3623" y="1229"/>
                        <a:pt x="3119" y="1513"/>
                      </a:cubicBezTo>
                      <a:lnTo>
                        <a:pt x="2615" y="1197"/>
                      </a:lnTo>
                      <a:cubicBezTo>
                        <a:pt x="2557" y="1154"/>
                        <a:pt x="2485" y="1130"/>
                        <a:pt x="2412" y="1130"/>
                      </a:cubicBezTo>
                      <a:cubicBezTo>
                        <a:pt x="2327" y="1130"/>
                        <a:pt x="2242" y="1161"/>
                        <a:pt x="2174" y="1229"/>
                      </a:cubicBezTo>
                      <a:lnTo>
                        <a:pt x="1197" y="2206"/>
                      </a:lnTo>
                      <a:cubicBezTo>
                        <a:pt x="1071" y="2332"/>
                        <a:pt x="1071" y="2489"/>
                        <a:pt x="1134" y="2647"/>
                      </a:cubicBezTo>
                      <a:lnTo>
                        <a:pt x="1449" y="3151"/>
                      </a:lnTo>
                      <a:cubicBezTo>
                        <a:pt x="1134" y="3623"/>
                        <a:pt x="945" y="4159"/>
                        <a:pt x="819" y="4726"/>
                      </a:cubicBezTo>
                      <a:lnTo>
                        <a:pt x="284" y="4884"/>
                      </a:lnTo>
                      <a:cubicBezTo>
                        <a:pt x="126" y="4915"/>
                        <a:pt x="0" y="5041"/>
                        <a:pt x="0" y="5199"/>
                      </a:cubicBezTo>
                      <a:lnTo>
                        <a:pt x="0" y="6585"/>
                      </a:lnTo>
                      <a:cubicBezTo>
                        <a:pt x="0" y="6742"/>
                        <a:pt x="126" y="6868"/>
                        <a:pt x="284" y="6900"/>
                      </a:cubicBezTo>
                      <a:lnTo>
                        <a:pt x="819" y="7057"/>
                      </a:lnTo>
                      <a:cubicBezTo>
                        <a:pt x="945" y="7593"/>
                        <a:pt x="1197" y="8129"/>
                        <a:pt x="1449" y="8633"/>
                      </a:cubicBezTo>
                      <a:lnTo>
                        <a:pt x="1134" y="9137"/>
                      </a:lnTo>
                      <a:cubicBezTo>
                        <a:pt x="1071" y="9263"/>
                        <a:pt x="1071" y="9452"/>
                        <a:pt x="1197" y="9578"/>
                      </a:cubicBezTo>
                      <a:lnTo>
                        <a:pt x="2174" y="10554"/>
                      </a:lnTo>
                      <a:cubicBezTo>
                        <a:pt x="2242" y="10622"/>
                        <a:pt x="2318" y="10653"/>
                        <a:pt x="2399" y="10653"/>
                      </a:cubicBezTo>
                      <a:cubicBezTo>
                        <a:pt x="2469" y="10653"/>
                        <a:pt x="2542" y="10630"/>
                        <a:pt x="2615" y="10586"/>
                      </a:cubicBezTo>
                      <a:lnTo>
                        <a:pt x="3119" y="10271"/>
                      </a:lnTo>
                      <a:cubicBezTo>
                        <a:pt x="3592" y="10586"/>
                        <a:pt x="4127" y="10806"/>
                        <a:pt x="4694" y="10901"/>
                      </a:cubicBezTo>
                      <a:lnTo>
                        <a:pt x="4852" y="11468"/>
                      </a:lnTo>
                      <a:cubicBezTo>
                        <a:pt x="4883" y="11626"/>
                        <a:pt x="5009" y="11752"/>
                        <a:pt x="5167" y="11752"/>
                      </a:cubicBezTo>
                      <a:lnTo>
                        <a:pt x="6553" y="11752"/>
                      </a:lnTo>
                      <a:cubicBezTo>
                        <a:pt x="6711" y="11752"/>
                        <a:pt x="6805" y="11626"/>
                        <a:pt x="6868" y="11468"/>
                      </a:cubicBezTo>
                      <a:lnTo>
                        <a:pt x="7026" y="10901"/>
                      </a:lnTo>
                      <a:cubicBezTo>
                        <a:pt x="7561" y="10806"/>
                        <a:pt x="8065" y="10554"/>
                        <a:pt x="8601" y="10271"/>
                      </a:cubicBezTo>
                      <a:lnTo>
                        <a:pt x="9105" y="10586"/>
                      </a:lnTo>
                      <a:cubicBezTo>
                        <a:pt x="9164" y="10630"/>
                        <a:pt x="9236" y="10653"/>
                        <a:pt x="9309" y="10653"/>
                      </a:cubicBezTo>
                      <a:cubicBezTo>
                        <a:pt x="9393" y="10653"/>
                        <a:pt x="9479" y="10622"/>
                        <a:pt x="9546" y="10554"/>
                      </a:cubicBezTo>
                      <a:lnTo>
                        <a:pt x="10523" y="9578"/>
                      </a:lnTo>
                      <a:cubicBezTo>
                        <a:pt x="10649" y="9452"/>
                        <a:pt x="10649" y="9294"/>
                        <a:pt x="10554" y="9137"/>
                      </a:cubicBezTo>
                      <a:lnTo>
                        <a:pt x="10239" y="8633"/>
                      </a:lnTo>
                      <a:cubicBezTo>
                        <a:pt x="10554" y="8160"/>
                        <a:pt x="10743" y="7656"/>
                        <a:pt x="10869" y="7057"/>
                      </a:cubicBezTo>
                      <a:lnTo>
                        <a:pt x="11468" y="6900"/>
                      </a:lnTo>
                      <a:cubicBezTo>
                        <a:pt x="11626" y="6868"/>
                        <a:pt x="11752" y="6742"/>
                        <a:pt x="11752" y="6585"/>
                      </a:cubicBezTo>
                      <a:lnTo>
                        <a:pt x="11752" y="5199"/>
                      </a:lnTo>
                      <a:cubicBezTo>
                        <a:pt x="11752" y="5041"/>
                        <a:pt x="11626" y="4915"/>
                        <a:pt x="11468" y="4884"/>
                      </a:cubicBezTo>
                      <a:lnTo>
                        <a:pt x="10869" y="4726"/>
                      </a:lnTo>
                      <a:cubicBezTo>
                        <a:pt x="10743" y="4159"/>
                        <a:pt x="10523" y="3655"/>
                        <a:pt x="10239" y="3151"/>
                      </a:cubicBezTo>
                      <a:lnTo>
                        <a:pt x="10554" y="2647"/>
                      </a:lnTo>
                      <a:cubicBezTo>
                        <a:pt x="10649" y="2521"/>
                        <a:pt x="10649" y="2332"/>
                        <a:pt x="10523" y="2206"/>
                      </a:cubicBezTo>
                      <a:lnTo>
                        <a:pt x="9546" y="1229"/>
                      </a:lnTo>
                      <a:cubicBezTo>
                        <a:pt x="9479" y="1161"/>
                        <a:pt x="9402" y="1130"/>
                        <a:pt x="9321" y="1130"/>
                      </a:cubicBezTo>
                      <a:cubicBezTo>
                        <a:pt x="9251" y="1130"/>
                        <a:pt x="9178" y="1154"/>
                        <a:pt x="9105" y="1197"/>
                      </a:cubicBezTo>
                      <a:lnTo>
                        <a:pt x="8601" y="1513"/>
                      </a:lnTo>
                      <a:cubicBezTo>
                        <a:pt x="8128" y="1197"/>
                        <a:pt x="7593" y="977"/>
                        <a:pt x="7026" y="882"/>
                      </a:cubicBezTo>
                      <a:lnTo>
                        <a:pt x="6868" y="284"/>
                      </a:lnTo>
                      <a:cubicBezTo>
                        <a:pt x="6805" y="126"/>
                        <a:pt x="6711" y="0"/>
                        <a:pt x="6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13" name="Google Shape;12463;p89">
                  <a:extLst>
                    <a:ext uri="{FF2B5EF4-FFF2-40B4-BE49-F238E27FC236}">
                      <a16:creationId xmlns:a16="http://schemas.microsoft.com/office/drawing/2014/main" id="{F9D9692C-C373-BBC7-A1C9-01CCF88F6367}"/>
                    </a:ext>
                  </a:extLst>
                </p:cNvPr>
                <p:cNvSpPr/>
                <p:nvPr/>
              </p:nvSpPr>
              <p:spPr>
                <a:xfrm>
                  <a:off x="-4521500" y="2099400"/>
                  <a:ext cx="189050" cy="188275"/>
                </a:xfrm>
                <a:custGeom>
                  <a:avLst/>
                  <a:gdLst/>
                  <a:ahLst/>
                  <a:cxnLst/>
                  <a:rect l="l" t="t" r="r" b="b"/>
                  <a:pathLst>
                    <a:path w="7562" h="7531" extrusionOk="0">
                      <a:moveTo>
                        <a:pt x="3750" y="662"/>
                      </a:moveTo>
                      <a:cubicBezTo>
                        <a:pt x="5451" y="662"/>
                        <a:pt x="6837" y="2017"/>
                        <a:pt x="6837" y="3718"/>
                      </a:cubicBezTo>
                      <a:cubicBezTo>
                        <a:pt x="6869" y="5104"/>
                        <a:pt x="6049" y="6239"/>
                        <a:pt x="4821" y="6648"/>
                      </a:cubicBezTo>
                      <a:lnTo>
                        <a:pt x="4821" y="5892"/>
                      </a:lnTo>
                      <a:cubicBezTo>
                        <a:pt x="5640" y="5514"/>
                        <a:pt x="6207" y="4663"/>
                        <a:pt x="6207" y="3718"/>
                      </a:cubicBezTo>
                      <a:cubicBezTo>
                        <a:pt x="6207" y="2710"/>
                        <a:pt x="5577" y="1796"/>
                        <a:pt x="4569" y="1481"/>
                      </a:cubicBezTo>
                      <a:cubicBezTo>
                        <a:pt x="4535" y="1472"/>
                        <a:pt x="4501" y="1467"/>
                        <a:pt x="4468" y="1467"/>
                      </a:cubicBezTo>
                      <a:cubicBezTo>
                        <a:pt x="4278" y="1467"/>
                        <a:pt x="4096" y="1609"/>
                        <a:pt x="4096" y="1796"/>
                      </a:cubicBezTo>
                      <a:lnTo>
                        <a:pt x="4096" y="3372"/>
                      </a:lnTo>
                      <a:lnTo>
                        <a:pt x="3435" y="3372"/>
                      </a:lnTo>
                      <a:lnTo>
                        <a:pt x="3435" y="1796"/>
                      </a:lnTo>
                      <a:cubicBezTo>
                        <a:pt x="3435" y="1609"/>
                        <a:pt x="3276" y="1467"/>
                        <a:pt x="3073" y="1467"/>
                      </a:cubicBezTo>
                      <a:cubicBezTo>
                        <a:pt x="3037" y="1467"/>
                        <a:pt x="3000" y="1472"/>
                        <a:pt x="2962" y="1481"/>
                      </a:cubicBezTo>
                      <a:cubicBezTo>
                        <a:pt x="2017" y="1828"/>
                        <a:pt x="1355" y="2742"/>
                        <a:pt x="1355" y="3718"/>
                      </a:cubicBezTo>
                      <a:cubicBezTo>
                        <a:pt x="1355" y="4663"/>
                        <a:pt x="1891" y="5514"/>
                        <a:pt x="2741" y="5892"/>
                      </a:cubicBezTo>
                      <a:lnTo>
                        <a:pt x="2741" y="6648"/>
                      </a:lnTo>
                      <a:cubicBezTo>
                        <a:pt x="1544" y="6207"/>
                        <a:pt x="694" y="5073"/>
                        <a:pt x="694" y="3718"/>
                      </a:cubicBezTo>
                      <a:cubicBezTo>
                        <a:pt x="694" y="2017"/>
                        <a:pt x="2048" y="662"/>
                        <a:pt x="3750" y="662"/>
                      </a:cubicBezTo>
                      <a:close/>
                      <a:moveTo>
                        <a:pt x="4852" y="2363"/>
                      </a:moveTo>
                      <a:cubicBezTo>
                        <a:pt x="5293" y="2679"/>
                        <a:pt x="5514" y="3183"/>
                        <a:pt x="5514" y="3718"/>
                      </a:cubicBezTo>
                      <a:cubicBezTo>
                        <a:pt x="5514" y="4443"/>
                        <a:pt x="5041" y="5104"/>
                        <a:pt x="4380" y="5356"/>
                      </a:cubicBezTo>
                      <a:cubicBezTo>
                        <a:pt x="4254" y="5388"/>
                        <a:pt x="4159" y="5545"/>
                        <a:pt x="4159" y="5671"/>
                      </a:cubicBezTo>
                      <a:lnTo>
                        <a:pt x="4159" y="6806"/>
                      </a:lnTo>
                      <a:lnTo>
                        <a:pt x="3781" y="6806"/>
                      </a:lnTo>
                      <a:cubicBezTo>
                        <a:pt x="3734" y="6821"/>
                        <a:pt x="3679" y="6829"/>
                        <a:pt x="3624" y="6829"/>
                      </a:cubicBezTo>
                      <a:cubicBezTo>
                        <a:pt x="3568" y="6829"/>
                        <a:pt x="3513" y="6821"/>
                        <a:pt x="3466" y="6806"/>
                      </a:cubicBezTo>
                      <a:lnTo>
                        <a:pt x="3466" y="5671"/>
                      </a:lnTo>
                      <a:cubicBezTo>
                        <a:pt x="3466" y="5514"/>
                        <a:pt x="3403" y="5388"/>
                        <a:pt x="3246" y="5356"/>
                      </a:cubicBezTo>
                      <a:cubicBezTo>
                        <a:pt x="2584" y="5104"/>
                        <a:pt x="2111" y="4443"/>
                        <a:pt x="2111" y="3718"/>
                      </a:cubicBezTo>
                      <a:cubicBezTo>
                        <a:pt x="2111" y="3183"/>
                        <a:pt x="2363" y="2679"/>
                        <a:pt x="2773" y="2363"/>
                      </a:cubicBezTo>
                      <a:lnTo>
                        <a:pt x="2773" y="3718"/>
                      </a:lnTo>
                      <a:cubicBezTo>
                        <a:pt x="2773" y="3939"/>
                        <a:pt x="2930" y="4096"/>
                        <a:pt x="3120" y="4096"/>
                      </a:cubicBezTo>
                      <a:lnTo>
                        <a:pt x="4506" y="4096"/>
                      </a:lnTo>
                      <a:cubicBezTo>
                        <a:pt x="4695" y="4096"/>
                        <a:pt x="4852" y="3939"/>
                        <a:pt x="4852" y="3718"/>
                      </a:cubicBezTo>
                      <a:lnTo>
                        <a:pt x="4852" y="2363"/>
                      </a:lnTo>
                      <a:close/>
                      <a:moveTo>
                        <a:pt x="3781" y="1"/>
                      </a:moveTo>
                      <a:cubicBezTo>
                        <a:pt x="1702" y="1"/>
                        <a:pt x="1" y="1670"/>
                        <a:pt x="1" y="3781"/>
                      </a:cubicBezTo>
                      <a:cubicBezTo>
                        <a:pt x="1" y="5861"/>
                        <a:pt x="1702" y="7530"/>
                        <a:pt x="3781" y="7530"/>
                      </a:cubicBezTo>
                      <a:cubicBezTo>
                        <a:pt x="5892" y="7530"/>
                        <a:pt x="7562" y="5861"/>
                        <a:pt x="7562" y="3781"/>
                      </a:cubicBezTo>
                      <a:cubicBezTo>
                        <a:pt x="7562" y="1670"/>
                        <a:pt x="5892" y="1"/>
                        <a:pt x="378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23" name="Google Shape;12473;p89">
                <a:extLst>
                  <a:ext uri="{FF2B5EF4-FFF2-40B4-BE49-F238E27FC236}">
                    <a16:creationId xmlns:a16="http://schemas.microsoft.com/office/drawing/2014/main" id="{758AC778-9B55-D197-88E0-736ED861D755}"/>
                  </a:ext>
                </a:extLst>
              </p:cNvPr>
              <p:cNvGrpSpPr/>
              <p:nvPr/>
            </p:nvGrpSpPr>
            <p:grpSpPr>
              <a:xfrm>
                <a:off x="9511570" y="1885950"/>
                <a:ext cx="632212" cy="641343"/>
                <a:chOff x="-2777700" y="2049775"/>
                <a:chExt cx="287325" cy="291475"/>
              </a:xfrm>
              <a:grpFill/>
            </p:grpSpPr>
            <p:sp>
              <p:nvSpPr>
                <p:cNvPr id="524" name="Google Shape;12474;p89">
                  <a:extLst>
                    <a:ext uri="{FF2B5EF4-FFF2-40B4-BE49-F238E27FC236}">
                      <a16:creationId xmlns:a16="http://schemas.microsoft.com/office/drawing/2014/main" id="{C1C1C928-5572-56A6-EA91-7C5E4CDD434E}"/>
                    </a:ext>
                  </a:extLst>
                </p:cNvPr>
                <p:cNvSpPr/>
                <p:nvPr/>
              </p:nvSpPr>
              <p:spPr>
                <a:xfrm>
                  <a:off x="-2777700" y="2049775"/>
                  <a:ext cx="287325" cy="291475"/>
                </a:xfrm>
                <a:custGeom>
                  <a:avLst/>
                  <a:gdLst/>
                  <a:ahLst/>
                  <a:cxnLst/>
                  <a:rect l="l" t="t" r="r" b="b"/>
                  <a:pathLst>
                    <a:path w="11493" h="11659" extrusionOk="0">
                      <a:moveTo>
                        <a:pt x="7121" y="662"/>
                      </a:moveTo>
                      <a:cubicBezTo>
                        <a:pt x="7341" y="662"/>
                        <a:pt x="7499" y="820"/>
                        <a:pt x="7499" y="1040"/>
                      </a:cubicBezTo>
                      <a:cubicBezTo>
                        <a:pt x="7499" y="1230"/>
                        <a:pt x="7341" y="1387"/>
                        <a:pt x="7121" y="1387"/>
                      </a:cubicBezTo>
                      <a:lnTo>
                        <a:pt x="4380" y="1387"/>
                      </a:lnTo>
                      <a:cubicBezTo>
                        <a:pt x="4191" y="1387"/>
                        <a:pt x="4033" y="1230"/>
                        <a:pt x="4033" y="1040"/>
                      </a:cubicBezTo>
                      <a:cubicBezTo>
                        <a:pt x="4033" y="820"/>
                        <a:pt x="4191" y="662"/>
                        <a:pt x="4380" y="662"/>
                      </a:cubicBezTo>
                      <a:close/>
                      <a:moveTo>
                        <a:pt x="6774" y="2049"/>
                      </a:moveTo>
                      <a:lnTo>
                        <a:pt x="6774" y="4285"/>
                      </a:lnTo>
                      <a:cubicBezTo>
                        <a:pt x="6774" y="4412"/>
                        <a:pt x="6774" y="4443"/>
                        <a:pt x="7499" y="5514"/>
                      </a:cubicBezTo>
                      <a:lnTo>
                        <a:pt x="3970" y="5514"/>
                      </a:lnTo>
                      <a:cubicBezTo>
                        <a:pt x="4758" y="4412"/>
                        <a:pt x="4726" y="4443"/>
                        <a:pt x="4726" y="4348"/>
                      </a:cubicBezTo>
                      <a:lnTo>
                        <a:pt x="4726" y="2049"/>
                      </a:lnTo>
                      <a:close/>
                      <a:moveTo>
                        <a:pt x="8003" y="6176"/>
                      </a:moveTo>
                      <a:cubicBezTo>
                        <a:pt x="8696" y="7215"/>
                        <a:pt x="9578" y="8507"/>
                        <a:pt x="10177" y="9389"/>
                      </a:cubicBezTo>
                      <a:cubicBezTo>
                        <a:pt x="10649" y="10082"/>
                        <a:pt x="10177" y="10996"/>
                        <a:pt x="9294" y="10996"/>
                      </a:cubicBezTo>
                      <a:lnTo>
                        <a:pt x="2206" y="10996"/>
                      </a:lnTo>
                      <a:cubicBezTo>
                        <a:pt x="1387" y="10996"/>
                        <a:pt x="914" y="10051"/>
                        <a:pt x="1387" y="9389"/>
                      </a:cubicBezTo>
                      <a:cubicBezTo>
                        <a:pt x="1859" y="8665"/>
                        <a:pt x="2804" y="7341"/>
                        <a:pt x="3561" y="6176"/>
                      </a:cubicBezTo>
                      <a:close/>
                      <a:moveTo>
                        <a:pt x="4380" y="1"/>
                      </a:moveTo>
                      <a:cubicBezTo>
                        <a:pt x="3813" y="1"/>
                        <a:pt x="3340" y="473"/>
                        <a:pt x="3340" y="1040"/>
                      </a:cubicBezTo>
                      <a:cubicBezTo>
                        <a:pt x="3340" y="1513"/>
                        <a:pt x="3655" y="1860"/>
                        <a:pt x="4065" y="2017"/>
                      </a:cubicBezTo>
                      <a:lnTo>
                        <a:pt x="4065" y="4222"/>
                      </a:lnTo>
                      <a:cubicBezTo>
                        <a:pt x="3718" y="4790"/>
                        <a:pt x="1198" y="8413"/>
                        <a:pt x="788" y="8980"/>
                      </a:cubicBezTo>
                      <a:cubicBezTo>
                        <a:pt x="1" y="10114"/>
                        <a:pt x="820" y="11658"/>
                        <a:pt x="2206" y="11658"/>
                      </a:cubicBezTo>
                      <a:lnTo>
                        <a:pt x="9294" y="11658"/>
                      </a:lnTo>
                      <a:cubicBezTo>
                        <a:pt x="9308" y="11658"/>
                        <a:pt x="9322" y="11658"/>
                        <a:pt x="9335" y="11658"/>
                      </a:cubicBezTo>
                      <a:cubicBezTo>
                        <a:pt x="10697" y="11658"/>
                        <a:pt x="11492" y="10103"/>
                        <a:pt x="10712" y="9011"/>
                      </a:cubicBezTo>
                      <a:cubicBezTo>
                        <a:pt x="10271" y="8444"/>
                        <a:pt x="7845" y="4853"/>
                        <a:pt x="7499" y="4254"/>
                      </a:cubicBezTo>
                      <a:lnTo>
                        <a:pt x="7499" y="1986"/>
                      </a:lnTo>
                      <a:cubicBezTo>
                        <a:pt x="7877" y="1828"/>
                        <a:pt x="8160" y="1450"/>
                        <a:pt x="8160" y="1040"/>
                      </a:cubicBezTo>
                      <a:cubicBezTo>
                        <a:pt x="8160" y="473"/>
                        <a:pt x="7688" y="1"/>
                        <a:pt x="712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25" name="Google Shape;12475;p89">
                  <a:extLst>
                    <a:ext uri="{FF2B5EF4-FFF2-40B4-BE49-F238E27FC236}">
                      <a16:creationId xmlns:a16="http://schemas.microsoft.com/office/drawing/2014/main" id="{27A06A5C-947A-9031-5F63-E62BC19B1DAA}"/>
                    </a:ext>
                  </a:extLst>
                </p:cNvPr>
                <p:cNvSpPr/>
                <p:nvPr/>
              </p:nvSpPr>
              <p:spPr>
                <a:xfrm>
                  <a:off x="-2694200" y="2221475"/>
                  <a:ext cx="69325" cy="68550"/>
                </a:xfrm>
                <a:custGeom>
                  <a:avLst/>
                  <a:gdLst/>
                  <a:ahLst/>
                  <a:cxnLst/>
                  <a:rect l="l" t="t" r="r" b="b"/>
                  <a:pathLst>
                    <a:path w="2773" h="2742" extrusionOk="0">
                      <a:moveTo>
                        <a:pt x="1386" y="694"/>
                      </a:moveTo>
                      <a:cubicBezTo>
                        <a:pt x="1733" y="694"/>
                        <a:pt x="2048" y="1009"/>
                        <a:pt x="2048" y="1356"/>
                      </a:cubicBezTo>
                      <a:cubicBezTo>
                        <a:pt x="2048" y="1765"/>
                        <a:pt x="1764" y="2049"/>
                        <a:pt x="1386" y="2049"/>
                      </a:cubicBezTo>
                      <a:cubicBezTo>
                        <a:pt x="1008" y="2049"/>
                        <a:pt x="725" y="1702"/>
                        <a:pt x="725" y="1356"/>
                      </a:cubicBezTo>
                      <a:cubicBezTo>
                        <a:pt x="725" y="978"/>
                        <a:pt x="1040" y="694"/>
                        <a:pt x="1386" y="694"/>
                      </a:cubicBezTo>
                      <a:close/>
                      <a:moveTo>
                        <a:pt x="1386" y="1"/>
                      </a:moveTo>
                      <a:cubicBezTo>
                        <a:pt x="630" y="1"/>
                        <a:pt x="0" y="631"/>
                        <a:pt x="0" y="1356"/>
                      </a:cubicBezTo>
                      <a:cubicBezTo>
                        <a:pt x="0" y="2112"/>
                        <a:pt x="630" y="2742"/>
                        <a:pt x="1386" y="2742"/>
                      </a:cubicBezTo>
                      <a:cubicBezTo>
                        <a:pt x="2142" y="2742"/>
                        <a:pt x="2772" y="2112"/>
                        <a:pt x="2772" y="1356"/>
                      </a:cubicBezTo>
                      <a:cubicBezTo>
                        <a:pt x="2772" y="631"/>
                        <a:pt x="2142" y="1"/>
                        <a:pt x="138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26" name="Google Shape;12476;p89">
                  <a:extLst>
                    <a:ext uri="{FF2B5EF4-FFF2-40B4-BE49-F238E27FC236}">
                      <a16:creationId xmlns:a16="http://schemas.microsoft.com/office/drawing/2014/main" id="{0A21DB40-3288-036C-C7F8-0C5EA22A4D8A}"/>
                    </a:ext>
                  </a:extLst>
                </p:cNvPr>
                <p:cNvSpPr/>
                <p:nvPr/>
              </p:nvSpPr>
              <p:spPr>
                <a:xfrm>
                  <a:off x="-2608350" y="2255350"/>
                  <a:ext cx="51200" cy="51225"/>
                </a:xfrm>
                <a:custGeom>
                  <a:avLst/>
                  <a:gdLst/>
                  <a:ahLst/>
                  <a:cxnLst/>
                  <a:rect l="l" t="t" r="r" b="b"/>
                  <a:pathLst>
                    <a:path w="2048" h="2049" extrusionOk="0">
                      <a:moveTo>
                        <a:pt x="1040" y="694"/>
                      </a:moveTo>
                      <a:cubicBezTo>
                        <a:pt x="1229" y="694"/>
                        <a:pt x="1386" y="851"/>
                        <a:pt x="1386" y="1040"/>
                      </a:cubicBezTo>
                      <a:cubicBezTo>
                        <a:pt x="1386" y="1229"/>
                        <a:pt x="1229" y="1387"/>
                        <a:pt x="1040" y="1387"/>
                      </a:cubicBezTo>
                      <a:cubicBezTo>
                        <a:pt x="819" y="1387"/>
                        <a:pt x="693" y="1229"/>
                        <a:pt x="693" y="1040"/>
                      </a:cubicBezTo>
                      <a:cubicBezTo>
                        <a:pt x="693" y="851"/>
                        <a:pt x="819" y="694"/>
                        <a:pt x="1040" y="694"/>
                      </a:cubicBezTo>
                      <a:close/>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58" name="Google Shape;12508;p89">
                <a:extLst>
                  <a:ext uri="{FF2B5EF4-FFF2-40B4-BE49-F238E27FC236}">
                    <a16:creationId xmlns:a16="http://schemas.microsoft.com/office/drawing/2014/main" id="{866F6ECC-5D6B-1D83-578A-71D354F4C817}"/>
                  </a:ext>
                </a:extLst>
              </p:cNvPr>
              <p:cNvGrpSpPr/>
              <p:nvPr/>
            </p:nvGrpSpPr>
            <p:grpSpPr>
              <a:xfrm>
                <a:off x="6173618" y="1886830"/>
                <a:ext cx="643048" cy="639583"/>
                <a:chOff x="-4211975" y="2046625"/>
                <a:chExt cx="292250" cy="290675"/>
              </a:xfrm>
              <a:grpFill/>
            </p:grpSpPr>
            <p:sp>
              <p:nvSpPr>
                <p:cNvPr id="559" name="Google Shape;12509;p89">
                  <a:extLst>
                    <a:ext uri="{FF2B5EF4-FFF2-40B4-BE49-F238E27FC236}">
                      <a16:creationId xmlns:a16="http://schemas.microsoft.com/office/drawing/2014/main" id="{66C54772-D9A0-08D1-A9ED-7E6426CD05FD}"/>
                    </a:ext>
                  </a:extLst>
                </p:cNvPr>
                <p:cNvSpPr/>
                <p:nvPr/>
              </p:nvSpPr>
              <p:spPr>
                <a:xfrm>
                  <a:off x="-4211975" y="2081300"/>
                  <a:ext cx="256025" cy="256000"/>
                </a:xfrm>
                <a:custGeom>
                  <a:avLst/>
                  <a:gdLst/>
                  <a:ahLst/>
                  <a:cxnLst/>
                  <a:rect l="l" t="t" r="r" b="b"/>
                  <a:pathLst>
                    <a:path w="10241" h="10240" extrusionOk="0">
                      <a:moveTo>
                        <a:pt x="4758" y="693"/>
                      </a:moveTo>
                      <a:lnTo>
                        <a:pt x="4758" y="5167"/>
                      </a:lnTo>
                      <a:cubicBezTo>
                        <a:pt x="4758" y="5356"/>
                        <a:pt x="4916" y="5513"/>
                        <a:pt x="5105" y="5513"/>
                      </a:cubicBezTo>
                      <a:lnTo>
                        <a:pt x="9578" y="5513"/>
                      </a:lnTo>
                      <a:cubicBezTo>
                        <a:pt x="9358" y="7813"/>
                        <a:pt x="7436" y="9609"/>
                        <a:pt x="5105" y="9609"/>
                      </a:cubicBezTo>
                      <a:cubicBezTo>
                        <a:pt x="2679" y="9609"/>
                        <a:pt x="663" y="7593"/>
                        <a:pt x="663" y="5167"/>
                      </a:cubicBezTo>
                      <a:cubicBezTo>
                        <a:pt x="663" y="2835"/>
                        <a:pt x="2490" y="914"/>
                        <a:pt x="4758" y="693"/>
                      </a:cubicBezTo>
                      <a:close/>
                      <a:moveTo>
                        <a:pt x="5105" y="0"/>
                      </a:moveTo>
                      <a:cubicBezTo>
                        <a:pt x="2269" y="0"/>
                        <a:pt x="1" y="2300"/>
                        <a:pt x="1" y="5104"/>
                      </a:cubicBezTo>
                      <a:cubicBezTo>
                        <a:pt x="1" y="7939"/>
                        <a:pt x="2269" y="10239"/>
                        <a:pt x="5105" y="10239"/>
                      </a:cubicBezTo>
                      <a:cubicBezTo>
                        <a:pt x="7940" y="10239"/>
                        <a:pt x="10240" y="7939"/>
                        <a:pt x="10240" y="5104"/>
                      </a:cubicBezTo>
                      <a:cubicBezTo>
                        <a:pt x="10240" y="4978"/>
                        <a:pt x="10083" y="4820"/>
                        <a:pt x="9925" y="4820"/>
                      </a:cubicBezTo>
                      <a:lnTo>
                        <a:pt x="5483" y="4820"/>
                      </a:lnTo>
                      <a:lnTo>
                        <a:pt x="5483" y="347"/>
                      </a:lnTo>
                      <a:cubicBezTo>
                        <a:pt x="5483" y="158"/>
                        <a:pt x="5325" y="0"/>
                        <a:pt x="510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60" name="Google Shape;12510;p89">
                  <a:extLst>
                    <a:ext uri="{FF2B5EF4-FFF2-40B4-BE49-F238E27FC236}">
                      <a16:creationId xmlns:a16="http://schemas.microsoft.com/office/drawing/2014/main" id="{AE97BBBC-57AC-E966-88E8-3B78D11DC213}"/>
                    </a:ext>
                  </a:extLst>
                </p:cNvPr>
                <p:cNvSpPr/>
                <p:nvPr/>
              </p:nvSpPr>
              <p:spPr>
                <a:xfrm>
                  <a:off x="-4057600" y="2046625"/>
                  <a:ext cx="137875" cy="137875"/>
                </a:xfrm>
                <a:custGeom>
                  <a:avLst/>
                  <a:gdLst/>
                  <a:ahLst/>
                  <a:cxnLst/>
                  <a:rect l="l" t="t" r="r" b="b"/>
                  <a:pathLst>
                    <a:path w="5515" h="5515" extrusionOk="0">
                      <a:moveTo>
                        <a:pt x="663" y="694"/>
                      </a:moveTo>
                      <a:cubicBezTo>
                        <a:pt x="2836" y="851"/>
                        <a:pt x="4601" y="2616"/>
                        <a:pt x="4758" y="4790"/>
                      </a:cubicBezTo>
                      <a:lnTo>
                        <a:pt x="663" y="4790"/>
                      </a:lnTo>
                      <a:lnTo>
                        <a:pt x="663" y="694"/>
                      </a:lnTo>
                      <a:close/>
                      <a:moveTo>
                        <a:pt x="348" y="1"/>
                      </a:moveTo>
                      <a:cubicBezTo>
                        <a:pt x="158" y="1"/>
                        <a:pt x="1" y="158"/>
                        <a:pt x="1" y="379"/>
                      </a:cubicBezTo>
                      <a:lnTo>
                        <a:pt x="1" y="5168"/>
                      </a:lnTo>
                      <a:cubicBezTo>
                        <a:pt x="1" y="5357"/>
                        <a:pt x="158" y="5514"/>
                        <a:pt x="348" y="5514"/>
                      </a:cubicBezTo>
                      <a:lnTo>
                        <a:pt x="5168" y="5514"/>
                      </a:lnTo>
                      <a:cubicBezTo>
                        <a:pt x="5357" y="5514"/>
                        <a:pt x="5514" y="5357"/>
                        <a:pt x="5514" y="5168"/>
                      </a:cubicBezTo>
                      <a:cubicBezTo>
                        <a:pt x="5483" y="3750"/>
                        <a:pt x="4979" y="2490"/>
                        <a:pt x="3971" y="1513"/>
                      </a:cubicBezTo>
                      <a:cubicBezTo>
                        <a:pt x="2994" y="536"/>
                        <a:pt x="1734"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sp>
            <p:nvSpPr>
              <p:cNvPr id="569" name="Google Shape;12519;p89">
                <a:extLst>
                  <a:ext uri="{FF2B5EF4-FFF2-40B4-BE49-F238E27FC236}">
                    <a16:creationId xmlns:a16="http://schemas.microsoft.com/office/drawing/2014/main" id="{C4C8895C-5B67-8B55-289F-683B4E0E9748}"/>
                  </a:ext>
                </a:extLst>
              </p:cNvPr>
              <p:cNvSpPr/>
              <p:nvPr/>
            </p:nvSpPr>
            <p:spPr>
              <a:xfrm>
                <a:off x="10331675" y="1884054"/>
                <a:ext cx="608338" cy="644753"/>
              </a:xfrm>
              <a:custGeom>
                <a:avLst/>
                <a:gdLst/>
                <a:ahLst/>
                <a:cxnLst/>
                <a:rect l="l" t="t" r="r" b="b"/>
                <a:pathLst>
                  <a:path w="11059" h="11721" extrusionOk="0">
                    <a:moveTo>
                      <a:pt x="1418" y="693"/>
                    </a:moveTo>
                    <a:lnTo>
                      <a:pt x="1418" y="1387"/>
                    </a:lnTo>
                    <a:lnTo>
                      <a:pt x="725" y="1387"/>
                    </a:lnTo>
                    <a:lnTo>
                      <a:pt x="725" y="693"/>
                    </a:lnTo>
                    <a:close/>
                    <a:moveTo>
                      <a:pt x="9011" y="693"/>
                    </a:moveTo>
                    <a:lnTo>
                      <a:pt x="9011" y="1387"/>
                    </a:lnTo>
                    <a:lnTo>
                      <a:pt x="8349" y="1387"/>
                    </a:lnTo>
                    <a:lnTo>
                      <a:pt x="8349" y="693"/>
                    </a:lnTo>
                    <a:close/>
                    <a:moveTo>
                      <a:pt x="7656" y="1324"/>
                    </a:moveTo>
                    <a:lnTo>
                      <a:pt x="7656" y="1670"/>
                    </a:lnTo>
                    <a:cubicBezTo>
                      <a:pt x="7656" y="1891"/>
                      <a:pt x="7813" y="2048"/>
                      <a:pt x="8034" y="2048"/>
                    </a:cubicBezTo>
                    <a:lnTo>
                      <a:pt x="8381" y="2048"/>
                    </a:lnTo>
                    <a:lnTo>
                      <a:pt x="8381" y="4222"/>
                    </a:lnTo>
                    <a:cubicBezTo>
                      <a:pt x="8255" y="4253"/>
                      <a:pt x="8160" y="4316"/>
                      <a:pt x="8034" y="4411"/>
                    </a:cubicBezTo>
                    <a:cubicBezTo>
                      <a:pt x="7845" y="4243"/>
                      <a:pt x="7614" y="4159"/>
                      <a:pt x="7369" y="4159"/>
                    </a:cubicBezTo>
                    <a:cubicBezTo>
                      <a:pt x="7246" y="4159"/>
                      <a:pt x="7120" y="4180"/>
                      <a:pt x="6994" y="4222"/>
                    </a:cubicBezTo>
                    <a:lnTo>
                      <a:pt x="6994" y="3088"/>
                    </a:lnTo>
                    <a:cubicBezTo>
                      <a:pt x="6994" y="2552"/>
                      <a:pt x="6522" y="2080"/>
                      <a:pt x="5986" y="2080"/>
                    </a:cubicBezTo>
                    <a:cubicBezTo>
                      <a:pt x="5419" y="2080"/>
                      <a:pt x="4947" y="2552"/>
                      <a:pt x="4947" y="3088"/>
                    </a:cubicBezTo>
                    <a:lnTo>
                      <a:pt x="4947" y="6459"/>
                    </a:lnTo>
                    <a:lnTo>
                      <a:pt x="4789" y="6301"/>
                    </a:lnTo>
                    <a:cubicBezTo>
                      <a:pt x="4600" y="6097"/>
                      <a:pt x="4340" y="5994"/>
                      <a:pt x="4076" y="5994"/>
                    </a:cubicBezTo>
                    <a:cubicBezTo>
                      <a:pt x="3812" y="5994"/>
                      <a:pt x="3545" y="6097"/>
                      <a:pt x="3340" y="6301"/>
                    </a:cubicBezTo>
                    <a:cubicBezTo>
                      <a:pt x="2962" y="6679"/>
                      <a:pt x="2962" y="7341"/>
                      <a:pt x="3340" y="7751"/>
                    </a:cubicBezTo>
                    <a:lnTo>
                      <a:pt x="3812" y="8223"/>
                    </a:lnTo>
                    <a:lnTo>
                      <a:pt x="2111" y="8223"/>
                    </a:lnTo>
                    <a:lnTo>
                      <a:pt x="2111" y="7908"/>
                    </a:lnTo>
                    <a:cubicBezTo>
                      <a:pt x="2111" y="7719"/>
                      <a:pt x="1954" y="7561"/>
                      <a:pt x="1765" y="7561"/>
                    </a:cubicBezTo>
                    <a:lnTo>
                      <a:pt x="1418" y="7561"/>
                    </a:lnTo>
                    <a:lnTo>
                      <a:pt x="1418" y="2048"/>
                    </a:lnTo>
                    <a:lnTo>
                      <a:pt x="1765" y="2048"/>
                    </a:lnTo>
                    <a:cubicBezTo>
                      <a:pt x="1954" y="2048"/>
                      <a:pt x="2111" y="1891"/>
                      <a:pt x="2111" y="1670"/>
                    </a:cubicBezTo>
                    <a:lnTo>
                      <a:pt x="2111" y="1324"/>
                    </a:lnTo>
                    <a:close/>
                    <a:moveTo>
                      <a:pt x="1418" y="8255"/>
                    </a:moveTo>
                    <a:lnTo>
                      <a:pt x="1418" y="8948"/>
                    </a:lnTo>
                    <a:lnTo>
                      <a:pt x="725" y="8948"/>
                    </a:lnTo>
                    <a:lnTo>
                      <a:pt x="725" y="8255"/>
                    </a:lnTo>
                    <a:close/>
                    <a:moveTo>
                      <a:pt x="5955" y="2836"/>
                    </a:moveTo>
                    <a:cubicBezTo>
                      <a:pt x="6144" y="2836"/>
                      <a:pt x="6301" y="2993"/>
                      <a:pt x="6301" y="3182"/>
                    </a:cubicBezTo>
                    <a:lnTo>
                      <a:pt x="6301" y="6616"/>
                    </a:lnTo>
                    <a:cubicBezTo>
                      <a:pt x="6301" y="6805"/>
                      <a:pt x="6459" y="6963"/>
                      <a:pt x="6648" y="6963"/>
                    </a:cubicBezTo>
                    <a:cubicBezTo>
                      <a:pt x="6837" y="6963"/>
                      <a:pt x="6994" y="6805"/>
                      <a:pt x="6994" y="6616"/>
                    </a:cubicBezTo>
                    <a:lnTo>
                      <a:pt x="6994" y="5230"/>
                    </a:lnTo>
                    <a:cubicBezTo>
                      <a:pt x="6994" y="5041"/>
                      <a:pt x="7152" y="4884"/>
                      <a:pt x="7372" y="4884"/>
                    </a:cubicBezTo>
                    <a:cubicBezTo>
                      <a:pt x="7561" y="4884"/>
                      <a:pt x="7719" y="5041"/>
                      <a:pt x="7719" y="5230"/>
                    </a:cubicBezTo>
                    <a:lnTo>
                      <a:pt x="7719" y="6616"/>
                    </a:lnTo>
                    <a:cubicBezTo>
                      <a:pt x="7719" y="6805"/>
                      <a:pt x="7876" y="6963"/>
                      <a:pt x="8066" y="6963"/>
                    </a:cubicBezTo>
                    <a:cubicBezTo>
                      <a:pt x="8255" y="6963"/>
                      <a:pt x="8412" y="6805"/>
                      <a:pt x="8412" y="6616"/>
                    </a:cubicBezTo>
                    <a:lnTo>
                      <a:pt x="8412" y="5230"/>
                    </a:lnTo>
                    <a:cubicBezTo>
                      <a:pt x="8412" y="5041"/>
                      <a:pt x="8570" y="4884"/>
                      <a:pt x="8790" y="4884"/>
                    </a:cubicBezTo>
                    <a:cubicBezTo>
                      <a:pt x="8979" y="4884"/>
                      <a:pt x="9137" y="5041"/>
                      <a:pt x="9137" y="5230"/>
                    </a:cubicBezTo>
                    <a:lnTo>
                      <a:pt x="9137" y="6616"/>
                    </a:lnTo>
                    <a:cubicBezTo>
                      <a:pt x="9137" y="6805"/>
                      <a:pt x="9294" y="6963"/>
                      <a:pt x="9483" y="6963"/>
                    </a:cubicBezTo>
                    <a:cubicBezTo>
                      <a:pt x="9672" y="6963"/>
                      <a:pt x="9830" y="6805"/>
                      <a:pt x="9830" y="6616"/>
                    </a:cubicBezTo>
                    <a:lnTo>
                      <a:pt x="9830" y="5955"/>
                    </a:lnTo>
                    <a:cubicBezTo>
                      <a:pt x="9704" y="5703"/>
                      <a:pt x="9861" y="5545"/>
                      <a:pt x="10019" y="5545"/>
                    </a:cubicBezTo>
                    <a:cubicBezTo>
                      <a:pt x="10239" y="5545"/>
                      <a:pt x="10397" y="5703"/>
                      <a:pt x="10397" y="5892"/>
                    </a:cubicBezTo>
                    <a:lnTo>
                      <a:pt x="10397" y="7057"/>
                    </a:lnTo>
                    <a:cubicBezTo>
                      <a:pt x="10397" y="8003"/>
                      <a:pt x="10176" y="8885"/>
                      <a:pt x="9830" y="9672"/>
                    </a:cubicBezTo>
                    <a:lnTo>
                      <a:pt x="6144" y="9672"/>
                    </a:lnTo>
                    <a:lnTo>
                      <a:pt x="3812" y="7372"/>
                    </a:lnTo>
                    <a:cubicBezTo>
                      <a:pt x="3686" y="7246"/>
                      <a:pt x="3686" y="6994"/>
                      <a:pt x="3812" y="6900"/>
                    </a:cubicBezTo>
                    <a:cubicBezTo>
                      <a:pt x="3875" y="6837"/>
                      <a:pt x="3962" y="6805"/>
                      <a:pt x="4049" y="6805"/>
                    </a:cubicBezTo>
                    <a:cubicBezTo>
                      <a:pt x="4135" y="6805"/>
                      <a:pt x="4222" y="6837"/>
                      <a:pt x="4285" y="6900"/>
                    </a:cubicBezTo>
                    <a:lnTo>
                      <a:pt x="5010" y="7593"/>
                    </a:lnTo>
                    <a:cubicBezTo>
                      <a:pt x="5075" y="7659"/>
                      <a:pt x="5163" y="7690"/>
                      <a:pt x="5251" y="7690"/>
                    </a:cubicBezTo>
                    <a:cubicBezTo>
                      <a:pt x="5415" y="7690"/>
                      <a:pt x="5577" y="7578"/>
                      <a:pt x="5577" y="7372"/>
                    </a:cubicBezTo>
                    <a:lnTo>
                      <a:pt x="5577" y="3182"/>
                    </a:lnTo>
                    <a:cubicBezTo>
                      <a:pt x="5577" y="2993"/>
                      <a:pt x="5734" y="2836"/>
                      <a:pt x="5955" y="2836"/>
                    </a:cubicBezTo>
                    <a:close/>
                    <a:moveTo>
                      <a:pt x="9672" y="10302"/>
                    </a:moveTo>
                    <a:lnTo>
                      <a:pt x="9672" y="10680"/>
                    </a:lnTo>
                    <a:cubicBezTo>
                      <a:pt x="9704" y="10869"/>
                      <a:pt x="9546" y="11027"/>
                      <a:pt x="9357" y="11027"/>
                    </a:cubicBezTo>
                    <a:lnTo>
                      <a:pt x="6616" y="11027"/>
                    </a:lnTo>
                    <a:cubicBezTo>
                      <a:pt x="6396" y="11027"/>
                      <a:pt x="6238" y="10869"/>
                      <a:pt x="6238" y="10680"/>
                    </a:cubicBezTo>
                    <a:lnTo>
                      <a:pt x="6238" y="10302"/>
                    </a:lnTo>
                    <a:close/>
                    <a:moveTo>
                      <a:pt x="347" y="0"/>
                    </a:moveTo>
                    <a:cubicBezTo>
                      <a:pt x="158" y="0"/>
                      <a:pt x="0" y="158"/>
                      <a:pt x="0" y="347"/>
                    </a:cubicBezTo>
                    <a:lnTo>
                      <a:pt x="0" y="1733"/>
                    </a:lnTo>
                    <a:cubicBezTo>
                      <a:pt x="0" y="1922"/>
                      <a:pt x="158" y="2080"/>
                      <a:pt x="347" y="2080"/>
                    </a:cubicBezTo>
                    <a:lnTo>
                      <a:pt x="693" y="2080"/>
                    </a:lnTo>
                    <a:lnTo>
                      <a:pt x="693" y="7593"/>
                    </a:lnTo>
                    <a:lnTo>
                      <a:pt x="347" y="7593"/>
                    </a:lnTo>
                    <a:cubicBezTo>
                      <a:pt x="158" y="7593"/>
                      <a:pt x="0" y="7751"/>
                      <a:pt x="0" y="7940"/>
                    </a:cubicBezTo>
                    <a:lnTo>
                      <a:pt x="0" y="9326"/>
                    </a:lnTo>
                    <a:cubicBezTo>
                      <a:pt x="0" y="9515"/>
                      <a:pt x="158" y="9672"/>
                      <a:pt x="347" y="9672"/>
                    </a:cubicBezTo>
                    <a:lnTo>
                      <a:pt x="1733" y="9672"/>
                    </a:lnTo>
                    <a:cubicBezTo>
                      <a:pt x="1922" y="9672"/>
                      <a:pt x="2080" y="9515"/>
                      <a:pt x="2080" y="9326"/>
                    </a:cubicBezTo>
                    <a:lnTo>
                      <a:pt x="2080" y="8979"/>
                    </a:lnTo>
                    <a:lnTo>
                      <a:pt x="4442" y="8979"/>
                    </a:lnTo>
                    <a:lnTo>
                      <a:pt x="5577" y="10113"/>
                    </a:lnTo>
                    <a:lnTo>
                      <a:pt x="5577" y="10712"/>
                    </a:lnTo>
                    <a:cubicBezTo>
                      <a:pt x="5577" y="11248"/>
                      <a:pt x="6049" y="11720"/>
                      <a:pt x="6616" y="11720"/>
                    </a:cubicBezTo>
                    <a:lnTo>
                      <a:pt x="9357" y="11720"/>
                    </a:lnTo>
                    <a:cubicBezTo>
                      <a:pt x="9924" y="11720"/>
                      <a:pt x="10397" y="11248"/>
                      <a:pt x="10397" y="10712"/>
                    </a:cubicBezTo>
                    <a:lnTo>
                      <a:pt x="10397" y="10113"/>
                    </a:lnTo>
                    <a:cubicBezTo>
                      <a:pt x="10806" y="9200"/>
                      <a:pt x="11058" y="8160"/>
                      <a:pt x="11058" y="7026"/>
                    </a:cubicBezTo>
                    <a:lnTo>
                      <a:pt x="11058" y="5892"/>
                    </a:lnTo>
                    <a:cubicBezTo>
                      <a:pt x="11058" y="5325"/>
                      <a:pt x="10617" y="4884"/>
                      <a:pt x="10019" y="4884"/>
                    </a:cubicBezTo>
                    <a:cubicBezTo>
                      <a:pt x="9924" y="4884"/>
                      <a:pt x="9767" y="4915"/>
                      <a:pt x="9641" y="4947"/>
                    </a:cubicBezTo>
                    <a:cubicBezTo>
                      <a:pt x="9546" y="4632"/>
                      <a:pt x="9326" y="4379"/>
                      <a:pt x="9011" y="4253"/>
                    </a:cubicBezTo>
                    <a:lnTo>
                      <a:pt x="9011" y="2080"/>
                    </a:lnTo>
                    <a:lnTo>
                      <a:pt x="9357" y="2080"/>
                    </a:lnTo>
                    <a:cubicBezTo>
                      <a:pt x="9546" y="2080"/>
                      <a:pt x="9735" y="1922"/>
                      <a:pt x="9735" y="1733"/>
                    </a:cubicBezTo>
                    <a:lnTo>
                      <a:pt x="9735" y="347"/>
                    </a:lnTo>
                    <a:cubicBezTo>
                      <a:pt x="9735" y="158"/>
                      <a:pt x="9546" y="0"/>
                      <a:pt x="9357" y="0"/>
                    </a:cubicBezTo>
                    <a:lnTo>
                      <a:pt x="7971" y="0"/>
                    </a:lnTo>
                    <a:cubicBezTo>
                      <a:pt x="7782" y="0"/>
                      <a:pt x="7624" y="158"/>
                      <a:pt x="7624" y="347"/>
                    </a:cubicBezTo>
                    <a:lnTo>
                      <a:pt x="7624"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nvGrpSpPr>
              <p:cNvPr id="582" name="Google Shape;12532;p89">
                <a:extLst>
                  <a:ext uri="{FF2B5EF4-FFF2-40B4-BE49-F238E27FC236}">
                    <a16:creationId xmlns:a16="http://schemas.microsoft.com/office/drawing/2014/main" id="{A363FF1E-7A43-D6E2-6554-77D04E4D0264}"/>
                  </a:ext>
                </a:extLst>
              </p:cNvPr>
              <p:cNvGrpSpPr/>
              <p:nvPr/>
            </p:nvGrpSpPr>
            <p:grpSpPr>
              <a:xfrm>
                <a:off x="2875060" y="1885975"/>
                <a:ext cx="644752" cy="641288"/>
                <a:chOff x="-5635200" y="2037975"/>
                <a:chExt cx="293025" cy="291450"/>
              </a:xfrm>
              <a:grpFill/>
            </p:grpSpPr>
            <p:sp>
              <p:nvSpPr>
                <p:cNvPr id="583" name="Google Shape;12533;p89">
                  <a:extLst>
                    <a:ext uri="{FF2B5EF4-FFF2-40B4-BE49-F238E27FC236}">
                      <a16:creationId xmlns:a16="http://schemas.microsoft.com/office/drawing/2014/main" id="{DD73DE6A-9BE8-7398-3196-90BF8391886D}"/>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84" name="Google Shape;12534;p89">
                  <a:extLst>
                    <a:ext uri="{FF2B5EF4-FFF2-40B4-BE49-F238E27FC236}">
                      <a16:creationId xmlns:a16="http://schemas.microsoft.com/office/drawing/2014/main" id="{91D9867F-204F-C79B-7415-74749F392FD2}"/>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93" name="Google Shape;12543;p89">
                <a:extLst>
                  <a:ext uri="{FF2B5EF4-FFF2-40B4-BE49-F238E27FC236}">
                    <a16:creationId xmlns:a16="http://schemas.microsoft.com/office/drawing/2014/main" id="{89AB2B0F-D33B-B77A-BE1E-13B6796E79BB}"/>
                  </a:ext>
                </a:extLst>
              </p:cNvPr>
              <p:cNvGrpSpPr/>
              <p:nvPr/>
            </p:nvGrpSpPr>
            <p:grpSpPr>
              <a:xfrm>
                <a:off x="6983557" y="1885975"/>
                <a:ext cx="644752" cy="641288"/>
                <a:chOff x="-3854375" y="2046625"/>
                <a:chExt cx="293025" cy="291450"/>
              </a:xfrm>
              <a:grpFill/>
            </p:grpSpPr>
            <p:sp>
              <p:nvSpPr>
                <p:cNvPr id="594" name="Google Shape;12544;p89">
                  <a:extLst>
                    <a:ext uri="{FF2B5EF4-FFF2-40B4-BE49-F238E27FC236}">
                      <a16:creationId xmlns:a16="http://schemas.microsoft.com/office/drawing/2014/main" id="{1CBE5965-3BFC-6DFF-BCB3-A7EF94118032}"/>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95" name="Google Shape;12545;p89">
                  <a:extLst>
                    <a:ext uri="{FF2B5EF4-FFF2-40B4-BE49-F238E27FC236}">
                      <a16:creationId xmlns:a16="http://schemas.microsoft.com/office/drawing/2014/main" id="{5F3AEACA-5DD7-43FE-DD98-A5A7A77FD4C1}"/>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sp>
            <p:nvSpPr>
              <p:cNvPr id="602" name="Google Shape;12552;p89">
                <a:extLst>
                  <a:ext uri="{FF2B5EF4-FFF2-40B4-BE49-F238E27FC236}">
                    <a16:creationId xmlns:a16="http://schemas.microsoft.com/office/drawing/2014/main" id="{63F84D77-99C1-56C5-D6C3-78706CA6DCE1}"/>
                  </a:ext>
                </a:extLst>
              </p:cNvPr>
              <p:cNvSpPr/>
              <p:nvPr/>
            </p:nvSpPr>
            <p:spPr>
              <a:xfrm>
                <a:off x="11151816" y="1962933"/>
                <a:ext cx="642992" cy="486989"/>
              </a:xfrm>
              <a:custGeom>
                <a:avLst/>
                <a:gdLst/>
                <a:ahLst/>
                <a:cxnLst/>
                <a:rect l="l" t="t" r="r" b="b"/>
                <a:pathLst>
                  <a:path w="11689" h="8853" extrusionOk="0">
                    <a:moveTo>
                      <a:pt x="1040" y="2709"/>
                    </a:moveTo>
                    <a:cubicBezTo>
                      <a:pt x="1229" y="2709"/>
                      <a:pt x="1386" y="2867"/>
                      <a:pt x="1386" y="3056"/>
                    </a:cubicBezTo>
                    <a:lnTo>
                      <a:pt x="1386" y="5828"/>
                    </a:lnTo>
                    <a:cubicBezTo>
                      <a:pt x="1386" y="6017"/>
                      <a:pt x="1229" y="6175"/>
                      <a:pt x="1040" y="6175"/>
                    </a:cubicBezTo>
                    <a:cubicBezTo>
                      <a:pt x="819" y="6175"/>
                      <a:pt x="662" y="6017"/>
                      <a:pt x="662" y="5828"/>
                    </a:cubicBezTo>
                    <a:lnTo>
                      <a:pt x="662" y="3056"/>
                    </a:lnTo>
                    <a:cubicBezTo>
                      <a:pt x="662" y="2867"/>
                      <a:pt x="819" y="2709"/>
                      <a:pt x="1040" y="2709"/>
                    </a:cubicBezTo>
                    <a:close/>
                    <a:moveTo>
                      <a:pt x="9641" y="1449"/>
                    </a:moveTo>
                    <a:lnTo>
                      <a:pt x="9641" y="7435"/>
                    </a:lnTo>
                    <a:lnTo>
                      <a:pt x="2079" y="5545"/>
                    </a:lnTo>
                    <a:lnTo>
                      <a:pt x="2079" y="3340"/>
                    </a:lnTo>
                    <a:lnTo>
                      <a:pt x="9641" y="1449"/>
                    </a:lnTo>
                    <a:close/>
                    <a:moveTo>
                      <a:pt x="3466" y="6616"/>
                    </a:moveTo>
                    <a:lnTo>
                      <a:pt x="6112" y="7278"/>
                    </a:lnTo>
                    <a:cubicBezTo>
                      <a:pt x="5954" y="7845"/>
                      <a:pt x="5450" y="8223"/>
                      <a:pt x="4820" y="8223"/>
                    </a:cubicBezTo>
                    <a:cubicBezTo>
                      <a:pt x="4064" y="8223"/>
                      <a:pt x="3434" y="7593"/>
                      <a:pt x="3434" y="6837"/>
                    </a:cubicBezTo>
                    <a:cubicBezTo>
                      <a:pt x="3434" y="6774"/>
                      <a:pt x="3434" y="6679"/>
                      <a:pt x="3466" y="6616"/>
                    </a:cubicBezTo>
                    <a:close/>
                    <a:moveTo>
                      <a:pt x="10680" y="662"/>
                    </a:moveTo>
                    <a:cubicBezTo>
                      <a:pt x="10869" y="662"/>
                      <a:pt x="11027" y="819"/>
                      <a:pt x="11027" y="1008"/>
                    </a:cubicBezTo>
                    <a:lnTo>
                      <a:pt x="11027" y="7876"/>
                    </a:lnTo>
                    <a:cubicBezTo>
                      <a:pt x="11027" y="8065"/>
                      <a:pt x="10869" y="8223"/>
                      <a:pt x="10680" y="8223"/>
                    </a:cubicBezTo>
                    <a:cubicBezTo>
                      <a:pt x="10491" y="8223"/>
                      <a:pt x="10334" y="8065"/>
                      <a:pt x="10334" y="7876"/>
                    </a:cubicBezTo>
                    <a:lnTo>
                      <a:pt x="10334" y="1008"/>
                    </a:lnTo>
                    <a:cubicBezTo>
                      <a:pt x="10334" y="819"/>
                      <a:pt x="10491" y="662"/>
                      <a:pt x="10680" y="662"/>
                    </a:cubicBezTo>
                    <a:close/>
                    <a:moveTo>
                      <a:pt x="10680" y="0"/>
                    </a:moveTo>
                    <a:cubicBezTo>
                      <a:pt x="10208" y="0"/>
                      <a:pt x="9798" y="315"/>
                      <a:pt x="9704" y="756"/>
                    </a:cubicBezTo>
                    <a:lnTo>
                      <a:pt x="1985" y="2678"/>
                    </a:lnTo>
                    <a:cubicBezTo>
                      <a:pt x="1827" y="2331"/>
                      <a:pt x="1449" y="2048"/>
                      <a:pt x="1040" y="2048"/>
                    </a:cubicBezTo>
                    <a:cubicBezTo>
                      <a:pt x="473" y="2048"/>
                      <a:pt x="0" y="2520"/>
                      <a:pt x="0" y="3056"/>
                    </a:cubicBezTo>
                    <a:lnTo>
                      <a:pt x="0" y="5828"/>
                    </a:lnTo>
                    <a:cubicBezTo>
                      <a:pt x="0" y="6364"/>
                      <a:pt x="473" y="6837"/>
                      <a:pt x="1040" y="6837"/>
                    </a:cubicBezTo>
                    <a:cubicBezTo>
                      <a:pt x="1449" y="6837"/>
                      <a:pt x="1827" y="6616"/>
                      <a:pt x="1985" y="6206"/>
                    </a:cubicBezTo>
                    <a:lnTo>
                      <a:pt x="2804" y="6427"/>
                    </a:lnTo>
                    <a:cubicBezTo>
                      <a:pt x="2772" y="6522"/>
                      <a:pt x="2772" y="6679"/>
                      <a:pt x="2772" y="6805"/>
                    </a:cubicBezTo>
                    <a:cubicBezTo>
                      <a:pt x="2772" y="7939"/>
                      <a:pt x="3655" y="8853"/>
                      <a:pt x="4820" y="8853"/>
                    </a:cubicBezTo>
                    <a:cubicBezTo>
                      <a:pt x="5324" y="8853"/>
                      <a:pt x="5828" y="8664"/>
                      <a:pt x="6175" y="8317"/>
                    </a:cubicBezTo>
                    <a:cubicBezTo>
                      <a:pt x="6459" y="8065"/>
                      <a:pt x="6648" y="7719"/>
                      <a:pt x="6774" y="7341"/>
                    </a:cubicBezTo>
                    <a:lnTo>
                      <a:pt x="9704" y="8065"/>
                    </a:lnTo>
                    <a:cubicBezTo>
                      <a:pt x="9798" y="8506"/>
                      <a:pt x="10208" y="8821"/>
                      <a:pt x="10680" y="8821"/>
                    </a:cubicBezTo>
                    <a:cubicBezTo>
                      <a:pt x="11216" y="8821"/>
                      <a:pt x="11688" y="8349"/>
                      <a:pt x="11688" y="7782"/>
                    </a:cubicBezTo>
                    <a:lnTo>
                      <a:pt x="11688" y="945"/>
                    </a:lnTo>
                    <a:cubicBezTo>
                      <a:pt x="11688" y="473"/>
                      <a:pt x="11279" y="0"/>
                      <a:pt x="1068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nvGrpSpPr>
              <p:cNvPr id="611" name="Google Shape;12561;p89">
                <a:extLst>
                  <a:ext uri="{FF2B5EF4-FFF2-40B4-BE49-F238E27FC236}">
                    <a16:creationId xmlns:a16="http://schemas.microsoft.com/office/drawing/2014/main" id="{AD584A6F-2E29-F06F-B616-007925C3EEFF}"/>
                  </a:ext>
                </a:extLst>
              </p:cNvPr>
              <p:cNvGrpSpPr/>
              <p:nvPr/>
            </p:nvGrpSpPr>
            <p:grpSpPr>
              <a:xfrm>
                <a:off x="3710685" y="1885124"/>
                <a:ext cx="643048" cy="642992"/>
                <a:chOff x="-5276050" y="2037975"/>
                <a:chExt cx="292250" cy="292225"/>
              </a:xfrm>
              <a:grpFill/>
            </p:grpSpPr>
            <p:sp>
              <p:nvSpPr>
                <p:cNvPr id="612" name="Google Shape;12562;p89">
                  <a:extLst>
                    <a:ext uri="{FF2B5EF4-FFF2-40B4-BE49-F238E27FC236}">
                      <a16:creationId xmlns:a16="http://schemas.microsoft.com/office/drawing/2014/main" id="{3DBB6725-60B8-26F2-9BB9-DBEE533D8665}"/>
                    </a:ext>
                  </a:extLst>
                </p:cNvPr>
                <p:cNvSpPr/>
                <p:nvPr/>
              </p:nvSpPr>
              <p:spPr>
                <a:xfrm>
                  <a:off x="-5102775" y="2211250"/>
                  <a:ext cx="51225" cy="49650"/>
                </a:xfrm>
                <a:custGeom>
                  <a:avLst/>
                  <a:gdLst/>
                  <a:ahLst/>
                  <a:cxnLst/>
                  <a:rect l="l" t="t" r="r" b="b"/>
                  <a:pathLst>
                    <a:path w="2049" h="1986" extrusionOk="0">
                      <a:moveTo>
                        <a:pt x="343" y="0"/>
                      </a:moveTo>
                      <a:cubicBezTo>
                        <a:pt x="253" y="0"/>
                        <a:pt x="158" y="32"/>
                        <a:pt x="95" y="95"/>
                      </a:cubicBezTo>
                      <a:cubicBezTo>
                        <a:pt x="1" y="189"/>
                        <a:pt x="1" y="441"/>
                        <a:pt x="95" y="536"/>
                      </a:cubicBezTo>
                      <a:lnTo>
                        <a:pt x="536" y="977"/>
                      </a:lnTo>
                      <a:lnTo>
                        <a:pt x="95" y="1418"/>
                      </a:lnTo>
                      <a:cubicBezTo>
                        <a:pt x="1" y="1544"/>
                        <a:pt x="1" y="1765"/>
                        <a:pt x="95" y="1891"/>
                      </a:cubicBezTo>
                      <a:cubicBezTo>
                        <a:pt x="158" y="1954"/>
                        <a:pt x="253" y="1985"/>
                        <a:pt x="343" y="1985"/>
                      </a:cubicBezTo>
                      <a:cubicBezTo>
                        <a:pt x="434" y="1985"/>
                        <a:pt x="521" y="1954"/>
                        <a:pt x="568" y="1891"/>
                      </a:cubicBezTo>
                      <a:lnTo>
                        <a:pt x="1009" y="1450"/>
                      </a:lnTo>
                      <a:lnTo>
                        <a:pt x="1450" y="1891"/>
                      </a:lnTo>
                      <a:cubicBezTo>
                        <a:pt x="1513" y="1954"/>
                        <a:pt x="1600" y="1985"/>
                        <a:pt x="1686" y="1985"/>
                      </a:cubicBezTo>
                      <a:cubicBezTo>
                        <a:pt x="1773" y="1985"/>
                        <a:pt x="1860" y="1954"/>
                        <a:pt x="1923" y="1891"/>
                      </a:cubicBezTo>
                      <a:cubicBezTo>
                        <a:pt x="2049" y="1765"/>
                        <a:pt x="2049" y="1544"/>
                        <a:pt x="1923" y="1418"/>
                      </a:cubicBezTo>
                      <a:lnTo>
                        <a:pt x="1482" y="977"/>
                      </a:lnTo>
                      <a:lnTo>
                        <a:pt x="1923" y="536"/>
                      </a:lnTo>
                      <a:cubicBezTo>
                        <a:pt x="2049" y="441"/>
                        <a:pt x="2049" y="189"/>
                        <a:pt x="1923" y="95"/>
                      </a:cubicBezTo>
                      <a:cubicBezTo>
                        <a:pt x="1860" y="32"/>
                        <a:pt x="1773" y="0"/>
                        <a:pt x="1686" y="0"/>
                      </a:cubicBezTo>
                      <a:cubicBezTo>
                        <a:pt x="1600" y="0"/>
                        <a:pt x="1513" y="32"/>
                        <a:pt x="1450" y="95"/>
                      </a:cubicBezTo>
                      <a:lnTo>
                        <a:pt x="1009" y="504"/>
                      </a:lnTo>
                      <a:lnTo>
                        <a:pt x="568" y="95"/>
                      </a:lnTo>
                      <a:cubicBezTo>
                        <a:pt x="521" y="32"/>
                        <a:pt x="434" y="0"/>
                        <a:pt x="3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13" name="Google Shape;12563;p89">
                  <a:extLst>
                    <a:ext uri="{FF2B5EF4-FFF2-40B4-BE49-F238E27FC236}">
                      <a16:creationId xmlns:a16="http://schemas.microsoft.com/office/drawing/2014/main" id="{AF1BE3D7-B5C3-2DA1-6E1D-90D067B83844}"/>
                    </a:ext>
                  </a:extLst>
                </p:cNvPr>
                <p:cNvSpPr/>
                <p:nvPr/>
              </p:nvSpPr>
              <p:spPr>
                <a:xfrm>
                  <a:off x="-5224050" y="2107875"/>
                  <a:ext cx="51200" cy="49825"/>
                </a:xfrm>
                <a:custGeom>
                  <a:avLst/>
                  <a:gdLst/>
                  <a:ahLst/>
                  <a:cxnLst/>
                  <a:rect l="l" t="t" r="r" b="b"/>
                  <a:pathLst>
                    <a:path w="2048" h="1992" extrusionOk="0">
                      <a:moveTo>
                        <a:pt x="351" y="0"/>
                      </a:moveTo>
                      <a:cubicBezTo>
                        <a:pt x="260" y="0"/>
                        <a:pt x="173" y="24"/>
                        <a:pt x="126" y="71"/>
                      </a:cubicBezTo>
                      <a:cubicBezTo>
                        <a:pt x="0" y="197"/>
                        <a:pt x="0" y="449"/>
                        <a:pt x="126" y="544"/>
                      </a:cubicBezTo>
                      <a:lnTo>
                        <a:pt x="536" y="985"/>
                      </a:lnTo>
                      <a:lnTo>
                        <a:pt x="126" y="1426"/>
                      </a:lnTo>
                      <a:cubicBezTo>
                        <a:pt x="0" y="1552"/>
                        <a:pt x="0" y="1772"/>
                        <a:pt x="126" y="1898"/>
                      </a:cubicBezTo>
                      <a:cubicBezTo>
                        <a:pt x="173" y="1961"/>
                        <a:pt x="260" y="1993"/>
                        <a:pt x="351" y="1993"/>
                      </a:cubicBezTo>
                      <a:cubicBezTo>
                        <a:pt x="441" y="1993"/>
                        <a:pt x="536" y="1961"/>
                        <a:pt x="599" y="1898"/>
                      </a:cubicBezTo>
                      <a:lnTo>
                        <a:pt x="1008" y="1457"/>
                      </a:lnTo>
                      <a:lnTo>
                        <a:pt x="1449" y="1898"/>
                      </a:lnTo>
                      <a:cubicBezTo>
                        <a:pt x="1512" y="1961"/>
                        <a:pt x="1599" y="1993"/>
                        <a:pt x="1686" y="1993"/>
                      </a:cubicBezTo>
                      <a:cubicBezTo>
                        <a:pt x="1772" y="1993"/>
                        <a:pt x="1859" y="1961"/>
                        <a:pt x="1922" y="1898"/>
                      </a:cubicBezTo>
                      <a:cubicBezTo>
                        <a:pt x="2048" y="1772"/>
                        <a:pt x="2048" y="1520"/>
                        <a:pt x="1922" y="1426"/>
                      </a:cubicBezTo>
                      <a:lnTo>
                        <a:pt x="1481" y="985"/>
                      </a:lnTo>
                      <a:lnTo>
                        <a:pt x="1922" y="544"/>
                      </a:lnTo>
                      <a:cubicBezTo>
                        <a:pt x="2048" y="449"/>
                        <a:pt x="2048" y="197"/>
                        <a:pt x="1922" y="71"/>
                      </a:cubicBezTo>
                      <a:cubicBezTo>
                        <a:pt x="1875" y="24"/>
                        <a:pt x="1788" y="0"/>
                        <a:pt x="1697" y="0"/>
                      </a:cubicBezTo>
                      <a:cubicBezTo>
                        <a:pt x="1607" y="0"/>
                        <a:pt x="1512" y="24"/>
                        <a:pt x="1449" y="71"/>
                      </a:cubicBezTo>
                      <a:lnTo>
                        <a:pt x="1008" y="512"/>
                      </a:lnTo>
                      <a:lnTo>
                        <a:pt x="599" y="71"/>
                      </a:lnTo>
                      <a:cubicBezTo>
                        <a:pt x="536" y="24"/>
                        <a:pt x="441" y="0"/>
                        <a:pt x="35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14" name="Google Shape;12564;p89">
                  <a:extLst>
                    <a:ext uri="{FF2B5EF4-FFF2-40B4-BE49-F238E27FC236}">
                      <a16:creationId xmlns:a16="http://schemas.microsoft.com/office/drawing/2014/main" id="{34D5572A-2843-44D7-3875-E93466D3E893}"/>
                    </a:ext>
                  </a:extLst>
                </p:cNvPr>
                <p:cNvSpPr/>
                <p:nvPr/>
              </p:nvSpPr>
              <p:spPr>
                <a:xfrm>
                  <a:off x="-5276050" y="2037975"/>
                  <a:ext cx="292250" cy="292225"/>
                </a:xfrm>
                <a:custGeom>
                  <a:avLst/>
                  <a:gdLst/>
                  <a:ahLst/>
                  <a:cxnLst/>
                  <a:rect l="l" t="t" r="r" b="b"/>
                  <a:pathLst>
                    <a:path w="11690" h="11689" extrusionOk="0">
                      <a:moveTo>
                        <a:pt x="10334" y="3119"/>
                      </a:moveTo>
                      <a:cubicBezTo>
                        <a:pt x="10712" y="3119"/>
                        <a:pt x="11028" y="3403"/>
                        <a:pt x="11028" y="3781"/>
                      </a:cubicBezTo>
                      <a:cubicBezTo>
                        <a:pt x="11028" y="4190"/>
                        <a:pt x="10712" y="4442"/>
                        <a:pt x="10334" y="4442"/>
                      </a:cubicBezTo>
                      <a:cubicBezTo>
                        <a:pt x="9956" y="4442"/>
                        <a:pt x="9673" y="4127"/>
                        <a:pt x="9673" y="3781"/>
                      </a:cubicBezTo>
                      <a:cubicBezTo>
                        <a:pt x="9673" y="3403"/>
                        <a:pt x="9988" y="3119"/>
                        <a:pt x="10334" y="3119"/>
                      </a:cubicBezTo>
                      <a:close/>
                      <a:moveTo>
                        <a:pt x="4443" y="7593"/>
                      </a:moveTo>
                      <a:cubicBezTo>
                        <a:pt x="4853" y="7593"/>
                        <a:pt x="5105" y="7908"/>
                        <a:pt x="5105" y="8255"/>
                      </a:cubicBezTo>
                      <a:cubicBezTo>
                        <a:pt x="5105" y="8664"/>
                        <a:pt x="4790" y="8948"/>
                        <a:pt x="4443" y="8948"/>
                      </a:cubicBezTo>
                      <a:cubicBezTo>
                        <a:pt x="4065" y="8948"/>
                        <a:pt x="3781" y="8633"/>
                        <a:pt x="3781" y="8255"/>
                      </a:cubicBezTo>
                      <a:cubicBezTo>
                        <a:pt x="3781" y="7876"/>
                        <a:pt x="4096" y="7593"/>
                        <a:pt x="4443" y="7593"/>
                      </a:cubicBezTo>
                      <a:close/>
                      <a:moveTo>
                        <a:pt x="5829" y="725"/>
                      </a:moveTo>
                      <a:cubicBezTo>
                        <a:pt x="7341" y="725"/>
                        <a:pt x="8822" y="1386"/>
                        <a:pt x="9799" y="2521"/>
                      </a:cubicBezTo>
                      <a:cubicBezTo>
                        <a:pt x="9326" y="2710"/>
                        <a:pt x="8980" y="3245"/>
                        <a:pt x="8980" y="3781"/>
                      </a:cubicBezTo>
                      <a:cubicBezTo>
                        <a:pt x="8980" y="3718"/>
                        <a:pt x="8917" y="3623"/>
                        <a:pt x="8885" y="3560"/>
                      </a:cubicBezTo>
                      <a:lnTo>
                        <a:pt x="8854" y="3497"/>
                      </a:lnTo>
                      <a:lnTo>
                        <a:pt x="8192" y="2836"/>
                      </a:lnTo>
                      <a:cubicBezTo>
                        <a:pt x="8129" y="2773"/>
                        <a:pt x="8035" y="2741"/>
                        <a:pt x="7944" y="2741"/>
                      </a:cubicBezTo>
                      <a:cubicBezTo>
                        <a:pt x="7853" y="2741"/>
                        <a:pt x="7767" y="2773"/>
                        <a:pt x="7719" y="2836"/>
                      </a:cubicBezTo>
                      <a:cubicBezTo>
                        <a:pt x="7593" y="2962"/>
                        <a:pt x="7593" y="3182"/>
                        <a:pt x="7719" y="3308"/>
                      </a:cubicBezTo>
                      <a:lnTo>
                        <a:pt x="7814" y="3434"/>
                      </a:lnTo>
                      <a:cubicBezTo>
                        <a:pt x="6869" y="3466"/>
                        <a:pt x="5987" y="3875"/>
                        <a:pt x="5262" y="4568"/>
                      </a:cubicBezTo>
                      <a:cubicBezTo>
                        <a:pt x="4600" y="5230"/>
                        <a:pt x="4254" y="6081"/>
                        <a:pt x="4159" y="6963"/>
                      </a:cubicBezTo>
                      <a:cubicBezTo>
                        <a:pt x="3561" y="7120"/>
                        <a:pt x="3151" y="7656"/>
                        <a:pt x="3151" y="8318"/>
                      </a:cubicBezTo>
                      <a:cubicBezTo>
                        <a:pt x="3151" y="9074"/>
                        <a:pt x="3781" y="9704"/>
                        <a:pt x="4506" y="9704"/>
                      </a:cubicBezTo>
                      <a:cubicBezTo>
                        <a:pt x="5262" y="9704"/>
                        <a:pt x="5892" y="9074"/>
                        <a:pt x="5892" y="8318"/>
                      </a:cubicBezTo>
                      <a:cubicBezTo>
                        <a:pt x="5892" y="7687"/>
                        <a:pt x="5451" y="7120"/>
                        <a:pt x="4884" y="6963"/>
                      </a:cubicBezTo>
                      <a:cubicBezTo>
                        <a:pt x="5042" y="5482"/>
                        <a:pt x="6302" y="4222"/>
                        <a:pt x="7814" y="4127"/>
                      </a:cubicBezTo>
                      <a:lnTo>
                        <a:pt x="7814" y="4127"/>
                      </a:lnTo>
                      <a:lnTo>
                        <a:pt x="7751" y="4222"/>
                      </a:lnTo>
                      <a:cubicBezTo>
                        <a:pt x="7625" y="4348"/>
                        <a:pt x="7625" y="4568"/>
                        <a:pt x="7751" y="4694"/>
                      </a:cubicBezTo>
                      <a:cubicBezTo>
                        <a:pt x="7814" y="4757"/>
                        <a:pt x="7901" y="4789"/>
                        <a:pt x="7987" y="4789"/>
                      </a:cubicBezTo>
                      <a:cubicBezTo>
                        <a:pt x="8074" y="4789"/>
                        <a:pt x="8161" y="4757"/>
                        <a:pt x="8224" y="4694"/>
                      </a:cubicBezTo>
                      <a:lnTo>
                        <a:pt x="8885" y="4033"/>
                      </a:lnTo>
                      <a:cubicBezTo>
                        <a:pt x="8980" y="3938"/>
                        <a:pt x="9011" y="3875"/>
                        <a:pt x="9011" y="3781"/>
                      </a:cubicBezTo>
                      <a:cubicBezTo>
                        <a:pt x="9011" y="4537"/>
                        <a:pt x="9641" y="5167"/>
                        <a:pt x="10397" y="5167"/>
                      </a:cubicBezTo>
                      <a:cubicBezTo>
                        <a:pt x="10618" y="5167"/>
                        <a:pt x="10807" y="5136"/>
                        <a:pt x="11028" y="5010"/>
                      </a:cubicBezTo>
                      <a:cubicBezTo>
                        <a:pt x="11059" y="5293"/>
                        <a:pt x="11091" y="5545"/>
                        <a:pt x="11091" y="5829"/>
                      </a:cubicBezTo>
                      <a:cubicBezTo>
                        <a:pt x="11028" y="8696"/>
                        <a:pt x="8696" y="11027"/>
                        <a:pt x="5829" y="11027"/>
                      </a:cubicBezTo>
                      <a:cubicBezTo>
                        <a:pt x="2994" y="11027"/>
                        <a:pt x="694" y="8696"/>
                        <a:pt x="694" y="5829"/>
                      </a:cubicBezTo>
                      <a:cubicBezTo>
                        <a:pt x="694" y="2993"/>
                        <a:pt x="2994" y="725"/>
                        <a:pt x="5829" y="725"/>
                      </a:cubicBezTo>
                      <a:close/>
                      <a:moveTo>
                        <a:pt x="5829" y="0"/>
                      </a:moveTo>
                      <a:cubicBezTo>
                        <a:pt x="2584" y="0"/>
                        <a:pt x="1" y="2615"/>
                        <a:pt x="1" y="5829"/>
                      </a:cubicBezTo>
                      <a:cubicBezTo>
                        <a:pt x="1" y="7404"/>
                        <a:pt x="599" y="8853"/>
                        <a:pt x="1702" y="9956"/>
                      </a:cubicBezTo>
                      <a:cubicBezTo>
                        <a:pt x="2773" y="11058"/>
                        <a:pt x="4254" y="11689"/>
                        <a:pt x="5829" y="11689"/>
                      </a:cubicBezTo>
                      <a:cubicBezTo>
                        <a:pt x="6617" y="11689"/>
                        <a:pt x="7341" y="11531"/>
                        <a:pt x="8098" y="11216"/>
                      </a:cubicBezTo>
                      <a:cubicBezTo>
                        <a:pt x="8822" y="10901"/>
                        <a:pt x="9452" y="10523"/>
                        <a:pt x="9956" y="9956"/>
                      </a:cubicBezTo>
                      <a:cubicBezTo>
                        <a:pt x="10492" y="9420"/>
                        <a:pt x="10901" y="8790"/>
                        <a:pt x="11217" y="8128"/>
                      </a:cubicBezTo>
                      <a:cubicBezTo>
                        <a:pt x="11532" y="7404"/>
                        <a:pt x="11689" y="6616"/>
                        <a:pt x="11689" y="5829"/>
                      </a:cubicBezTo>
                      <a:cubicBezTo>
                        <a:pt x="11689" y="5356"/>
                        <a:pt x="11658" y="4884"/>
                        <a:pt x="11532" y="4442"/>
                      </a:cubicBezTo>
                      <a:cubicBezTo>
                        <a:pt x="11595" y="4253"/>
                        <a:pt x="11689" y="4033"/>
                        <a:pt x="11689" y="3781"/>
                      </a:cubicBezTo>
                      <a:cubicBezTo>
                        <a:pt x="11689" y="3119"/>
                        <a:pt x="11217" y="2552"/>
                        <a:pt x="10586" y="2458"/>
                      </a:cubicBezTo>
                      <a:cubicBezTo>
                        <a:pt x="9484" y="945"/>
                        <a:pt x="7719" y="0"/>
                        <a:pt x="582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17" name="Google Shape;12567;p89">
                <a:extLst>
                  <a:ext uri="{FF2B5EF4-FFF2-40B4-BE49-F238E27FC236}">
                    <a16:creationId xmlns:a16="http://schemas.microsoft.com/office/drawing/2014/main" id="{8456A19C-0364-5FBD-3F7A-9D9E519F3B66}"/>
                  </a:ext>
                </a:extLst>
              </p:cNvPr>
              <p:cNvGrpSpPr/>
              <p:nvPr/>
            </p:nvGrpSpPr>
            <p:grpSpPr>
              <a:xfrm>
                <a:off x="7915085" y="1885975"/>
                <a:ext cx="493975" cy="641288"/>
                <a:chOff x="-3462150" y="2046625"/>
                <a:chExt cx="224500" cy="291450"/>
              </a:xfrm>
              <a:grpFill/>
            </p:grpSpPr>
            <p:sp>
              <p:nvSpPr>
                <p:cNvPr id="618" name="Google Shape;12568;p89">
                  <a:extLst>
                    <a:ext uri="{FF2B5EF4-FFF2-40B4-BE49-F238E27FC236}">
                      <a16:creationId xmlns:a16="http://schemas.microsoft.com/office/drawing/2014/main" id="{8573EBF6-9DCE-86EC-5233-554C3B1E60C6}"/>
                    </a:ext>
                  </a:extLst>
                </p:cNvPr>
                <p:cNvSpPr/>
                <p:nvPr/>
              </p:nvSpPr>
              <p:spPr>
                <a:xfrm>
                  <a:off x="-3425125" y="2253000"/>
                  <a:ext cx="51225" cy="50425"/>
                </a:xfrm>
                <a:custGeom>
                  <a:avLst/>
                  <a:gdLst/>
                  <a:ahLst/>
                  <a:cxnLst/>
                  <a:rect l="l" t="t" r="r" b="b"/>
                  <a:pathLst>
                    <a:path w="2049" h="2017" extrusionOk="0">
                      <a:moveTo>
                        <a:pt x="1009" y="662"/>
                      </a:moveTo>
                      <a:cubicBezTo>
                        <a:pt x="1198" y="662"/>
                        <a:pt x="1355" y="819"/>
                        <a:pt x="1355" y="1008"/>
                      </a:cubicBezTo>
                      <a:cubicBezTo>
                        <a:pt x="1355" y="1197"/>
                        <a:pt x="1166" y="1355"/>
                        <a:pt x="1009" y="1355"/>
                      </a:cubicBezTo>
                      <a:cubicBezTo>
                        <a:pt x="820" y="1355"/>
                        <a:pt x="662" y="1197"/>
                        <a:pt x="662" y="1008"/>
                      </a:cubicBezTo>
                      <a:cubicBezTo>
                        <a:pt x="662" y="819"/>
                        <a:pt x="820" y="662"/>
                        <a:pt x="1009" y="662"/>
                      </a:cubicBezTo>
                      <a:close/>
                      <a:moveTo>
                        <a:pt x="1009" y="0"/>
                      </a:moveTo>
                      <a:cubicBezTo>
                        <a:pt x="473" y="0"/>
                        <a:pt x="0" y="441"/>
                        <a:pt x="0" y="1008"/>
                      </a:cubicBezTo>
                      <a:cubicBezTo>
                        <a:pt x="0" y="1575"/>
                        <a:pt x="473" y="2016"/>
                        <a:pt x="1009" y="2016"/>
                      </a:cubicBezTo>
                      <a:cubicBezTo>
                        <a:pt x="1576" y="2016"/>
                        <a:pt x="2048" y="1575"/>
                        <a:pt x="2048" y="1008"/>
                      </a:cubicBezTo>
                      <a:cubicBezTo>
                        <a:pt x="2048" y="441"/>
                        <a:pt x="1576" y="0"/>
                        <a:pt x="10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19" name="Google Shape;12569;p89">
                  <a:extLst>
                    <a:ext uri="{FF2B5EF4-FFF2-40B4-BE49-F238E27FC236}">
                      <a16:creationId xmlns:a16="http://schemas.microsoft.com/office/drawing/2014/main" id="{79742DAF-3C09-BE76-4C44-D13AC15B36D0}"/>
                    </a:ext>
                  </a:extLst>
                </p:cNvPr>
                <p:cNvSpPr/>
                <p:nvPr/>
              </p:nvSpPr>
              <p:spPr>
                <a:xfrm>
                  <a:off x="-3425125" y="2116725"/>
                  <a:ext cx="51225" cy="49650"/>
                </a:xfrm>
                <a:custGeom>
                  <a:avLst/>
                  <a:gdLst/>
                  <a:ahLst/>
                  <a:cxnLst/>
                  <a:rect l="l" t="t" r="r" b="b"/>
                  <a:pathLst>
                    <a:path w="2049" h="1986" extrusionOk="0">
                      <a:moveTo>
                        <a:pt x="343" y="1"/>
                      </a:moveTo>
                      <a:cubicBezTo>
                        <a:pt x="252" y="1"/>
                        <a:pt x="158" y="32"/>
                        <a:pt x="95" y="95"/>
                      </a:cubicBezTo>
                      <a:cubicBezTo>
                        <a:pt x="0" y="190"/>
                        <a:pt x="0" y="442"/>
                        <a:pt x="95" y="536"/>
                      </a:cubicBezTo>
                      <a:lnTo>
                        <a:pt x="536" y="977"/>
                      </a:lnTo>
                      <a:lnTo>
                        <a:pt x="95" y="1418"/>
                      </a:lnTo>
                      <a:cubicBezTo>
                        <a:pt x="0" y="1544"/>
                        <a:pt x="0" y="1765"/>
                        <a:pt x="95" y="1891"/>
                      </a:cubicBezTo>
                      <a:cubicBezTo>
                        <a:pt x="158" y="1954"/>
                        <a:pt x="252" y="1986"/>
                        <a:pt x="343" y="1986"/>
                      </a:cubicBezTo>
                      <a:cubicBezTo>
                        <a:pt x="434" y="1986"/>
                        <a:pt x="520" y="1954"/>
                        <a:pt x="568" y="1891"/>
                      </a:cubicBezTo>
                      <a:lnTo>
                        <a:pt x="1009" y="1450"/>
                      </a:lnTo>
                      <a:lnTo>
                        <a:pt x="1450" y="1891"/>
                      </a:lnTo>
                      <a:cubicBezTo>
                        <a:pt x="1513" y="1954"/>
                        <a:pt x="1599" y="1986"/>
                        <a:pt x="1686" y="1986"/>
                      </a:cubicBezTo>
                      <a:cubicBezTo>
                        <a:pt x="1773" y="1986"/>
                        <a:pt x="1859" y="1954"/>
                        <a:pt x="1922" y="1891"/>
                      </a:cubicBezTo>
                      <a:cubicBezTo>
                        <a:pt x="2048" y="1765"/>
                        <a:pt x="2048" y="1544"/>
                        <a:pt x="1922" y="1418"/>
                      </a:cubicBezTo>
                      <a:lnTo>
                        <a:pt x="1481" y="977"/>
                      </a:lnTo>
                      <a:lnTo>
                        <a:pt x="1922" y="536"/>
                      </a:lnTo>
                      <a:cubicBezTo>
                        <a:pt x="2048" y="442"/>
                        <a:pt x="2048" y="190"/>
                        <a:pt x="1922" y="95"/>
                      </a:cubicBezTo>
                      <a:cubicBezTo>
                        <a:pt x="1859" y="32"/>
                        <a:pt x="1773" y="1"/>
                        <a:pt x="1686" y="1"/>
                      </a:cubicBezTo>
                      <a:cubicBezTo>
                        <a:pt x="1599" y="1"/>
                        <a:pt x="1513" y="32"/>
                        <a:pt x="1450" y="95"/>
                      </a:cubicBezTo>
                      <a:lnTo>
                        <a:pt x="1009" y="505"/>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20" name="Google Shape;12570;p89">
                  <a:extLst>
                    <a:ext uri="{FF2B5EF4-FFF2-40B4-BE49-F238E27FC236}">
                      <a16:creationId xmlns:a16="http://schemas.microsoft.com/office/drawing/2014/main" id="{C44D7859-A465-512C-0646-7058D44CF512}"/>
                    </a:ext>
                  </a:extLst>
                </p:cNvPr>
                <p:cNvSpPr/>
                <p:nvPr/>
              </p:nvSpPr>
              <p:spPr>
                <a:xfrm>
                  <a:off x="-3425125" y="2185250"/>
                  <a:ext cx="51225" cy="49650"/>
                </a:xfrm>
                <a:custGeom>
                  <a:avLst/>
                  <a:gdLst/>
                  <a:ahLst/>
                  <a:cxnLst/>
                  <a:rect l="l" t="t" r="r" b="b"/>
                  <a:pathLst>
                    <a:path w="2049" h="1986" extrusionOk="0">
                      <a:moveTo>
                        <a:pt x="343" y="1"/>
                      </a:moveTo>
                      <a:cubicBezTo>
                        <a:pt x="252" y="1"/>
                        <a:pt x="158" y="32"/>
                        <a:pt x="95" y="95"/>
                      </a:cubicBezTo>
                      <a:cubicBezTo>
                        <a:pt x="0" y="221"/>
                        <a:pt x="0" y="442"/>
                        <a:pt x="95" y="568"/>
                      </a:cubicBezTo>
                      <a:lnTo>
                        <a:pt x="536" y="1009"/>
                      </a:lnTo>
                      <a:lnTo>
                        <a:pt x="95" y="1418"/>
                      </a:lnTo>
                      <a:cubicBezTo>
                        <a:pt x="0" y="1544"/>
                        <a:pt x="0" y="1796"/>
                        <a:pt x="95" y="1891"/>
                      </a:cubicBezTo>
                      <a:cubicBezTo>
                        <a:pt x="158" y="1954"/>
                        <a:pt x="252" y="1985"/>
                        <a:pt x="343" y="1985"/>
                      </a:cubicBezTo>
                      <a:cubicBezTo>
                        <a:pt x="434" y="1985"/>
                        <a:pt x="520" y="1954"/>
                        <a:pt x="568" y="1891"/>
                      </a:cubicBezTo>
                      <a:lnTo>
                        <a:pt x="1009" y="1481"/>
                      </a:lnTo>
                      <a:lnTo>
                        <a:pt x="1450" y="1891"/>
                      </a:lnTo>
                      <a:cubicBezTo>
                        <a:pt x="1513" y="1954"/>
                        <a:pt x="1599" y="1985"/>
                        <a:pt x="1686" y="1985"/>
                      </a:cubicBezTo>
                      <a:cubicBezTo>
                        <a:pt x="1773" y="1985"/>
                        <a:pt x="1859" y="1954"/>
                        <a:pt x="1922" y="1891"/>
                      </a:cubicBezTo>
                      <a:cubicBezTo>
                        <a:pt x="2048" y="1796"/>
                        <a:pt x="2048" y="1544"/>
                        <a:pt x="1922" y="1418"/>
                      </a:cubicBezTo>
                      <a:lnTo>
                        <a:pt x="1481" y="1009"/>
                      </a:lnTo>
                      <a:lnTo>
                        <a:pt x="1922" y="568"/>
                      </a:lnTo>
                      <a:cubicBezTo>
                        <a:pt x="2048" y="410"/>
                        <a:pt x="2048" y="221"/>
                        <a:pt x="1922" y="95"/>
                      </a:cubicBezTo>
                      <a:cubicBezTo>
                        <a:pt x="1859" y="32"/>
                        <a:pt x="1773" y="1"/>
                        <a:pt x="1686" y="1"/>
                      </a:cubicBezTo>
                      <a:cubicBezTo>
                        <a:pt x="1599" y="1"/>
                        <a:pt x="1513" y="32"/>
                        <a:pt x="1450" y="95"/>
                      </a:cubicBezTo>
                      <a:lnTo>
                        <a:pt x="1009" y="536"/>
                      </a:lnTo>
                      <a:lnTo>
                        <a:pt x="568" y="95"/>
                      </a:lnTo>
                      <a:cubicBezTo>
                        <a:pt x="520" y="32"/>
                        <a:pt x="434" y="1"/>
                        <a:pt x="3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21" name="Google Shape;12571;p89">
                  <a:extLst>
                    <a:ext uri="{FF2B5EF4-FFF2-40B4-BE49-F238E27FC236}">
                      <a16:creationId xmlns:a16="http://schemas.microsoft.com/office/drawing/2014/main" id="{BFB270CB-6432-AC22-5654-9FD9E650E5A1}"/>
                    </a:ext>
                  </a:extLst>
                </p:cNvPr>
                <p:cNvSpPr/>
                <p:nvPr/>
              </p:nvSpPr>
              <p:spPr>
                <a:xfrm>
                  <a:off x="-3462150" y="2046625"/>
                  <a:ext cx="224500" cy="291450"/>
                </a:xfrm>
                <a:custGeom>
                  <a:avLst/>
                  <a:gdLst/>
                  <a:ahLst/>
                  <a:cxnLst/>
                  <a:rect l="l" t="t" r="r" b="b"/>
                  <a:pathLst>
                    <a:path w="8980" h="11658" extrusionOk="0">
                      <a:moveTo>
                        <a:pt x="5924" y="694"/>
                      </a:moveTo>
                      <a:cubicBezTo>
                        <a:pt x="6113" y="694"/>
                        <a:pt x="6270" y="851"/>
                        <a:pt x="6270" y="1040"/>
                      </a:cubicBezTo>
                      <a:cubicBezTo>
                        <a:pt x="6270" y="1229"/>
                        <a:pt x="6113" y="1387"/>
                        <a:pt x="5924" y="1387"/>
                      </a:cubicBezTo>
                      <a:lnTo>
                        <a:pt x="3151" y="1387"/>
                      </a:lnTo>
                      <a:cubicBezTo>
                        <a:pt x="2962" y="1387"/>
                        <a:pt x="2805" y="1229"/>
                        <a:pt x="2805" y="1040"/>
                      </a:cubicBezTo>
                      <a:cubicBezTo>
                        <a:pt x="2805" y="851"/>
                        <a:pt x="2962" y="694"/>
                        <a:pt x="3151" y="694"/>
                      </a:cubicBezTo>
                      <a:close/>
                      <a:moveTo>
                        <a:pt x="8034" y="1356"/>
                      </a:moveTo>
                      <a:cubicBezTo>
                        <a:pt x="8255" y="1356"/>
                        <a:pt x="8413" y="1513"/>
                        <a:pt x="8413" y="1702"/>
                      </a:cubicBezTo>
                      <a:lnTo>
                        <a:pt x="8413" y="10649"/>
                      </a:lnTo>
                      <a:lnTo>
                        <a:pt x="8287" y="10649"/>
                      </a:lnTo>
                      <a:cubicBezTo>
                        <a:pt x="8287" y="10838"/>
                        <a:pt x="8129" y="10996"/>
                        <a:pt x="7940" y="10996"/>
                      </a:cubicBezTo>
                      <a:lnTo>
                        <a:pt x="1103" y="10996"/>
                      </a:lnTo>
                      <a:cubicBezTo>
                        <a:pt x="914" y="10996"/>
                        <a:pt x="757" y="10838"/>
                        <a:pt x="757" y="10649"/>
                      </a:cubicBezTo>
                      <a:lnTo>
                        <a:pt x="757" y="1702"/>
                      </a:lnTo>
                      <a:cubicBezTo>
                        <a:pt x="757" y="1513"/>
                        <a:pt x="914" y="1356"/>
                        <a:pt x="1103" y="1356"/>
                      </a:cubicBezTo>
                      <a:lnTo>
                        <a:pt x="2206" y="1356"/>
                      </a:lnTo>
                      <a:cubicBezTo>
                        <a:pt x="2364" y="1734"/>
                        <a:pt x="2742" y="2017"/>
                        <a:pt x="3214" y="2017"/>
                      </a:cubicBezTo>
                      <a:lnTo>
                        <a:pt x="5955" y="2017"/>
                      </a:lnTo>
                      <a:cubicBezTo>
                        <a:pt x="6396" y="2017"/>
                        <a:pt x="6774" y="1734"/>
                        <a:pt x="6932" y="1356"/>
                      </a:cubicBezTo>
                      <a:close/>
                      <a:moveTo>
                        <a:pt x="3120" y="1"/>
                      </a:moveTo>
                      <a:cubicBezTo>
                        <a:pt x="2679" y="1"/>
                        <a:pt x="2301" y="284"/>
                        <a:pt x="2143" y="694"/>
                      </a:cubicBezTo>
                      <a:lnTo>
                        <a:pt x="1040" y="694"/>
                      </a:lnTo>
                      <a:cubicBezTo>
                        <a:pt x="473" y="694"/>
                        <a:pt x="1" y="1166"/>
                        <a:pt x="1" y="1702"/>
                      </a:cubicBezTo>
                      <a:lnTo>
                        <a:pt x="1" y="10649"/>
                      </a:lnTo>
                      <a:cubicBezTo>
                        <a:pt x="1" y="11185"/>
                        <a:pt x="473" y="11658"/>
                        <a:pt x="1040" y="11658"/>
                      </a:cubicBezTo>
                      <a:lnTo>
                        <a:pt x="7877" y="11658"/>
                      </a:lnTo>
                      <a:cubicBezTo>
                        <a:pt x="8444" y="11658"/>
                        <a:pt x="8917" y="11185"/>
                        <a:pt x="8917" y="10649"/>
                      </a:cubicBezTo>
                      <a:lnTo>
                        <a:pt x="8917" y="1702"/>
                      </a:lnTo>
                      <a:cubicBezTo>
                        <a:pt x="8980" y="1166"/>
                        <a:pt x="8507" y="694"/>
                        <a:pt x="7971" y="694"/>
                      </a:cubicBezTo>
                      <a:lnTo>
                        <a:pt x="6869" y="694"/>
                      </a:lnTo>
                      <a:cubicBezTo>
                        <a:pt x="6711" y="284"/>
                        <a:pt x="6365" y="1"/>
                        <a:pt x="58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22" name="Google Shape;12572;p89">
                  <a:extLst>
                    <a:ext uri="{FF2B5EF4-FFF2-40B4-BE49-F238E27FC236}">
                      <a16:creationId xmlns:a16="http://schemas.microsoft.com/office/drawing/2014/main" id="{30DCE65E-0ED5-174F-D164-8B674527DFD4}"/>
                    </a:ext>
                  </a:extLst>
                </p:cNvPr>
                <p:cNvSpPr/>
                <p:nvPr/>
              </p:nvSpPr>
              <p:spPr>
                <a:xfrm>
                  <a:off x="-3358175" y="2133275"/>
                  <a:ext cx="86650" cy="18125"/>
                </a:xfrm>
                <a:custGeom>
                  <a:avLst/>
                  <a:gdLst/>
                  <a:ahLst/>
                  <a:cxnLst/>
                  <a:rect l="l" t="t" r="r" b="b"/>
                  <a:pathLst>
                    <a:path w="3466" h="725" extrusionOk="0">
                      <a:moveTo>
                        <a:pt x="347" y="0"/>
                      </a:moveTo>
                      <a:cubicBezTo>
                        <a:pt x="158" y="0"/>
                        <a:pt x="0" y="158"/>
                        <a:pt x="0" y="378"/>
                      </a:cubicBezTo>
                      <a:cubicBezTo>
                        <a:pt x="0" y="567"/>
                        <a:pt x="158" y="725"/>
                        <a:pt x="347" y="725"/>
                      </a:cubicBezTo>
                      <a:lnTo>
                        <a:pt x="3088" y="725"/>
                      </a:lnTo>
                      <a:cubicBezTo>
                        <a:pt x="3308" y="725"/>
                        <a:pt x="3466" y="567"/>
                        <a:pt x="3466" y="378"/>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23" name="Google Shape;12573;p89">
                  <a:extLst>
                    <a:ext uri="{FF2B5EF4-FFF2-40B4-BE49-F238E27FC236}">
                      <a16:creationId xmlns:a16="http://schemas.microsoft.com/office/drawing/2014/main" id="{74FB4973-1FF6-2DFB-1468-DEA65CBD3A8D}"/>
                    </a:ext>
                  </a:extLst>
                </p:cNvPr>
                <p:cNvSpPr/>
                <p:nvPr/>
              </p:nvSpPr>
              <p:spPr>
                <a:xfrm>
                  <a:off x="-3358175" y="2201800"/>
                  <a:ext cx="86650" cy="17350"/>
                </a:xfrm>
                <a:custGeom>
                  <a:avLst/>
                  <a:gdLst/>
                  <a:ahLst/>
                  <a:cxnLst/>
                  <a:rect l="l" t="t" r="r" b="b"/>
                  <a:pathLst>
                    <a:path w="3466" h="694" extrusionOk="0">
                      <a:moveTo>
                        <a:pt x="347" y="0"/>
                      </a:moveTo>
                      <a:cubicBezTo>
                        <a:pt x="158" y="0"/>
                        <a:pt x="0" y="158"/>
                        <a:pt x="0" y="347"/>
                      </a:cubicBezTo>
                      <a:cubicBezTo>
                        <a:pt x="0" y="536"/>
                        <a:pt x="158" y="693"/>
                        <a:pt x="347" y="693"/>
                      </a:cubicBezTo>
                      <a:lnTo>
                        <a:pt x="3088" y="693"/>
                      </a:lnTo>
                      <a:cubicBezTo>
                        <a:pt x="3308" y="693"/>
                        <a:pt x="3466" y="536"/>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24" name="Google Shape;12574;p89">
                  <a:extLst>
                    <a:ext uri="{FF2B5EF4-FFF2-40B4-BE49-F238E27FC236}">
                      <a16:creationId xmlns:a16="http://schemas.microsoft.com/office/drawing/2014/main" id="{2C17AD5D-C581-1E84-2FCC-C25CB80C8E82}"/>
                    </a:ext>
                  </a:extLst>
                </p:cNvPr>
                <p:cNvSpPr/>
                <p:nvPr/>
              </p:nvSpPr>
              <p:spPr>
                <a:xfrm>
                  <a:off x="-3358175" y="2270325"/>
                  <a:ext cx="86650" cy="18125"/>
                </a:xfrm>
                <a:custGeom>
                  <a:avLst/>
                  <a:gdLst/>
                  <a:ahLst/>
                  <a:cxnLst/>
                  <a:rect l="l" t="t" r="r" b="b"/>
                  <a:pathLst>
                    <a:path w="3466" h="725" extrusionOk="0">
                      <a:moveTo>
                        <a:pt x="347" y="0"/>
                      </a:moveTo>
                      <a:cubicBezTo>
                        <a:pt x="158" y="0"/>
                        <a:pt x="0" y="158"/>
                        <a:pt x="0" y="347"/>
                      </a:cubicBezTo>
                      <a:cubicBezTo>
                        <a:pt x="0" y="567"/>
                        <a:pt x="158" y="725"/>
                        <a:pt x="347" y="725"/>
                      </a:cubicBezTo>
                      <a:lnTo>
                        <a:pt x="3088" y="725"/>
                      </a:lnTo>
                      <a:cubicBezTo>
                        <a:pt x="3308" y="725"/>
                        <a:pt x="3466" y="567"/>
                        <a:pt x="3466" y="347"/>
                      </a:cubicBezTo>
                      <a:cubicBezTo>
                        <a:pt x="3466" y="158"/>
                        <a:pt x="3308" y="0"/>
                        <a:pt x="308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51" name="Google Shape;12602;p89">
                <a:extLst>
                  <a:ext uri="{FF2B5EF4-FFF2-40B4-BE49-F238E27FC236}">
                    <a16:creationId xmlns:a16="http://schemas.microsoft.com/office/drawing/2014/main" id="{25E1B2EB-63C4-D058-27E0-E1C06D58518E}"/>
                  </a:ext>
                </a:extLst>
              </p:cNvPr>
              <p:cNvGrpSpPr/>
              <p:nvPr/>
            </p:nvGrpSpPr>
            <p:grpSpPr>
              <a:xfrm>
                <a:off x="2063594" y="1908370"/>
                <a:ext cx="624120" cy="625775"/>
                <a:chOff x="6679825" y="2693700"/>
                <a:chExt cx="257875" cy="258575"/>
              </a:xfrm>
              <a:grpFill/>
            </p:grpSpPr>
            <p:sp>
              <p:nvSpPr>
                <p:cNvPr id="652" name="Google Shape;12603;p89">
                  <a:extLst>
                    <a:ext uri="{FF2B5EF4-FFF2-40B4-BE49-F238E27FC236}">
                      <a16:creationId xmlns:a16="http://schemas.microsoft.com/office/drawing/2014/main" id="{5123EAEC-B849-4D2C-9834-3D5566ACEC55}"/>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53" name="Google Shape;12604;p89">
                  <a:extLst>
                    <a:ext uri="{FF2B5EF4-FFF2-40B4-BE49-F238E27FC236}">
                      <a16:creationId xmlns:a16="http://schemas.microsoft.com/office/drawing/2014/main" id="{F2F5400B-76D9-1FD0-4918-9381240F9E1C}"/>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grpSp>
          <p:nvGrpSpPr>
            <p:cNvPr id="714" name="Group 713">
              <a:extLst>
                <a:ext uri="{FF2B5EF4-FFF2-40B4-BE49-F238E27FC236}">
                  <a16:creationId xmlns:a16="http://schemas.microsoft.com/office/drawing/2014/main" id="{7A086B54-4C77-4AAA-2887-6EF32C402F73}"/>
                </a:ext>
              </a:extLst>
            </p:cNvPr>
            <p:cNvGrpSpPr/>
            <p:nvPr/>
          </p:nvGrpSpPr>
          <p:grpSpPr>
            <a:xfrm>
              <a:off x="401737" y="2551020"/>
              <a:ext cx="11393071" cy="646514"/>
              <a:chOff x="401737" y="2659314"/>
              <a:chExt cx="11393071" cy="646514"/>
            </a:xfrm>
            <a:grpFill/>
          </p:grpSpPr>
          <p:grpSp>
            <p:nvGrpSpPr>
              <p:cNvPr id="3" name="Google Shape;12423;p89">
                <a:extLst>
                  <a:ext uri="{FF2B5EF4-FFF2-40B4-BE49-F238E27FC236}">
                    <a16:creationId xmlns:a16="http://schemas.microsoft.com/office/drawing/2014/main" id="{76E3DFEB-69F5-9FB0-216C-4A6A13BBA8D3}"/>
                  </a:ext>
                </a:extLst>
              </p:cNvPr>
              <p:cNvGrpSpPr/>
              <p:nvPr/>
            </p:nvGrpSpPr>
            <p:grpSpPr>
              <a:xfrm>
                <a:off x="401737" y="2661924"/>
                <a:ext cx="649923" cy="641288"/>
                <a:chOff x="-6713450" y="2397900"/>
                <a:chExt cx="295375" cy="291450"/>
              </a:xfrm>
              <a:grpFill/>
            </p:grpSpPr>
            <p:sp>
              <p:nvSpPr>
                <p:cNvPr id="470" name="Google Shape;12424;p89">
                  <a:extLst>
                    <a:ext uri="{FF2B5EF4-FFF2-40B4-BE49-F238E27FC236}">
                      <a16:creationId xmlns:a16="http://schemas.microsoft.com/office/drawing/2014/main" id="{B5385F63-1E69-A0B0-EC09-F87745A68A32}"/>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75" name="Google Shape;12425;p89">
                  <a:extLst>
                    <a:ext uri="{FF2B5EF4-FFF2-40B4-BE49-F238E27FC236}">
                      <a16:creationId xmlns:a16="http://schemas.microsoft.com/office/drawing/2014/main" id="{C64D3FE6-B81D-9DB8-DC51-D1ACA67C4D3D}"/>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sp>
            <p:nvSpPr>
              <p:cNvPr id="480" name="Google Shape;12430;p89">
                <a:extLst>
                  <a:ext uri="{FF2B5EF4-FFF2-40B4-BE49-F238E27FC236}">
                    <a16:creationId xmlns:a16="http://schemas.microsoft.com/office/drawing/2014/main" id="{2E6E8955-9FE2-8570-2EB2-7DC6F40FDB6F}"/>
                  </a:ext>
                </a:extLst>
              </p:cNvPr>
              <p:cNvSpPr/>
              <p:nvPr/>
            </p:nvSpPr>
            <p:spPr>
              <a:xfrm>
                <a:off x="4525976" y="2662556"/>
                <a:ext cx="641288" cy="639583"/>
              </a:xfrm>
              <a:custGeom>
                <a:avLst/>
                <a:gdLst/>
                <a:ahLst/>
                <a:cxnLst/>
                <a:rect l="l" t="t" r="r" b="b"/>
                <a:pathLst>
                  <a:path w="11658" h="11627" extrusionOk="0">
                    <a:moveTo>
                      <a:pt x="6806" y="2017"/>
                    </a:moveTo>
                    <a:lnTo>
                      <a:pt x="6806" y="2773"/>
                    </a:lnTo>
                    <a:lnTo>
                      <a:pt x="4758" y="2773"/>
                    </a:lnTo>
                    <a:lnTo>
                      <a:pt x="4758" y="2017"/>
                    </a:lnTo>
                    <a:close/>
                    <a:moveTo>
                      <a:pt x="7152" y="694"/>
                    </a:moveTo>
                    <a:cubicBezTo>
                      <a:pt x="7688" y="694"/>
                      <a:pt x="8192" y="1167"/>
                      <a:pt x="8192" y="1702"/>
                    </a:cubicBezTo>
                    <a:lnTo>
                      <a:pt x="8192" y="2773"/>
                    </a:lnTo>
                    <a:lnTo>
                      <a:pt x="7499" y="2773"/>
                    </a:lnTo>
                    <a:lnTo>
                      <a:pt x="7499" y="1702"/>
                    </a:lnTo>
                    <a:cubicBezTo>
                      <a:pt x="7499" y="1513"/>
                      <a:pt x="7341" y="1356"/>
                      <a:pt x="7152" y="1356"/>
                    </a:cubicBezTo>
                    <a:lnTo>
                      <a:pt x="4411" y="1356"/>
                    </a:lnTo>
                    <a:cubicBezTo>
                      <a:pt x="4191" y="1356"/>
                      <a:pt x="4033" y="1513"/>
                      <a:pt x="4033" y="1702"/>
                    </a:cubicBezTo>
                    <a:lnTo>
                      <a:pt x="4033" y="2773"/>
                    </a:lnTo>
                    <a:lnTo>
                      <a:pt x="3371" y="2773"/>
                    </a:lnTo>
                    <a:lnTo>
                      <a:pt x="3371" y="1702"/>
                    </a:lnTo>
                    <a:cubicBezTo>
                      <a:pt x="3371" y="1167"/>
                      <a:pt x="3844" y="694"/>
                      <a:pt x="4411" y="694"/>
                    </a:cubicBezTo>
                    <a:close/>
                    <a:moveTo>
                      <a:pt x="10618" y="3498"/>
                    </a:moveTo>
                    <a:cubicBezTo>
                      <a:pt x="10807" y="3498"/>
                      <a:pt x="10964" y="3656"/>
                      <a:pt x="10964" y="3845"/>
                    </a:cubicBezTo>
                    <a:lnTo>
                      <a:pt x="10964" y="5010"/>
                    </a:lnTo>
                    <a:cubicBezTo>
                      <a:pt x="9546" y="6239"/>
                      <a:pt x="7688" y="6901"/>
                      <a:pt x="5766" y="6901"/>
                    </a:cubicBezTo>
                    <a:cubicBezTo>
                      <a:pt x="3876" y="6901"/>
                      <a:pt x="2080" y="6239"/>
                      <a:pt x="662" y="5010"/>
                    </a:cubicBezTo>
                    <a:lnTo>
                      <a:pt x="662" y="3971"/>
                    </a:lnTo>
                    <a:cubicBezTo>
                      <a:pt x="662" y="3687"/>
                      <a:pt x="851" y="3498"/>
                      <a:pt x="1135" y="3498"/>
                    </a:cubicBezTo>
                    <a:close/>
                    <a:moveTo>
                      <a:pt x="6806" y="7531"/>
                    </a:moveTo>
                    <a:lnTo>
                      <a:pt x="6806" y="7940"/>
                    </a:lnTo>
                    <a:cubicBezTo>
                      <a:pt x="6806" y="8129"/>
                      <a:pt x="6648" y="8287"/>
                      <a:pt x="6459" y="8287"/>
                    </a:cubicBezTo>
                    <a:lnTo>
                      <a:pt x="5073" y="8287"/>
                    </a:lnTo>
                    <a:cubicBezTo>
                      <a:pt x="4884" y="8287"/>
                      <a:pt x="4726" y="8129"/>
                      <a:pt x="4726" y="7940"/>
                    </a:cubicBezTo>
                    <a:lnTo>
                      <a:pt x="4726" y="7531"/>
                    </a:lnTo>
                    <a:lnTo>
                      <a:pt x="4758" y="7531"/>
                    </a:lnTo>
                    <a:cubicBezTo>
                      <a:pt x="5104" y="7594"/>
                      <a:pt x="5419" y="7625"/>
                      <a:pt x="5766" y="7625"/>
                    </a:cubicBezTo>
                    <a:cubicBezTo>
                      <a:pt x="6112" y="7625"/>
                      <a:pt x="6427" y="7594"/>
                      <a:pt x="6806" y="7531"/>
                    </a:cubicBezTo>
                    <a:close/>
                    <a:moveTo>
                      <a:pt x="10964" y="5892"/>
                    </a:moveTo>
                    <a:lnTo>
                      <a:pt x="10964" y="9988"/>
                    </a:lnTo>
                    <a:cubicBezTo>
                      <a:pt x="10964" y="10524"/>
                      <a:pt x="10492" y="10996"/>
                      <a:pt x="9956" y="10996"/>
                    </a:cubicBezTo>
                    <a:lnTo>
                      <a:pt x="1670" y="10996"/>
                    </a:lnTo>
                    <a:cubicBezTo>
                      <a:pt x="1135" y="10996"/>
                      <a:pt x="662" y="10524"/>
                      <a:pt x="662" y="9988"/>
                    </a:cubicBezTo>
                    <a:lnTo>
                      <a:pt x="662" y="5892"/>
                    </a:lnTo>
                    <a:cubicBezTo>
                      <a:pt x="1670" y="6649"/>
                      <a:pt x="2804" y="7184"/>
                      <a:pt x="4065" y="7436"/>
                    </a:cubicBezTo>
                    <a:lnTo>
                      <a:pt x="4065" y="7940"/>
                    </a:lnTo>
                    <a:cubicBezTo>
                      <a:pt x="4065" y="8476"/>
                      <a:pt x="4537" y="8948"/>
                      <a:pt x="5104" y="8948"/>
                    </a:cubicBezTo>
                    <a:lnTo>
                      <a:pt x="6490" y="8948"/>
                    </a:lnTo>
                    <a:cubicBezTo>
                      <a:pt x="7026" y="8948"/>
                      <a:pt x="7499" y="8476"/>
                      <a:pt x="7499" y="7940"/>
                    </a:cubicBezTo>
                    <a:lnTo>
                      <a:pt x="7499" y="7436"/>
                    </a:lnTo>
                    <a:cubicBezTo>
                      <a:pt x="7971" y="7342"/>
                      <a:pt x="8444" y="7184"/>
                      <a:pt x="8916" y="7027"/>
                    </a:cubicBezTo>
                    <a:cubicBezTo>
                      <a:pt x="9672" y="6743"/>
                      <a:pt x="10334" y="6365"/>
                      <a:pt x="10964" y="5892"/>
                    </a:cubicBezTo>
                    <a:close/>
                    <a:moveTo>
                      <a:pt x="4411" y="1"/>
                    </a:moveTo>
                    <a:cubicBezTo>
                      <a:pt x="3466" y="1"/>
                      <a:pt x="2710" y="757"/>
                      <a:pt x="2710" y="1702"/>
                    </a:cubicBezTo>
                    <a:lnTo>
                      <a:pt x="2710" y="2773"/>
                    </a:lnTo>
                    <a:lnTo>
                      <a:pt x="1135" y="2773"/>
                    </a:lnTo>
                    <a:cubicBezTo>
                      <a:pt x="505" y="2773"/>
                      <a:pt x="0" y="3277"/>
                      <a:pt x="0" y="3908"/>
                    </a:cubicBezTo>
                    <a:lnTo>
                      <a:pt x="0" y="9957"/>
                    </a:lnTo>
                    <a:cubicBezTo>
                      <a:pt x="0" y="10902"/>
                      <a:pt x="725" y="11626"/>
                      <a:pt x="1670" y="11626"/>
                    </a:cubicBezTo>
                    <a:lnTo>
                      <a:pt x="9956" y="11626"/>
                    </a:lnTo>
                    <a:cubicBezTo>
                      <a:pt x="10901" y="11626"/>
                      <a:pt x="11657" y="10902"/>
                      <a:pt x="11657" y="9957"/>
                    </a:cubicBezTo>
                    <a:lnTo>
                      <a:pt x="11657" y="3813"/>
                    </a:lnTo>
                    <a:cubicBezTo>
                      <a:pt x="11626" y="3246"/>
                      <a:pt x="11153" y="2773"/>
                      <a:pt x="10618" y="2773"/>
                    </a:cubicBezTo>
                    <a:lnTo>
                      <a:pt x="8853" y="2773"/>
                    </a:lnTo>
                    <a:lnTo>
                      <a:pt x="8853" y="1702"/>
                    </a:lnTo>
                    <a:cubicBezTo>
                      <a:pt x="8853" y="757"/>
                      <a:pt x="8097" y="1"/>
                      <a:pt x="715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nvGrpSpPr>
              <p:cNvPr id="488" name="Google Shape;12438;p89">
                <a:extLst>
                  <a:ext uri="{FF2B5EF4-FFF2-40B4-BE49-F238E27FC236}">
                    <a16:creationId xmlns:a16="http://schemas.microsoft.com/office/drawing/2014/main" id="{5D3A2693-6285-FD74-F02D-B899811B76F6}"/>
                  </a:ext>
                </a:extLst>
              </p:cNvPr>
              <p:cNvGrpSpPr/>
              <p:nvPr/>
            </p:nvGrpSpPr>
            <p:grpSpPr>
              <a:xfrm>
                <a:off x="8665202" y="2661183"/>
                <a:ext cx="641288" cy="642773"/>
                <a:chOff x="-3137650" y="2408950"/>
                <a:chExt cx="291450" cy="292125"/>
              </a:xfrm>
              <a:grpFill/>
            </p:grpSpPr>
            <p:sp>
              <p:nvSpPr>
                <p:cNvPr id="489" name="Google Shape;12439;p89">
                  <a:extLst>
                    <a:ext uri="{FF2B5EF4-FFF2-40B4-BE49-F238E27FC236}">
                      <a16:creationId xmlns:a16="http://schemas.microsoft.com/office/drawing/2014/main" id="{E1B3731E-8D3A-3A90-DE22-9C71E097A63F}"/>
                    </a:ext>
                  </a:extLst>
                </p:cNvPr>
                <p:cNvSpPr/>
                <p:nvPr/>
              </p:nvSpPr>
              <p:spPr>
                <a:xfrm>
                  <a:off x="-3137650" y="2408950"/>
                  <a:ext cx="291450" cy="292125"/>
                </a:xfrm>
                <a:custGeom>
                  <a:avLst/>
                  <a:gdLst/>
                  <a:ahLst/>
                  <a:cxnLst/>
                  <a:rect l="l" t="t" r="r" b="b"/>
                  <a:pathLst>
                    <a:path w="11658" h="11685" extrusionOk="0">
                      <a:moveTo>
                        <a:pt x="10618" y="662"/>
                      </a:moveTo>
                      <a:cubicBezTo>
                        <a:pt x="10807" y="662"/>
                        <a:pt x="10964" y="851"/>
                        <a:pt x="10964" y="1040"/>
                      </a:cubicBezTo>
                      <a:lnTo>
                        <a:pt x="10964" y="2741"/>
                      </a:lnTo>
                      <a:lnTo>
                        <a:pt x="662" y="2741"/>
                      </a:lnTo>
                      <a:lnTo>
                        <a:pt x="662" y="1040"/>
                      </a:lnTo>
                      <a:cubicBezTo>
                        <a:pt x="662" y="851"/>
                        <a:pt x="820" y="662"/>
                        <a:pt x="1009" y="662"/>
                      </a:cubicBezTo>
                      <a:close/>
                      <a:moveTo>
                        <a:pt x="10964" y="3403"/>
                      </a:moveTo>
                      <a:lnTo>
                        <a:pt x="10964" y="8601"/>
                      </a:lnTo>
                      <a:cubicBezTo>
                        <a:pt x="10964" y="8790"/>
                        <a:pt x="10838" y="8947"/>
                        <a:pt x="10618" y="8947"/>
                      </a:cubicBezTo>
                      <a:lnTo>
                        <a:pt x="10145" y="8947"/>
                      </a:lnTo>
                      <a:cubicBezTo>
                        <a:pt x="10208" y="8727"/>
                        <a:pt x="10240" y="8443"/>
                        <a:pt x="10240" y="8160"/>
                      </a:cubicBezTo>
                      <a:lnTo>
                        <a:pt x="10240" y="5860"/>
                      </a:lnTo>
                      <a:cubicBezTo>
                        <a:pt x="10240" y="5673"/>
                        <a:pt x="10058" y="5531"/>
                        <a:pt x="9868" y="5531"/>
                      </a:cubicBezTo>
                      <a:cubicBezTo>
                        <a:pt x="9835" y="5531"/>
                        <a:pt x="9801" y="5535"/>
                        <a:pt x="9767" y="5545"/>
                      </a:cubicBezTo>
                      <a:cubicBezTo>
                        <a:pt x="9545" y="5641"/>
                        <a:pt x="9341" y="5691"/>
                        <a:pt x="9142" y="5691"/>
                      </a:cubicBezTo>
                      <a:cubicBezTo>
                        <a:pt x="8693" y="5691"/>
                        <a:pt x="8275" y="5439"/>
                        <a:pt x="7751" y="4915"/>
                      </a:cubicBezTo>
                      <a:cubicBezTo>
                        <a:pt x="7688" y="4868"/>
                        <a:pt x="7601" y="4844"/>
                        <a:pt x="7515" y="4844"/>
                      </a:cubicBezTo>
                      <a:cubicBezTo>
                        <a:pt x="7428" y="4844"/>
                        <a:pt x="7341" y="4868"/>
                        <a:pt x="7278" y="4915"/>
                      </a:cubicBezTo>
                      <a:cubicBezTo>
                        <a:pt x="6753" y="5440"/>
                        <a:pt x="6334" y="5677"/>
                        <a:pt x="5884" y="5677"/>
                      </a:cubicBezTo>
                      <a:cubicBezTo>
                        <a:pt x="5686" y="5677"/>
                        <a:pt x="5483" y="5631"/>
                        <a:pt x="5262" y="5545"/>
                      </a:cubicBezTo>
                      <a:cubicBezTo>
                        <a:pt x="5229" y="5535"/>
                        <a:pt x="5195" y="5531"/>
                        <a:pt x="5161" y="5531"/>
                      </a:cubicBezTo>
                      <a:cubicBezTo>
                        <a:pt x="4971" y="5531"/>
                        <a:pt x="4789" y="5673"/>
                        <a:pt x="4789" y="5860"/>
                      </a:cubicBezTo>
                      <a:lnTo>
                        <a:pt x="4789" y="8160"/>
                      </a:lnTo>
                      <a:cubicBezTo>
                        <a:pt x="4789" y="8443"/>
                        <a:pt x="4821" y="8664"/>
                        <a:pt x="4884" y="8947"/>
                      </a:cubicBezTo>
                      <a:lnTo>
                        <a:pt x="1009" y="8947"/>
                      </a:lnTo>
                      <a:cubicBezTo>
                        <a:pt x="820" y="8947"/>
                        <a:pt x="662" y="8790"/>
                        <a:pt x="662" y="8601"/>
                      </a:cubicBezTo>
                      <a:lnTo>
                        <a:pt x="662" y="3403"/>
                      </a:lnTo>
                      <a:close/>
                      <a:moveTo>
                        <a:pt x="7152" y="5923"/>
                      </a:moveTo>
                      <a:lnTo>
                        <a:pt x="7152" y="10838"/>
                      </a:lnTo>
                      <a:cubicBezTo>
                        <a:pt x="6144" y="10365"/>
                        <a:pt x="5451" y="9357"/>
                        <a:pt x="5451" y="8160"/>
                      </a:cubicBezTo>
                      <a:lnTo>
                        <a:pt x="5451" y="6301"/>
                      </a:lnTo>
                      <a:cubicBezTo>
                        <a:pt x="5604" y="6330"/>
                        <a:pt x="5750" y="6344"/>
                        <a:pt x="5891" y="6344"/>
                      </a:cubicBezTo>
                      <a:cubicBezTo>
                        <a:pt x="6359" y="6344"/>
                        <a:pt x="6765" y="6189"/>
                        <a:pt x="7152" y="5923"/>
                      </a:cubicBezTo>
                      <a:close/>
                      <a:moveTo>
                        <a:pt x="7877" y="5923"/>
                      </a:moveTo>
                      <a:cubicBezTo>
                        <a:pt x="8242" y="6166"/>
                        <a:pt x="8644" y="6353"/>
                        <a:pt x="9128" y="6353"/>
                      </a:cubicBezTo>
                      <a:cubicBezTo>
                        <a:pt x="9271" y="6353"/>
                        <a:pt x="9420" y="6337"/>
                        <a:pt x="9578" y="6301"/>
                      </a:cubicBezTo>
                      <a:lnTo>
                        <a:pt x="9578" y="8160"/>
                      </a:lnTo>
                      <a:cubicBezTo>
                        <a:pt x="9547" y="9357"/>
                        <a:pt x="8885" y="10365"/>
                        <a:pt x="7877" y="10838"/>
                      </a:cubicBezTo>
                      <a:lnTo>
                        <a:pt x="7877" y="5923"/>
                      </a:lnTo>
                      <a:close/>
                      <a:moveTo>
                        <a:pt x="1009" y="0"/>
                      </a:moveTo>
                      <a:cubicBezTo>
                        <a:pt x="473" y="0"/>
                        <a:pt x="1" y="473"/>
                        <a:pt x="1" y="1040"/>
                      </a:cubicBezTo>
                      <a:lnTo>
                        <a:pt x="1" y="8601"/>
                      </a:lnTo>
                      <a:cubicBezTo>
                        <a:pt x="1" y="9136"/>
                        <a:pt x="473" y="9609"/>
                        <a:pt x="1009" y="9609"/>
                      </a:cubicBezTo>
                      <a:lnTo>
                        <a:pt x="5073" y="9609"/>
                      </a:lnTo>
                      <a:cubicBezTo>
                        <a:pt x="5199" y="9893"/>
                        <a:pt x="5357" y="10145"/>
                        <a:pt x="5514" y="10365"/>
                      </a:cubicBezTo>
                      <a:cubicBezTo>
                        <a:pt x="5987" y="10995"/>
                        <a:pt x="6617" y="11436"/>
                        <a:pt x="7404" y="11657"/>
                      </a:cubicBezTo>
                      <a:cubicBezTo>
                        <a:pt x="7446" y="11657"/>
                        <a:pt x="7488" y="11685"/>
                        <a:pt x="7530" y="11685"/>
                      </a:cubicBezTo>
                      <a:cubicBezTo>
                        <a:pt x="7551" y="11685"/>
                        <a:pt x="7572" y="11678"/>
                        <a:pt x="7593" y="11657"/>
                      </a:cubicBezTo>
                      <a:cubicBezTo>
                        <a:pt x="8350" y="11436"/>
                        <a:pt x="9011" y="10995"/>
                        <a:pt x="9484" y="10365"/>
                      </a:cubicBezTo>
                      <a:cubicBezTo>
                        <a:pt x="9641" y="10145"/>
                        <a:pt x="9799" y="9893"/>
                        <a:pt x="9925" y="9609"/>
                      </a:cubicBezTo>
                      <a:lnTo>
                        <a:pt x="10618" y="9609"/>
                      </a:lnTo>
                      <a:cubicBezTo>
                        <a:pt x="11185" y="9609"/>
                        <a:pt x="11658" y="9136"/>
                        <a:pt x="11658" y="8601"/>
                      </a:cubicBezTo>
                      <a:lnTo>
                        <a:pt x="11658" y="1040"/>
                      </a:lnTo>
                      <a:cubicBezTo>
                        <a:pt x="11658" y="473"/>
                        <a:pt x="11217"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90" name="Google Shape;12440;p89">
                  <a:extLst>
                    <a:ext uri="{FF2B5EF4-FFF2-40B4-BE49-F238E27FC236}">
                      <a16:creationId xmlns:a16="http://schemas.microsoft.com/office/drawing/2014/main" id="{45D0ACCB-6733-9C7B-BEC5-67A1123C6933}"/>
                    </a:ext>
                  </a:extLst>
                </p:cNvPr>
                <p:cNvSpPr/>
                <p:nvPr/>
              </p:nvSpPr>
              <p:spPr>
                <a:xfrm>
                  <a:off x="-3104575" y="24428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91" name="Google Shape;12441;p89">
                  <a:extLst>
                    <a:ext uri="{FF2B5EF4-FFF2-40B4-BE49-F238E27FC236}">
                      <a16:creationId xmlns:a16="http://schemas.microsoft.com/office/drawing/2014/main" id="{CC6CD564-7534-B9E9-7202-230EF4031C63}"/>
                    </a:ext>
                  </a:extLst>
                </p:cNvPr>
                <p:cNvSpPr/>
                <p:nvPr/>
              </p:nvSpPr>
              <p:spPr>
                <a:xfrm>
                  <a:off x="-306990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92" name="Google Shape;12442;p89">
                  <a:extLst>
                    <a:ext uri="{FF2B5EF4-FFF2-40B4-BE49-F238E27FC236}">
                      <a16:creationId xmlns:a16="http://schemas.microsoft.com/office/drawing/2014/main" id="{B22000E5-A9EB-D374-2BFF-B77CF665DF83}"/>
                    </a:ext>
                  </a:extLst>
                </p:cNvPr>
                <p:cNvSpPr/>
                <p:nvPr/>
              </p:nvSpPr>
              <p:spPr>
                <a:xfrm>
                  <a:off x="-3035250" y="24428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93" name="Google Shape;12443;p89">
                  <a:extLst>
                    <a:ext uri="{FF2B5EF4-FFF2-40B4-BE49-F238E27FC236}">
                      <a16:creationId xmlns:a16="http://schemas.microsoft.com/office/drawing/2014/main" id="{7DE8BD08-84E5-CC25-4212-43CFAD2B9D2C}"/>
                    </a:ext>
                  </a:extLst>
                </p:cNvPr>
                <p:cNvSpPr/>
                <p:nvPr/>
              </p:nvSpPr>
              <p:spPr>
                <a:xfrm>
                  <a:off x="-3002175" y="2442800"/>
                  <a:ext cx="120525" cy="17350"/>
                </a:xfrm>
                <a:custGeom>
                  <a:avLst/>
                  <a:gdLst/>
                  <a:ahLst/>
                  <a:cxnLst/>
                  <a:rect l="l" t="t" r="r" b="b"/>
                  <a:pathLst>
                    <a:path w="4821" h="694" extrusionOk="0">
                      <a:moveTo>
                        <a:pt x="347" y="1"/>
                      </a:moveTo>
                      <a:cubicBezTo>
                        <a:pt x="158" y="1"/>
                        <a:pt x="1" y="158"/>
                        <a:pt x="1" y="347"/>
                      </a:cubicBezTo>
                      <a:cubicBezTo>
                        <a:pt x="32" y="536"/>
                        <a:pt x="190" y="694"/>
                        <a:pt x="347" y="694"/>
                      </a:cubicBezTo>
                      <a:lnTo>
                        <a:pt x="4443" y="694"/>
                      </a:lnTo>
                      <a:cubicBezTo>
                        <a:pt x="4663" y="694"/>
                        <a:pt x="4821" y="536"/>
                        <a:pt x="4821" y="347"/>
                      </a:cubicBezTo>
                      <a:cubicBezTo>
                        <a:pt x="4821" y="158"/>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sp>
            <p:nvSpPr>
              <p:cNvPr id="505" name="Google Shape;12455;p89">
                <a:extLst>
                  <a:ext uri="{FF2B5EF4-FFF2-40B4-BE49-F238E27FC236}">
                    <a16:creationId xmlns:a16="http://schemas.microsoft.com/office/drawing/2014/main" id="{6DF78B2F-ED93-675F-E7F6-E1C9C86DBAF2}"/>
                  </a:ext>
                </a:extLst>
              </p:cNvPr>
              <p:cNvSpPr/>
              <p:nvPr/>
            </p:nvSpPr>
            <p:spPr>
              <a:xfrm>
                <a:off x="1223364" y="2660190"/>
                <a:ext cx="648218" cy="64431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nvGrpSpPr>
              <p:cNvPr id="514" name="Google Shape;12464;p89">
                <a:extLst>
                  <a:ext uri="{FF2B5EF4-FFF2-40B4-BE49-F238E27FC236}">
                    <a16:creationId xmlns:a16="http://schemas.microsoft.com/office/drawing/2014/main" id="{FD958AE3-0C9F-8E83-D9A3-C6D22F6EC502}"/>
                  </a:ext>
                </a:extLst>
              </p:cNvPr>
              <p:cNvGrpSpPr/>
              <p:nvPr/>
            </p:nvGrpSpPr>
            <p:grpSpPr>
              <a:xfrm>
                <a:off x="5348293" y="2659314"/>
                <a:ext cx="648218" cy="646514"/>
                <a:chOff x="-4570325" y="2405775"/>
                <a:chExt cx="294600" cy="293825"/>
              </a:xfrm>
              <a:grpFill/>
            </p:grpSpPr>
            <p:sp>
              <p:nvSpPr>
                <p:cNvPr id="515" name="Google Shape;12465;p89">
                  <a:extLst>
                    <a:ext uri="{FF2B5EF4-FFF2-40B4-BE49-F238E27FC236}">
                      <a16:creationId xmlns:a16="http://schemas.microsoft.com/office/drawing/2014/main" id="{C4197ED5-70BB-5CA6-09D0-9428E5C05BEF}"/>
                    </a:ext>
                  </a:extLst>
                </p:cNvPr>
                <p:cNvSpPr/>
                <p:nvPr/>
              </p:nvSpPr>
              <p:spPr>
                <a:xfrm>
                  <a:off x="-4570325" y="2405775"/>
                  <a:ext cx="294600" cy="293825"/>
                </a:xfrm>
                <a:custGeom>
                  <a:avLst/>
                  <a:gdLst/>
                  <a:ahLst/>
                  <a:cxnLst/>
                  <a:rect l="l" t="t" r="r" b="b"/>
                  <a:pathLst>
                    <a:path w="11784" h="11753" extrusionOk="0">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16" name="Google Shape;12466;p89">
                  <a:extLst>
                    <a:ext uri="{FF2B5EF4-FFF2-40B4-BE49-F238E27FC236}">
                      <a16:creationId xmlns:a16="http://schemas.microsoft.com/office/drawing/2014/main" id="{299988F7-96F5-D35C-F1E0-2FA16E3E2813}"/>
                    </a:ext>
                  </a:extLst>
                </p:cNvPr>
                <p:cNvSpPr/>
                <p:nvPr/>
              </p:nvSpPr>
              <p:spPr>
                <a:xfrm>
                  <a:off x="-4478175" y="2439650"/>
                  <a:ext cx="103975" cy="120525"/>
                </a:xfrm>
                <a:custGeom>
                  <a:avLst/>
                  <a:gdLst/>
                  <a:ahLst/>
                  <a:cxnLst/>
                  <a:rect l="l" t="t" r="r" b="b"/>
                  <a:pathLst>
                    <a:path w="4159" h="4821" extrusionOk="0">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27" name="Google Shape;12477;p89">
                <a:extLst>
                  <a:ext uri="{FF2B5EF4-FFF2-40B4-BE49-F238E27FC236}">
                    <a16:creationId xmlns:a16="http://schemas.microsoft.com/office/drawing/2014/main" id="{B7BA6C3E-B1F0-9DDF-D9E9-5E550144DE05}"/>
                  </a:ext>
                </a:extLst>
              </p:cNvPr>
              <p:cNvGrpSpPr/>
              <p:nvPr/>
            </p:nvGrpSpPr>
            <p:grpSpPr>
              <a:xfrm>
                <a:off x="9506180" y="2661954"/>
                <a:ext cx="642992" cy="641232"/>
                <a:chOff x="-2571737" y="2403625"/>
                <a:chExt cx="292225" cy="291425"/>
              </a:xfrm>
              <a:grpFill/>
            </p:grpSpPr>
            <p:sp>
              <p:nvSpPr>
                <p:cNvPr id="528" name="Google Shape;12478;p89">
                  <a:extLst>
                    <a:ext uri="{FF2B5EF4-FFF2-40B4-BE49-F238E27FC236}">
                      <a16:creationId xmlns:a16="http://schemas.microsoft.com/office/drawing/2014/main" id="{4CC72ED7-44E9-FE7A-FF19-2D2160E3B723}"/>
                    </a:ext>
                  </a:extLst>
                </p:cNvPr>
                <p:cNvSpPr/>
                <p:nvPr/>
              </p:nvSpPr>
              <p:spPr>
                <a:xfrm>
                  <a:off x="-2571737" y="2403625"/>
                  <a:ext cx="292225" cy="291425"/>
                </a:xfrm>
                <a:custGeom>
                  <a:avLst/>
                  <a:gdLst/>
                  <a:ahLst/>
                  <a:cxnLst/>
                  <a:rect l="l" t="t" r="r" b="b"/>
                  <a:pathLst>
                    <a:path w="11689" h="11657" extrusionOk="0">
                      <a:moveTo>
                        <a:pt x="9547" y="725"/>
                      </a:moveTo>
                      <a:cubicBezTo>
                        <a:pt x="9704" y="725"/>
                        <a:pt x="9830" y="788"/>
                        <a:pt x="9893" y="914"/>
                      </a:cubicBezTo>
                      <a:lnTo>
                        <a:pt x="10681" y="2772"/>
                      </a:lnTo>
                      <a:lnTo>
                        <a:pt x="1135" y="2772"/>
                      </a:lnTo>
                      <a:lnTo>
                        <a:pt x="1891" y="914"/>
                      </a:lnTo>
                      <a:cubicBezTo>
                        <a:pt x="1922" y="788"/>
                        <a:pt x="2080" y="725"/>
                        <a:pt x="2206" y="725"/>
                      </a:cubicBezTo>
                      <a:close/>
                      <a:moveTo>
                        <a:pt x="10649" y="3403"/>
                      </a:moveTo>
                      <a:cubicBezTo>
                        <a:pt x="10870" y="3403"/>
                        <a:pt x="11027" y="3560"/>
                        <a:pt x="11027" y="3749"/>
                      </a:cubicBezTo>
                      <a:lnTo>
                        <a:pt x="11027" y="5167"/>
                      </a:lnTo>
                      <a:cubicBezTo>
                        <a:pt x="11027" y="5356"/>
                        <a:pt x="10870" y="5513"/>
                        <a:pt x="10649" y="5513"/>
                      </a:cubicBezTo>
                      <a:lnTo>
                        <a:pt x="1040" y="5513"/>
                      </a:lnTo>
                      <a:cubicBezTo>
                        <a:pt x="851" y="5513"/>
                        <a:pt x="694" y="5356"/>
                        <a:pt x="694" y="5167"/>
                      </a:cubicBezTo>
                      <a:lnTo>
                        <a:pt x="694" y="3749"/>
                      </a:lnTo>
                      <a:cubicBezTo>
                        <a:pt x="694" y="3560"/>
                        <a:pt x="851" y="3403"/>
                        <a:pt x="1040" y="3403"/>
                      </a:cubicBezTo>
                      <a:close/>
                      <a:moveTo>
                        <a:pt x="10681" y="6206"/>
                      </a:moveTo>
                      <a:cubicBezTo>
                        <a:pt x="10870" y="6238"/>
                        <a:pt x="11027" y="6364"/>
                        <a:pt x="11027" y="6553"/>
                      </a:cubicBezTo>
                      <a:lnTo>
                        <a:pt x="11027" y="7939"/>
                      </a:lnTo>
                      <a:cubicBezTo>
                        <a:pt x="11027" y="8128"/>
                        <a:pt x="10870" y="8286"/>
                        <a:pt x="10681" y="8286"/>
                      </a:cubicBezTo>
                      <a:lnTo>
                        <a:pt x="1072" y="8286"/>
                      </a:lnTo>
                      <a:cubicBezTo>
                        <a:pt x="851" y="8286"/>
                        <a:pt x="694" y="8128"/>
                        <a:pt x="694" y="7939"/>
                      </a:cubicBezTo>
                      <a:lnTo>
                        <a:pt x="694" y="6553"/>
                      </a:lnTo>
                      <a:cubicBezTo>
                        <a:pt x="694" y="6364"/>
                        <a:pt x="851" y="6206"/>
                        <a:pt x="1072" y="6206"/>
                      </a:cubicBezTo>
                      <a:close/>
                      <a:moveTo>
                        <a:pt x="10681" y="8947"/>
                      </a:moveTo>
                      <a:cubicBezTo>
                        <a:pt x="10870" y="8947"/>
                        <a:pt x="11027" y="9105"/>
                        <a:pt x="11027" y="9294"/>
                      </a:cubicBezTo>
                      <a:lnTo>
                        <a:pt x="11027" y="10680"/>
                      </a:lnTo>
                      <a:cubicBezTo>
                        <a:pt x="11027" y="10869"/>
                        <a:pt x="10870" y="11027"/>
                        <a:pt x="10681" y="11027"/>
                      </a:cubicBezTo>
                      <a:lnTo>
                        <a:pt x="1072" y="11027"/>
                      </a:lnTo>
                      <a:cubicBezTo>
                        <a:pt x="851" y="11027"/>
                        <a:pt x="694" y="10869"/>
                        <a:pt x="694" y="10680"/>
                      </a:cubicBezTo>
                      <a:lnTo>
                        <a:pt x="694" y="9294"/>
                      </a:lnTo>
                      <a:cubicBezTo>
                        <a:pt x="694" y="9105"/>
                        <a:pt x="851" y="8947"/>
                        <a:pt x="1072" y="8947"/>
                      </a:cubicBezTo>
                      <a:close/>
                      <a:moveTo>
                        <a:pt x="2174" y="0"/>
                      </a:moveTo>
                      <a:cubicBezTo>
                        <a:pt x="1733" y="0"/>
                        <a:pt x="1387" y="252"/>
                        <a:pt x="1229" y="630"/>
                      </a:cubicBezTo>
                      <a:lnTo>
                        <a:pt x="64" y="3403"/>
                      </a:lnTo>
                      <a:cubicBezTo>
                        <a:pt x="32" y="3529"/>
                        <a:pt x="0" y="3686"/>
                        <a:pt x="0" y="3781"/>
                      </a:cubicBezTo>
                      <a:lnTo>
                        <a:pt x="0" y="5198"/>
                      </a:lnTo>
                      <a:cubicBezTo>
                        <a:pt x="0" y="5482"/>
                        <a:pt x="127" y="5734"/>
                        <a:pt x="284" y="5860"/>
                      </a:cubicBezTo>
                      <a:cubicBezTo>
                        <a:pt x="127" y="6080"/>
                        <a:pt x="0" y="6301"/>
                        <a:pt x="0" y="6553"/>
                      </a:cubicBezTo>
                      <a:lnTo>
                        <a:pt x="0" y="7908"/>
                      </a:lnTo>
                      <a:cubicBezTo>
                        <a:pt x="0" y="8191"/>
                        <a:pt x="127" y="8443"/>
                        <a:pt x="284" y="8601"/>
                      </a:cubicBezTo>
                      <a:cubicBezTo>
                        <a:pt x="127" y="8790"/>
                        <a:pt x="0" y="9010"/>
                        <a:pt x="0" y="9262"/>
                      </a:cubicBezTo>
                      <a:lnTo>
                        <a:pt x="0" y="10649"/>
                      </a:lnTo>
                      <a:cubicBezTo>
                        <a:pt x="0" y="11184"/>
                        <a:pt x="473" y="11657"/>
                        <a:pt x="1009" y="11657"/>
                      </a:cubicBezTo>
                      <a:lnTo>
                        <a:pt x="10618" y="11657"/>
                      </a:lnTo>
                      <a:cubicBezTo>
                        <a:pt x="11185" y="11657"/>
                        <a:pt x="11657" y="11184"/>
                        <a:pt x="11657" y="10649"/>
                      </a:cubicBezTo>
                      <a:lnTo>
                        <a:pt x="11657" y="9262"/>
                      </a:lnTo>
                      <a:cubicBezTo>
                        <a:pt x="11657" y="8979"/>
                        <a:pt x="11531" y="8758"/>
                        <a:pt x="11374" y="8601"/>
                      </a:cubicBezTo>
                      <a:cubicBezTo>
                        <a:pt x="11531" y="8380"/>
                        <a:pt x="11657" y="8160"/>
                        <a:pt x="11657" y="7908"/>
                      </a:cubicBezTo>
                      <a:lnTo>
                        <a:pt x="11657" y="6553"/>
                      </a:lnTo>
                      <a:cubicBezTo>
                        <a:pt x="11657" y="6269"/>
                        <a:pt x="11531" y="6017"/>
                        <a:pt x="11374" y="5860"/>
                      </a:cubicBezTo>
                      <a:cubicBezTo>
                        <a:pt x="11531" y="5671"/>
                        <a:pt x="11657" y="5450"/>
                        <a:pt x="11657" y="5198"/>
                      </a:cubicBezTo>
                      <a:lnTo>
                        <a:pt x="11657" y="3781"/>
                      </a:lnTo>
                      <a:lnTo>
                        <a:pt x="11689" y="3781"/>
                      </a:lnTo>
                      <a:cubicBezTo>
                        <a:pt x="11689" y="3686"/>
                        <a:pt x="11657" y="3529"/>
                        <a:pt x="11594" y="3403"/>
                      </a:cubicBezTo>
                      <a:lnTo>
                        <a:pt x="10460" y="630"/>
                      </a:lnTo>
                      <a:cubicBezTo>
                        <a:pt x="10303" y="252"/>
                        <a:pt x="9925" y="0"/>
                        <a:pt x="951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29" name="Google Shape;12479;p89">
                  <a:extLst>
                    <a:ext uri="{FF2B5EF4-FFF2-40B4-BE49-F238E27FC236}">
                      <a16:creationId xmlns:a16="http://schemas.microsoft.com/office/drawing/2014/main" id="{33613E56-5FC4-5429-F114-091E5BDB6C4D}"/>
                    </a:ext>
                  </a:extLst>
                </p:cNvPr>
                <p:cNvSpPr/>
                <p:nvPr/>
              </p:nvSpPr>
              <p:spPr>
                <a:xfrm>
                  <a:off x="-2485967" y="2649150"/>
                  <a:ext cx="173300" cy="18150"/>
                </a:xfrm>
                <a:custGeom>
                  <a:avLst/>
                  <a:gdLst/>
                  <a:ahLst/>
                  <a:cxnLst/>
                  <a:rect l="l" t="t" r="r" b="b"/>
                  <a:pathLst>
                    <a:path w="6932" h="726" extrusionOk="0">
                      <a:moveTo>
                        <a:pt x="378" y="1"/>
                      </a:moveTo>
                      <a:cubicBezTo>
                        <a:pt x="158" y="1"/>
                        <a:pt x="0" y="159"/>
                        <a:pt x="0" y="379"/>
                      </a:cubicBezTo>
                      <a:cubicBezTo>
                        <a:pt x="0" y="568"/>
                        <a:pt x="158" y="726"/>
                        <a:pt x="378" y="726"/>
                      </a:cubicBezTo>
                      <a:lnTo>
                        <a:pt x="6585" y="726"/>
                      </a:lnTo>
                      <a:cubicBezTo>
                        <a:pt x="6774" y="726"/>
                        <a:pt x="6931" y="568"/>
                        <a:pt x="6931" y="379"/>
                      </a:cubicBezTo>
                      <a:cubicBezTo>
                        <a:pt x="6931" y="159"/>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30" name="Google Shape;12480;p89">
                  <a:extLst>
                    <a:ext uri="{FF2B5EF4-FFF2-40B4-BE49-F238E27FC236}">
                      <a16:creationId xmlns:a16="http://schemas.microsoft.com/office/drawing/2014/main" id="{5BEE17D9-3DE4-C963-D63E-21637FB174C5}"/>
                    </a:ext>
                  </a:extLst>
                </p:cNvPr>
                <p:cNvSpPr/>
                <p:nvPr/>
              </p:nvSpPr>
              <p:spPr>
                <a:xfrm>
                  <a:off x="-2485967" y="2511325"/>
                  <a:ext cx="173300" cy="18150"/>
                </a:xfrm>
                <a:custGeom>
                  <a:avLst/>
                  <a:gdLst/>
                  <a:ahLst/>
                  <a:cxnLst/>
                  <a:rect l="l" t="t" r="r" b="b"/>
                  <a:pathLst>
                    <a:path w="6932" h="726" extrusionOk="0">
                      <a:moveTo>
                        <a:pt x="378" y="1"/>
                      </a:moveTo>
                      <a:cubicBezTo>
                        <a:pt x="158" y="1"/>
                        <a:pt x="0" y="158"/>
                        <a:pt x="0" y="379"/>
                      </a:cubicBezTo>
                      <a:cubicBezTo>
                        <a:pt x="0" y="568"/>
                        <a:pt x="158" y="725"/>
                        <a:pt x="378" y="725"/>
                      </a:cubicBezTo>
                      <a:lnTo>
                        <a:pt x="6585" y="725"/>
                      </a:lnTo>
                      <a:cubicBezTo>
                        <a:pt x="6774" y="725"/>
                        <a:pt x="6931" y="568"/>
                        <a:pt x="6931" y="379"/>
                      </a:cubicBezTo>
                      <a:cubicBezTo>
                        <a:pt x="6931" y="158"/>
                        <a:pt x="6774" y="1"/>
                        <a:pt x="658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31" name="Google Shape;12481;p89">
                  <a:extLst>
                    <a:ext uri="{FF2B5EF4-FFF2-40B4-BE49-F238E27FC236}">
                      <a16:creationId xmlns:a16="http://schemas.microsoft.com/office/drawing/2014/main" id="{4279C721-6100-AFEB-D08E-4DBF96F636EA}"/>
                    </a:ext>
                  </a:extLst>
                </p:cNvPr>
                <p:cNvSpPr/>
                <p:nvPr/>
              </p:nvSpPr>
              <p:spPr>
                <a:xfrm>
                  <a:off x="-2540185" y="2511325"/>
                  <a:ext cx="18125" cy="18925"/>
                </a:xfrm>
                <a:custGeom>
                  <a:avLst/>
                  <a:gdLst/>
                  <a:ahLst/>
                  <a:cxnLst/>
                  <a:rect l="l" t="t" r="r" b="b"/>
                  <a:pathLst>
                    <a:path w="725" h="757" extrusionOk="0">
                      <a:moveTo>
                        <a:pt x="378" y="1"/>
                      </a:moveTo>
                      <a:cubicBezTo>
                        <a:pt x="158" y="1"/>
                        <a:pt x="0" y="158"/>
                        <a:pt x="0" y="379"/>
                      </a:cubicBezTo>
                      <a:cubicBezTo>
                        <a:pt x="0" y="568"/>
                        <a:pt x="158" y="757"/>
                        <a:pt x="378" y="757"/>
                      </a:cubicBezTo>
                      <a:cubicBezTo>
                        <a:pt x="567" y="757"/>
                        <a:pt x="725" y="568"/>
                        <a:pt x="725" y="379"/>
                      </a:cubicBezTo>
                      <a:cubicBezTo>
                        <a:pt x="725" y="158"/>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32" name="Google Shape;12482;p89">
                  <a:extLst>
                    <a:ext uri="{FF2B5EF4-FFF2-40B4-BE49-F238E27FC236}">
                      <a16:creationId xmlns:a16="http://schemas.microsoft.com/office/drawing/2014/main" id="{C908FC19-1D8F-EDC2-8B33-08F6A9B61BEB}"/>
                    </a:ext>
                  </a:extLst>
                </p:cNvPr>
                <p:cNvSpPr/>
                <p:nvPr/>
              </p:nvSpPr>
              <p:spPr>
                <a:xfrm>
                  <a:off x="-2485579" y="2580625"/>
                  <a:ext cx="172525" cy="17350"/>
                </a:xfrm>
                <a:custGeom>
                  <a:avLst/>
                  <a:gdLst/>
                  <a:ahLst/>
                  <a:cxnLst/>
                  <a:rect l="l" t="t" r="r" b="b"/>
                  <a:pathLst>
                    <a:path w="6901" h="694" extrusionOk="0">
                      <a:moveTo>
                        <a:pt x="347" y="0"/>
                      </a:moveTo>
                      <a:cubicBezTo>
                        <a:pt x="158" y="0"/>
                        <a:pt x="1" y="158"/>
                        <a:pt x="1" y="347"/>
                      </a:cubicBezTo>
                      <a:cubicBezTo>
                        <a:pt x="32" y="536"/>
                        <a:pt x="158" y="693"/>
                        <a:pt x="347" y="693"/>
                      </a:cubicBezTo>
                      <a:lnTo>
                        <a:pt x="6554" y="693"/>
                      </a:lnTo>
                      <a:cubicBezTo>
                        <a:pt x="6774" y="693"/>
                        <a:pt x="6900" y="536"/>
                        <a:pt x="6900" y="347"/>
                      </a:cubicBezTo>
                      <a:cubicBezTo>
                        <a:pt x="6900" y="158"/>
                        <a:pt x="6774" y="0"/>
                        <a:pt x="655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33" name="Google Shape;12483;p89">
                  <a:extLst>
                    <a:ext uri="{FF2B5EF4-FFF2-40B4-BE49-F238E27FC236}">
                      <a16:creationId xmlns:a16="http://schemas.microsoft.com/office/drawing/2014/main" id="{B0887726-CB24-78D5-EDAD-B5CAF8687F15}"/>
                    </a:ext>
                  </a:extLst>
                </p:cNvPr>
                <p:cNvSpPr/>
                <p:nvPr/>
              </p:nvSpPr>
              <p:spPr>
                <a:xfrm>
                  <a:off x="-2540185" y="2580625"/>
                  <a:ext cx="18125" cy="17350"/>
                </a:xfrm>
                <a:custGeom>
                  <a:avLst/>
                  <a:gdLst/>
                  <a:ahLst/>
                  <a:cxnLst/>
                  <a:rect l="l" t="t" r="r" b="b"/>
                  <a:pathLst>
                    <a:path w="725" h="694" extrusionOk="0">
                      <a:moveTo>
                        <a:pt x="378" y="0"/>
                      </a:moveTo>
                      <a:cubicBezTo>
                        <a:pt x="158" y="0"/>
                        <a:pt x="0" y="158"/>
                        <a:pt x="0" y="347"/>
                      </a:cubicBezTo>
                      <a:cubicBezTo>
                        <a:pt x="0" y="536"/>
                        <a:pt x="158" y="693"/>
                        <a:pt x="378" y="693"/>
                      </a:cubicBezTo>
                      <a:cubicBezTo>
                        <a:pt x="567" y="693"/>
                        <a:pt x="725" y="536"/>
                        <a:pt x="725" y="347"/>
                      </a:cubicBezTo>
                      <a:cubicBezTo>
                        <a:pt x="725" y="158"/>
                        <a:pt x="567" y="0"/>
                        <a:pt x="3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34" name="Google Shape;12484;p89">
                  <a:extLst>
                    <a:ext uri="{FF2B5EF4-FFF2-40B4-BE49-F238E27FC236}">
                      <a16:creationId xmlns:a16="http://schemas.microsoft.com/office/drawing/2014/main" id="{70C4594A-C4E4-3914-99C6-ED45DD0CA538}"/>
                    </a:ext>
                  </a:extLst>
                </p:cNvPr>
                <p:cNvSpPr/>
                <p:nvPr/>
              </p:nvSpPr>
              <p:spPr>
                <a:xfrm>
                  <a:off x="-2540185" y="2649150"/>
                  <a:ext cx="18125" cy="18150"/>
                </a:xfrm>
                <a:custGeom>
                  <a:avLst/>
                  <a:gdLst/>
                  <a:ahLst/>
                  <a:cxnLst/>
                  <a:rect l="l" t="t" r="r" b="b"/>
                  <a:pathLst>
                    <a:path w="725" h="726" extrusionOk="0">
                      <a:moveTo>
                        <a:pt x="378" y="1"/>
                      </a:moveTo>
                      <a:cubicBezTo>
                        <a:pt x="158" y="1"/>
                        <a:pt x="0" y="159"/>
                        <a:pt x="0" y="379"/>
                      </a:cubicBezTo>
                      <a:cubicBezTo>
                        <a:pt x="0" y="568"/>
                        <a:pt x="158" y="726"/>
                        <a:pt x="378" y="726"/>
                      </a:cubicBezTo>
                      <a:cubicBezTo>
                        <a:pt x="567" y="726"/>
                        <a:pt x="725" y="568"/>
                        <a:pt x="725" y="379"/>
                      </a:cubicBezTo>
                      <a:cubicBezTo>
                        <a:pt x="725" y="159"/>
                        <a:pt x="567"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61" name="Google Shape;12511;p89">
                <a:extLst>
                  <a:ext uri="{FF2B5EF4-FFF2-40B4-BE49-F238E27FC236}">
                    <a16:creationId xmlns:a16="http://schemas.microsoft.com/office/drawing/2014/main" id="{64FBCA76-CBA3-E23F-8915-1F276DEEED59}"/>
                  </a:ext>
                </a:extLst>
              </p:cNvPr>
              <p:cNvGrpSpPr/>
              <p:nvPr/>
            </p:nvGrpSpPr>
            <p:grpSpPr>
              <a:xfrm>
                <a:off x="6249888" y="2659314"/>
                <a:ext cx="490509" cy="646514"/>
                <a:chOff x="-4178875" y="2405775"/>
                <a:chExt cx="222925" cy="293825"/>
              </a:xfrm>
              <a:grpFill/>
            </p:grpSpPr>
            <p:sp>
              <p:nvSpPr>
                <p:cNvPr id="562" name="Google Shape;12512;p89">
                  <a:extLst>
                    <a:ext uri="{FF2B5EF4-FFF2-40B4-BE49-F238E27FC236}">
                      <a16:creationId xmlns:a16="http://schemas.microsoft.com/office/drawing/2014/main" id="{9AFF404C-7829-E0E7-1D67-0F5CD8646E05}"/>
                    </a:ext>
                  </a:extLst>
                </p:cNvPr>
                <p:cNvSpPr/>
                <p:nvPr/>
              </p:nvSpPr>
              <p:spPr>
                <a:xfrm>
                  <a:off x="-4178875" y="2405775"/>
                  <a:ext cx="222925" cy="293825"/>
                </a:xfrm>
                <a:custGeom>
                  <a:avLst/>
                  <a:gdLst/>
                  <a:ahLst/>
                  <a:cxnLst/>
                  <a:rect l="l" t="t" r="r" b="b"/>
                  <a:pathLst>
                    <a:path w="8917" h="11753" extrusionOk="0">
                      <a:moveTo>
                        <a:pt x="4474" y="694"/>
                      </a:moveTo>
                      <a:cubicBezTo>
                        <a:pt x="6553" y="694"/>
                        <a:pt x="8254" y="2395"/>
                        <a:pt x="8254" y="4475"/>
                      </a:cubicBezTo>
                      <a:cubicBezTo>
                        <a:pt x="8191" y="5262"/>
                        <a:pt x="7971" y="6018"/>
                        <a:pt x="7530" y="6649"/>
                      </a:cubicBezTo>
                      <a:lnTo>
                        <a:pt x="4474" y="10776"/>
                      </a:lnTo>
                      <a:lnTo>
                        <a:pt x="1418" y="6712"/>
                      </a:lnTo>
                      <a:cubicBezTo>
                        <a:pt x="945" y="6050"/>
                        <a:pt x="693" y="5294"/>
                        <a:pt x="693" y="4475"/>
                      </a:cubicBezTo>
                      <a:cubicBezTo>
                        <a:pt x="693" y="2395"/>
                        <a:pt x="2363" y="694"/>
                        <a:pt x="4474" y="694"/>
                      </a:cubicBezTo>
                      <a:close/>
                      <a:moveTo>
                        <a:pt x="4474" y="1"/>
                      </a:moveTo>
                      <a:cubicBezTo>
                        <a:pt x="2017" y="1"/>
                        <a:pt x="0" y="2017"/>
                        <a:pt x="0" y="4475"/>
                      </a:cubicBezTo>
                      <a:cubicBezTo>
                        <a:pt x="0" y="5451"/>
                        <a:pt x="315" y="6365"/>
                        <a:pt x="882" y="7153"/>
                      </a:cubicBezTo>
                      <a:lnTo>
                        <a:pt x="4190" y="11595"/>
                      </a:lnTo>
                      <a:cubicBezTo>
                        <a:pt x="4253" y="11689"/>
                        <a:pt x="4348" y="11752"/>
                        <a:pt x="4474" y="11752"/>
                      </a:cubicBezTo>
                      <a:cubicBezTo>
                        <a:pt x="4568" y="11752"/>
                        <a:pt x="4663" y="11721"/>
                        <a:pt x="4726" y="11595"/>
                      </a:cubicBezTo>
                      <a:lnTo>
                        <a:pt x="8097" y="7058"/>
                      </a:lnTo>
                      <a:cubicBezTo>
                        <a:pt x="8633" y="6333"/>
                        <a:pt x="8916" y="5420"/>
                        <a:pt x="8916" y="4506"/>
                      </a:cubicBezTo>
                      <a:cubicBezTo>
                        <a:pt x="8916" y="1986"/>
                        <a:pt x="6900" y="1"/>
                        <a:pt x="447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63" name="Google Shape;12513;p89">
                  <a:extLst>
                    <a:ext uri="{FF2B5EF4-FFF2-40B4-BE49-F238E27FC236}">
                      <a16:creationId xmlns:a16="http://schemas.microsoft.com/office/drawing/2014/main" id="{A1102862-F329-5BB6-A87E-694B09C0C581}"/>
                    </a:ext>
                  </a:extLst>
                </p:cNvPr>
                <p:cNvSpPr/>
                <p:nvPr/>
              </p:nvSpPr>
              <p:spPr>
                <a:xfrm>
                  <a:off x="-4093025" y="2491650"/>
                  <a:ext cx="51225" cy="51200"/>
                </a:xfrm>
                <a:custGeom>
                  <a:avLst/>
                  <a:gdLst/>
                  <a:ahLst/>
                  <a:cxnLst/>
                  <a:rect l="l" t="t" r="r" b="b"/>
                  <a:pathLst>
                    <a:path w="2049" h="2048" extrusionOk="0">
                      <a:moveTo>
                        <a:pt x="1040" y="630"/>
                      </a:moveTo>
                      <a:cubicBezTo>
                        <a:pt x="1229" y="630"/>
                        <a:pt x="1386" y="788"/>
                        <a:pt x="1386" y="1008"/>
                      </a:cubicBezTo>
                      <a:cubicBezTo>
                        <a:pt x="1386" y="1197"/>
                        <a:pt x="1197" y="1355"/>
                        <a:pt x="1040" y="1355"/>
                      </a:cubicBezTo>
                      <a:cubicBezTo>
                        <a:pt x="819" y="1355"/>
                        <a:pt x="662" y="1197"/>
                        <a:pt x="662" y="1008"/>
                      </a:cubicBezTo>
                      <a:cubicBezTo>
                        <a:pt x="662" y="788"/>
                        <a:pt x="819" y="630"/>
                        <a:pt x="1040" y="630"/>
                      </a:cubicBezTo>
                      <a:close/>
                      <a:moveTo>
                        <a:pt x="1040" y="0"/>
                      </a:moveTo>
                      <a:cubicBezTo>
                        <a:pt x="473" y="0"/>
                        <a:pt x="0" y="473"/>
                        <a:pt x="0" y="1040"/>
                      </a:cubicBezTo>
                      <a:cubicBezTo>
                        <a:pt x="0" y="1575"/>
                        <a:pt x="473" y="2048"/>
                        <a:pt x="1040" y="2048"/>
                      </a:cubicBezTo>
                      <a:cubicBezTo>
                        <a:pt x="1575" y="2048"/>
                        <a:pt x="2048" y="1575"/>
                        <a:pt x="2048" y="1040"/>
                      </a:cubicBezTo>
                      <a:cubicBezTo>
                        <a:pt x="2048" y="441"/>
                        <a:pt x="1575" y="0"/>
                        <a:pt x="104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64" name="Google Shape;12514;p89">
                  <a:extLst>
                    <a:ext uri="{FF2B5EF4-FFF2-40B4-BE49-F238E27FC236}">
                      <a16:creationId xmlns:a16="http://schemas.microsoft.com/office/drawing/2014/main" id="{74309592-ED35-8925-510A-1F2E7ED82013}"/>
                    </a:ext>
                  </a:extLst>
                </p:cNvPr>
                <p:cNvSpPr/>
                <p:nvPr/>
              </p:nvSpPr>
              <p:spPr>
                <a:xfrm>
                  <a:off x="-4145800" y="2439650"/>
                  <a:ext cx="155975" cy="155200"/>
                </a:xfrm>
                <a:custGeom>
                  <a:avLst/>
                  <a:gdLst/>
                  <a:ahLst/>
                  <a:cxnLst/>
                  <a:rect l="l" t="t" r="r" b="b"/>
                  <a:pathLst>
                    <a:path w="6239" h="6208" extrusionOk="0">
                      <a:moveTo>
                        <a:pt x="3403" y="694"/>
                      </a:moveTo>
                      <a:lnTo>
                        <a:pt x="3403" y="1166"/>
                      </a:lnTo>
                      <a:cubicBezTo>
                        <a:pt x="3403" y="1324"/>
                        <a:pt x="3497" y="1450"/>
                        <a:pt x="3655" y="1481"/>
                      </a:cubicBezTo>
                      <a:cubicBezTo>
                        <a:pt x="3844" y="1576"/>
                        <a:pt x="4033" y="1670"/>
                        <a:pt x="4191" y="1828"/>
                      </a:cubicBezTo>
                      <a:cubicBezTo>
                        <a:pt x="4268" y="1867"/>
                        <a:pt x="4358" y="1894"/>
                        <a:pt x="4445" y="1894"/>
                      </a:cubicBezTo>
                      <a:cubicBezTo>
                        <a:pt x="4499" y="1894"/>
                        <a:pt x="4552" y="1884"/>
                        <a:pt x="4600" y="1859"/>
                      </a:cubicBezTo>
                      <a:lnTo>
                        <a:pt x="4978" y="1607"/>
                      </a:lnTo>
                      <a:lnTo>
                        <a:pt x="5356" y="2206"/>
                      </a:lnTo>
                      <a:lnTo>
                        <a:pt x="4947" y="2458"/>
                      </a:lnTo>
                      <a:cubicBezTo>
                        <a:pt x="4821" y="2521"/>
                        <a:pt x="4789" y="2647"/>
                        <a:pt x="4789" y="2805"/>
                      </a:cubicBezTo>
                      <a:cubicBezTo>
                        <a:pt x="4821" y="3025"/>
                        <a:pt x="4821" y="3183"/>
                        <a:pt x="4789" y="3435"/>
                      </a:cubicBezTo>
                      <a:cubicBezTo>
                        <a:pt x="4758" y="3592"/>
                        <a:pt x="4821" y="3687"/>
                        <a:pt x="4947" y="3781"/>
                      </a:cubicBezTo>
                      <a:lnTo>
                        <a:pt x="5356" y="4033"/>
                      </a:lnTo>
                      <a:lnTo>
                        <a:pt x="4978" y="4600"/>
                      </a:lnTo>
                      <a:lnTo>
                        <a:pt x="4600" y="4380"/>
                      </a:lnTo>
                      <a:cubicBezTo>
                        <a:pt x="4554" y="4345"/>
                        <a:pt x="4503" y="4332"/>
                        <a:pt x="4452" y="4332"/>
                      </a:cubicBezTo>
                      <a:cubicBezTo>
                        <a:pt x="4363" y="4332"/>
                        <a:pt x="4270" y="4372"/>
                        <a:pt x="4191" y="4411"/>
                      </a:cubicBezTo>
                      <a:cubicBezTo>
                        <a:pt x="4033" y="4537"/>
                        <a:pt x="3844" y="4632"/>
                        <a:pt x="3655" y="4726"/>
                      </a:cubicBezTo>
                      <a:cubicBezTo>
                        <a:pt x="3529" y="4758"/>
                        <a:pt x="3403" y="4915"/>
                        <a:pt x="3403" y="5041"/>
                      </a:cubicBezTo>
                      <a:lnTo>
                        <a:pt x="3403" y="5514"/>
                      </a:lnTo>
                      <a:lnTo>
                        <a:pt x="2741" y="5514"/>
                      </a:lnTo>
                      <a:lnTo>
                        <a:pt x="2741" y="5041"/>
                      </a:lnTo>
                      <a:cubicBezTo>
                        <a:pt x="2741" y="4884"/>
                        <a:pt x="2678" y="4758"/>
                        <a:pt x="2521" y="4726"/>
                      </a:cubicBezTo>
                      <a:cubicBezTo>
                        <a:pt x="2300" y="4663"/>
                        <a:pt x="2111" y="4569"/>
                        <a:pt x="1954" y="4411"/>
                      </a:cubicBezTo>
                      <a:cubicBezTo>
                        <a:pt x="1874" y="4372"/>
                        <a:pt x="1782" y="4332"/>
                        <a:pt x="1701" y="4332"/>
                      </a:cubicBezTo>
                      <a:cubicBezTo>
                        <a:pt x="1654" y="4332"/>
                        <a:pt x="1610" y="4345"/>
                        <a:pt x="1576" y="4380"/>
                      </a:cubicBezTo>
                      <a:lnTo>
                        <a:pt x="1166" y="4600"/>
                      </a:lnTo>
                      <a:lnTo>
                        <a:pt x="820" y="4033"/>
                      </a:lnTo>
                      <a:lnTo>
                        <a:pt x="1198" y="3781"/>
                      </a:lnTo>
                      <a:cubicBezTo>
                        <a:pt x="1324" y="3718"/>
                        <a:pt x="1418" y="3592"/>
                        <a:pt x="1355" y="3435"/>
                      </a:cubicBezTo>
                      <a:cubicBezTo>
                        <a:pt x="1324" y="3183"/>
                        <a:pt x="1324" y="3025"/>
                        <a:pt x="1355" y="2805"/>
                      </a:cubicBezTo>
                      <a:cubicBezTo>
                        <a:pt x="1418" y="2647"/>
                        <a:pt x="1324" y="2521"/>
                        <a:pt x="1198" y="2458"/>
                      </a:cubicBezTo>
                      <a:lnTo>
                        <a:pt x="820" y="2206"/>
                      </a:lnTo>
                      <a:lnTo>
                        <a:pt x="1166" y="1607"/>
                      </a:lnTo>
                      <a:lnTo>
                        <a:pt x="1576" y="1859"/>
                      </a:lnTo>
                      <a:cubicBezTo>
                        <a:pt x="1612" y="1884"/>
                        <a:pt x="1657" y="1894"/>
                        <a:pt x="1706" y="1894"/>
                      </a:cubicBezTo>
                      <a:cubicBezTo>
                        <a:pt x="1786" y="1894"/>
                        <a:pt x="1876" y="1867"/>
                        <a:pt x="1954" y="1828"/>
                      </a:cubicBezTo>
                      <a:cubicBezTo>
                        <a:pt x="2111" y="1702"/>
                        <a:pt x="2300" y="1576"/>
                        <a:pt x="2521" y="1481"/>
                      </a:cubicBezTo>
                      <a:cubicBezTo>
                        <a:pt x="2615" y="1450"/>
                        <a:pt x="2741" y="1292"/>
                        <a:pt x="2741" y="1166"/>
                      </a:cubicBezTo>
                      <a:lnTo>
                        <a:pt x="2741" y="694"/>
                      </a:lnTo>
                      <a:close/>
                      <a:moveTo>
                        <a:pt x="2426" y="1"/>
                      </a:moveTo>
                      <a:cubicBezTo>
                        <a:pt x="2237" y="1"/>
                        <a:pt x="2080" y="158"/>
                        <a:pt x="2080" y="347"/>
                      </a:cubicBezTo>
                      <a:lnTo>
                        <a:pt x="2080" y="946"/>
                      </a:lnTo>
                      <a:cubicBezTo>
                        <a:pt x="1954" y="977"/>
                        <a:pt x="1828" y="1072"/>
                        <a:pt x="1765" y="1135"/>
                      </a:cubicBezTo>
                      <a:lnTo>
                        <a:pt x="1261" y="851"/>
                      </a:lnTo>
                      <a:cubicBezTo>
                        <a:pt x="1211" y="831"/>
                        <a:pt x="1158" y="821"/>
                        <a:pt x="1104" y="821"/>
                      </a:cubicBezTo>
                      <a:cubicBezTo>
                        <a:pt x="990" y="821"/>
                        <a:pt x="874" y="870"/>
                        <a:pt x="788" y="977"/>
                      </a:cubicBezTo>
                      <a:lnTo>
                        <a:pt x="126" y="2175"/>
                      </a:lnTo>
                      <a:cubicBezTo>
                        <a:pt x="32" y="2332"/>
                        <a:pt x="63" y="2521"/>
                        <a:pt x="221" y="2647"/>
                      </a:cubicBezTo>
                      <a:lnTo>
                        <a:pt x="757" y="2899"/>
                      </a:lnTo>
                      <a:lnTo>
                        <a:pt x="757" y="3120"/>
                      </a:lnTo>
                      <a:lnTo>
                        <a:pt x="757" y="3309"/>
                      </a:lnTo>
                      <a:lnTo>
                        <a:pt x="221" y="3592"/>
                      </a:lnTo>
                      <a:cubicBezTo>
                        <a:pt x="63" y="3655"/>
                        <a:pt x="0" y="3907"/>
                        <a:pt x="126" y="4065"/>
                      </a:cubicBezTo>
                      <a:lnTo>
                        <a:pt x="788" y="5231"/>
                      </a:lnTo>
                      <a:cubicBezTo>
                        <a:pt x="831" y="5337"/>
                        <a:pt x="960" y="5415"/>
                        <a:pt x="1088" y="5415"/>
                      </a:cubicBezTo>
                      <a:cubicBezTo>
                        <a:pt x="1149" y="5415"/>
                        <a:pt x="1210" y="5397"/>
                        <a:pt x="1261" y="5357"/>
                      </a:cubicBezTo>
                      <a:lnTo>
                        <a:pt x="1765" y="5073"/>
                      </a:lnTo>
                      <a:cubicBezTo>
                        <a:pt x="1891" y="5167"/>
                        <a:pt x="1954" y="5199"/>
                        <a:pt x="2080" y="5262"/>
                      </a:cubicBezTo>
                      <a:lnTo>
                        <a:pt x="2080" y="5861"/>
                      </a:lnTo>
                      <a:cubicBezTo>
                        <a:pt x="2080" y="6050"/>
                        <a:pt x="2237" y="6207"/>
                        <a:pt x="2426" y="6207"/>
                      </a:cubicBezTo>
                      <a:lnTo>
                        <a:pt x="3812" y="6207"/>
                      </a:lnTo>
                      <a:cubicBezTo>
                        <a:pt x="4002" y="6207"/>
                        <a:pt x="4159" y="6050"/>
                        <a:pt x="4159" y="5861"/>
                      </a:cubicBezTo>
                      <a:lnTo>
                        <a:pt x="4159" y="5262"/>
                      </a:lnTo>
                      <a:cubicBezTo>
                        <a:pt x="4285" y="5231"/>
                        <a:pt x="4411" y="5167"/>
                        <a:pt x="4474" y="5073"/>
                      </a:cubicBezTo>
                      <a:lnTo>
                        <a:pt x="4978" y="5357"/>
                      </a:lnTo>
                      <a:cubicBezTo>
                        <a:pt x="5028" y="5376"/>
                        <a:pt x="5084" y="5387"/>
                        <a:pt x="5141" y="5387"/>
                      </a:cubicBezTo>
                      <a:cubicBezTo>
                        <a:pt x="5263" y="5387"/>
                        <a:pt x="5386" y="5338"/>
                        <a:pt x="5451" y="5231"/>
                      </a:cubicBezTo>
                      <a:lnTo>
                        <a:pt x="6144" y="4065"/>
                      </a:lnTo>
                      <a:cubicBezTo>
                        <a:pt x="6207" y="3907"/>
                        <a:pt x="6175" y="3687"/>
                        <a:pt x="6018" y="3592"/>
                      </a:cubicBezTo>
                      <a:lnTo>
                        <a:pt x="5514" y="3309"/>
                      </a:lnTo>
                      <a:lnTo>
                        <a:pt x="5514" y="3120"/>
                      </a:lnTo>
                      <a:lnTo>
                        <a:pt x="5514" y="2899"/>
                      </a:lnTo>
                      <a:lnTo>
                        <a:pt x="6018" y="2647"/>
                      </a:lnTo>
                      <a:cubicBezTo>
                        <a:pt x="6175" y="2521"/>
                        <a:pt x="6238" y="2332"/>
                        <a:pt x="6144" y="2175"/>
                      </a:cubicBezTo>
                      <a:lnTo>
                        <a:pt x="5451" y="977"/>
                      </a:lnTo>
                      <a:cubicBezTo>
                        <a:pt x="5408" y="870"/>
                        <a:pt x="5278" y="807"/>
                        <a:pt x="5149" y="807"/>
                      </a:cubicBezTo>
                      <a:cubicBezTo>
                        <a:pt x="5089" y="807"/>
                        <a:pt x="5029" y="821"/>
                        <a:pt x="4978" y="851"/>
                      </a:cubicBezTo>
                      <a:lnTo>
                        <a:pt x="4474" y="1135"/>
                      </a:lnTo>
                      <a:cubicBezTo>
                        <a:pt x="4348" y="1072"/>
                        <a:pt x="4285" y="1009"/>
                        <a:pt x="4159" y="946"/>
                      </a:cubicBezTo>
                      <a:lnTo>
                        <a:pt x="4159" y="347"/>
                      </a:lnTo>
                      <a:cubicBezTo>
                        <a:pt x="4159" y="158"/>
                        <a:pt x="4002" y="1"/>
                        <a:pt x="38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70" name="Google Shape;12520;p89">
                <a:extLst>
                  <a:ext uri="{FF2B5EF4-FFF2-40B4-BE49-F238E27FC236}">
                    <a16:creationId xmlns:a16="http://schemas.microsoft.com/office/drawing/2014/main" id="{AFBE52C9-5F77-F21B-D5C3-B855FFB75CAB}"/>
                  </a:ext>
                </a:extLst>
              </p:cNvPr>
              <p:cNvGrpSpPr/>
              <p:nvPr/>
            </p:nvGrpSpPr>
            <p:grpSpPr>
              <a:xfrm>
                <a:off x="10314963" y="2661925"/>
                <a:ext cx="641288" cy="641288"/>
                <a:chOff x="-2419325" y="2408150"/>
                <a:chExt cx="291450" cy="291450"/>
              </a:xfrm>
              <a:grpFill/>
            </p:grpSpPr>
            <p:sp>
              <p:nvSpPr>
                <p:cNvPr id="571" name="Google Shape;12521;p89">
                  <a:extLst>
                    <a:ext uri="{FF2B5EF4-FFF2-40B4-BE49-F238E27FC236}">
                      <a16:creationId xmlns:a16="http://schemas.microsoft.com/office/drawing/2014/main" id="{28E917F7-DEA6-770A-DC72-437E3B619CD5}"/>
                    </a:ext>
                  </a:extLst>
                </p:cNvPr>
                <p:cNvSpPr/>
                <p:nvPr/>
              </p:nvSpPr>
              <p:spPr>
                <a:xfrm>
                  <a:off x="-2419325" y="2408150"/>
                  <a:ext cx="291450" cy="291450"/>
                </a:xfrm>
                <a:custGeom>
                  <a:avLst/>
                  <a:gdLst/>
                  <a:ahLst/>
                  <a:cxnLst/>
                  <a:rect l="l" t="t" r="r" b="b"/>
                  <a:pathLst>
                    <a:path w="11658" h="11658" extrusionOk="0">
                      <a:moveTo>
                        <a:pt x="8948" y="725"/>
                      </a:moveTo>
                      <a:lnTo>
                        <a:pt x="8948" y="2489"/>
                      </a:lnTo>
                      <a:lnTo>
                        <a:pt x="8948" y="10366"/>
                      </a:lnTo>
                      <a:cubicBezTo>
                        <a:pt x="8948" y="10586"/>
                        <a:pt x="9011" y="10838"/>
                        <a:pt x="9137" y="11027"/>
                      </a:cubicBezTo>
                      <a:lnTo>
                        <a:pt x="1733" y="11027"/>
                      </a:lnTo>
                      <a:cubicBezTo>
                        <a:pt x="1134" y="11027"/>
                        <a:pt x="662" y="10586"/>
                        <a:pt x="662" y="10019"/>
                      </a:cubicBezTo>
                      <a:lnTo>
                        <a:pt x="662" y="725"/>
                      </a:lnTo>
                      <a:close/>
                      <a:moveTo>
                        <a:pt x="11027" y="2836"/>
                      </a:moveTo>
                      <a:lnTo>
                        <a:pt x="11027" y="10366"/>
                      </a:lnTo>
                      <a:lnTo>
                        <a:pt x="10995" y="10366"/>
                      </a:lnTo>
                      <a:cubicBezTo>
                        <a:pt x="10995" y="10744"/>
                        <a:pt x="10680" y="11027"/>
                        <a:pt x="10334" y="11027"/>
                      </a:cubicBezTo>
                      <a:cubicBezTo>
                        <a:pt x="9987" y="11027"/>
                        <a:pt x="9672" y="10712"/>
                        <a:pt x="9672" y="10366"/>
                      </a:cubicBezTo>
                      <a:lnTo>
                        <a:pt x="9672" y="2836"/>
                      </a:lnTo>
                      <a:close/>
                      <a:moveTo>
                        <a:pt x="347" y="1"/>
                      </a:moveTo>
                      <a:cubicBezTo>
                        <a:pt x="158" y="1"/>
                        <a:pt x="0" y="158"/>
                        <a:pt x="0" y="347"/>
                      </a:cubicBezTo>
                      <a:lnTo>
                        <a:pt x="0" y="9956"/>
                      </a:lnTo>
                      <a:cubicBezTo>
                        <a:pt x="0" y="10901"/>
                        <a:pt x="756" y="11657"/>
                        <a:pt x="1702" y="11657"/>
                      </a:cubicBezTo>
                      <a:lnTo>
                        <a:pt x="10302" y="11657"/>
                      </a:lnTo>
                      <a:cubicBezTo>
                        <a:pt x="11027" y="11657"/>
                        <a:pt x="11657" y="11027"/>
                        <a:pt x="11657" y="10271"/>
                      </a:cubicBezTo>
                      <a:lnTo>
                        <a:pt x="11657" y="2395"/>
                      </a:lnTo>
                      <a:cubicBezTo>
                        <a:pt x="11657" y="2300"/>
                        <a:pt x="11500" y="2143"/>
                        <a:pt x="11342" y="2143"/>
                      </a:cubicBezTo>
                      <a:lnTo>
                        <a:pt x="9641" y="2143"/>
                      </a:lnTo>
                      <a:lnTo>
                        <a:pt x="9641" y="347"/>
                      </a:lnTo>
                      <a:cubicBezTo>
                        <a:pt x="9641" y="158"/>
                        <a:pt x="9483" y="1"/>
                        <a:pt x="929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72" name="Google Shape;12522;p89">
                  <a:extLst>
                    <a:ext uri="{FF2B5EF4-FFF2-40B4-BE49-F238E27FC236}">
                      <a16:creationId xmlns:a16="http://schemas.microsoft.com/office/drawing/2014/main" id="{1E64590E-180D-E45C-2106-6057AA3F5554}"/>
                    </a:ext>
                  </a:extLst>
                </p:cNvPr>
                <p:cNvSpPr/>
                <p:nvPr/>
              </p:nvSpPr>
              <p:spPr>
                <a:xfrm>
                  <a:off x="-2385475" y="2444375"/>
                  <a:ext cx="173325" cy="86675"/>
                </a:xfrm>
                <a:custGeom>
                  <a:avLst/>
                  <a:gdLst/>
                  <a:ahLst/>
                  <a:cxnLst/>
                  <a:rect l="l" t="t" r="r" b="b"/>
                  <a:pathLst>
                    <a:path w="6933" h="3467" extrusionOk="0">
                      <a:moveTo>
                        <a:pt x="6207" y="694"/>
                      </a:moveTo>
                      <a:lnTo>
                        <a:pt x="6207" y="2742"/>
                      </a:lnTo>
                      <a:lnTo>
                        <a:pt x="694" y="2742"/>
                      </a:lnTo>
                      <a:lnTo>
                        <a:pt x="694" y="694"/>
                      </a:lnTo>
                      <a:close/>
                      <a:moveTo>
                        <a:pt x="348" y="1"/>
                      </a:moveTo>
                      <a:cubicBezTo>
                        <a:pt x="159" y="1"/>
                        <a:pt x="1" y="158"/>
                        <a:pt x="1" y="379"/>
                      </a:cubicBezTo>
                      <a:lnTo>
                        <a:pt x="1" y="3120"/>
                      </a:lnTo>
                      <a:cubicBezTo>
                        <a:pt x="1" y="3309"/>
                        <a:pt x="159" y="3466"/>
                        <a:pt x="348" y="3466"/>
                      </a:cubicBezTo>
                      <a:lnTo>
                        <a:pt x="6554" y="3466"/>
                      </a:lnTo>
                      <a:cubicBezTo>
                        <a:pt x="6775" y="3466"/>
                        <a:pt x="6932" y="3309"/>
                        <a:pt x="6932" y="3120"/>
                      </a:cubicBezTo>
                      <a:lnTo>
                        <a:pt x="6932" y="379"/>
                      </a:lnTo>
                      <a:cubicBezTo>
                        <a:pt x="6869" y="158"/>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73" name="Google Shape;12523;p89">
                  <a:extLst>
                    <a:ext uri="{FF2B5EF4-FFF2-40B4-BE49-F238E27FC236}">
                      <a16:creationId xmlns:a16="http://schemas.microsoft.com/office/drawing/2014/main" id="{BBB903E3-5264-7333-6D0D-8BEA74F4A273}"/>
                    </a:ext>
                  </a:extLst>
                </p:cNvPr>
                <p:cNvSpPr/>
                <p:nvPr/>
              </p:nvSpPr>
              <p:spPr>
                <a:xfrm>
                  <a:off x="-2385475" y="2545975"/>
                  <a:ext cx="86675" cy="86675"/>
                </a:xfrm>
                <a:custGeom>
                  <a:avLst/>
                  <a:gdLst/>
                  <a:ahLst/>
                  <a:cxnLst/>
                  <a:rect l="l" t="t" r="r" b="b"/>
                  <a:pathLst>
                    <a:path w="3467" h="3467" extrusionOk="0">
                      <a:moveTo>
                        <a:pt x="2742" y="757"/>
                      </a:moveTo>
                      <a:lnTo>
                        <a:pt x="2742" y="2805"/>
                      </a:lnTo>
                      <a:lnTo>
                        <a:pt x="694" y="2805"/>
                      </a:lnTo>
                      <a:lnTo>
                        <a:pt x="694" y="757"/>
                      </a:lnTo>
                      <a:close/>
                      <a:moveTo>
                        <a:pt x="348" y="1"/>
                      </a:moveTo>
                      <a:cubicBezTo>
                        <a:pt x="159" y="1"/>
                        <a:pt x="1" y="158"/>
                        <a:pt x="1" y="347"/>
                      </a:cubicBezTo>
                      <a:lnTo>
                        <a:pt x="1" y="3120"/>
                      </a:lnTo>
                      <a:cubicBezTo>
                        <a:pt x="1" y="3309"/>
                        <a:pt x="159" y="3466"/>
                        <a:pt x="348" y="3466"/>
                      </a:cubicBezTo>
                      <a:lnTo>
                        <a:pt x="3088" y="3466"/>
                      </a:lnTo>
                      <a:cubicBezTo>
                        <a:pt x="3309" y="3466"/>
                        <a:pt x="3467" y="3309"/>
                        <a:pt x="3467" y="3120"/>
                      </a:cubicBezTo>
                      <a:lnTo>
                        <a:pt x="3467" y="347"/>
                      </a:lnTo>
                      <a:cubicBezTo>
                        <a:pt x="3467" y="158"/>
                        <a:pt x="3309" y="1"/>
                        <a:pt x="3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74" name="Google Shape;12524;p89">
                  <a:extLst>
                    <a:ext uri="{FF2B5EF4-FFF2-40B4-BE49-F238E27FC236}">
                      <a16:creationId xmlns:a16="http://schemas.microsoft.com/office/drawing/2014/main" id="{12950C49-C744-C71D-4C17-483DCE3FD7C3}"/>
                    </a:ext>
                  </a:extLst>
                </p:cNvPr>
                <p:cNvSpPr/>
                <p:nvPr/>
              </p:nvSpPr>
              <p:spPr>
                <a:xfrm>
                  <a:off x="-2281500" y="2546775"/>
                  <a:ext cx="69350" cy="18125"/>
                </a:xfrm>
                <a:custGeom>
                  <a:avLst/>
                  <a:gdLst/>
                  <a:ahLst/>
                  <a:cxnLst/>
                  <a:rect l="l" t="t" r="r" b="b"/>
                  <a:pathLst>
                    <a:path w="2774" h="725" extrusionOk="0">
                      <a:moveTo>
                        <a:pt x="347" y="0"/>
                      </a:moveTo>
                      <a:cubicBezTo>
                        <a:pt x="158" y="0"/>
                        <a:pt x="1" y="158"/>
                        <a:pt x="1" y="378"/>
                      </a:cubicBezTo>
                      <a:cubicBezTo>
                        <a:pt x="1" y="567"/>
                        <a:pt x="158" y="725"/>
                        <a:pt x="347" y="725"/>
                      </a:cubicBezTo>
                      <a:lnTo>
                        <a:pt x="2395" y="725"/>
                      </a:lnTo>
                      <a:cubicBezTo>
                        <a:pt x="2616" y="725"/>
                        <a:pt x="2773" y="567"/>
                        <a:pt x="2773" y="378"/>
                      </a:cubicBezTo>
                      <a:cubicBezTo>
                        <a:pt x="2710" y="158"/>
                        <a:pt x="2553" y="0"/>
                        <a:pt x="239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75" name="Google Shape;12525;p89">
                  <a:extLst>
                    <a:ext uri="{FF2B5EF4-FFF2-40B4-BE49-F238E27FC236}">
                      <a16:creationId xmlns:a16="http://schemas.microsoft.com/office/drawing/2014/main" id="{87C54FCF-652C-2B7A-5BB1-D19438755688}"/>
                    </a:ext>
                  </a:extLst>
                </p:cNvPr>
                <p:cNvSpPr/>
                <p:nvPr/>
              </p:nvSpPr>
              <p:spPr>
                <a:xfrm>
                  <a:off x="-2281500" y="2581425"/>
                  <a:ext cx="69350" cy="18150"/>
                </a:xfrm>
                <a:custGeom>
                  <a:avLst/>
                  <a:gdLst/>
                  <a:ahLst/>
                  <a:cxnLst/>
                  <a:rect l="l" t="t" r="r" b="b"/>
                  <a:pathLst>
                    <a:path w="2774" h="726" extrusionOk="0">
                      <a:moveTo>
                        <a:pt x="347" y="1"/>
                      </a:moveTo>
                      <a:cubicBezTo>
                        <a:pt x="158" y="1"/>
                        <a:pt x="1" y="158"/>
                        <a:pt x="1" y="347"/>
                      </a:cubicBezTo>
                      <a:cubicBezTo>
                        <a:pt x="1" y="568"/>
                        <a:pt x="158" y="725"/>
                        <a:pt x="347" y="725"/>
                      </a:cubicBezTo>
                      <a:lnTo>
                        <a:pt x="2395" y="725"/>
                      </a:lnTo>
                      <a:cubicBezTo>
                        <a:pt x="2616" y="725"/>
                        <a:pt x="2773" y="568"/>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76" name="Google Shape;12526;p89">
                  <a:extLst>
                    <a:ext uri="{FF2B5EF4-FFF2-40B4-BE49-F238E27FC236}">
                      <a16:creationId xmlns:a16="http://schemas.microsoft.com/office/drawing/2014/main" id="{5AE28BE2-7C4A-4F27-0D31-2B82A0172824}"/>
                    </a:ext>
                  </a:extLst>
                </p:cNvPr>
                <p:cNvSpPr/>
                <p:nvPr/>
              </p:nvSpPr>
              <p:spPr>
                <a:xfrm>
                  <a:off x="-2281500" y="2616075"/>
                  <a:ext cx="69350" cy="17350"/>
                </a:xfrm>
                <a:custGeom>
                  <a:avLst/>
                  <a:gdLst/>
                  <a:ahLst/>
                  <a:cxnLst/>
                  <a:rect l="l" t="t" r="r" b="b"/>
                  <a:pathLst>
                    <a:path w="2774" h="694" extrusionOk="0">
                      <a:moveTo>
                        <a:pt x="347" y="1"/>
                      </a:moveTo>
                      <a:cubicBezTo>
                        <a:pt x="158" y="1"/>
                        <a:pt x="1" y="158"/>
                        <a:pt x="1" y="347"/>
                      </a:cubicBezTo>
                      <a:cubicBezTo>
                        <a:pt x="1" y="536"/>
                        <a:pt x="158" y="694"/>
                        <a:pt x="347" y="694"/>
                      </a:cubicBezTo>
                      <a:lnTo>
                        <a:pt x="2395" y="694"/>
                      </a:lnTo>
                      <a:cubicBezTo>
                        <a:pt x="2616" y="694"/>
                        <a:pt x="2773" y="536"/>
                        <a:pt x="2773" y="347"/>
                      </a:cubicBezTo>
                      <a:cubicBezTo>
                        <a:pt x="2710" y="158"/>
                        <a:pt x="2553" y="1"/>
                        <a:pt x="239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77" name="Google Shape;12527;p89">
                  <a:extLst>
                    <a:ext uri="{FF2B5EF4-FFF2-40B4-BE49-F238E27FC236}">
                      <a16:creationId xmlns:a16="http://schemas.microsoft.com/office/drawing/2014/main" id="{DE9EC29B-4F8F-6864-4388-E726908FB835}"/>
                    </a:ext>
                  </a:extLst>
                </p:cNvPr>
                <p:cNvSpPr/>
                <p:nvPr/>
              </p:nvSpPr>
              <p:spPr>
                <a:xfrm>
                  <a:off x="-2385475" y="2649150"/>
                  <a:ext cx="173325" cy="18150"/>
                </a:xfrm>
                <a:custGeom>
                  <a:avLst/>
                  <a:gdLst/>
                  <a:ahLst/>
                  <a:cxnLst/>
                  <a:rect l="l" t="t" r="r" b="b"/>
                  <a:pathLst>
                    <a:path w="6933" h="726" extrusionOk="0">
                      <a:moveTo>
                        <a:pt x="348" y="1"/>
                      </a:moveTo>
                      <a:cubicBezTo>
                        <a:pt x="159" y="1"/>
                        <a:pt x="1" y="159"/>
                        <a:pt x="1" y="379"/>
                      </a:cubicBezTo>
                      <a:cubicBezTo>
                        <a:pt x="1" y="568"/>
                        <a:pt x="159" y="726"/>
                        <a:pt x="348" y="726"/>
                      </a:cubicBezTo>
                      <a:lnTo>
                        <a:pt x="6554" y="726"/>
                      </a:lnTo>
                      <a:cubicBezTo>
                        <a:pt x="6775" y="726"/>
                        <a:pt x="6932" y="568"/>
                        <a:pt x="6932" y="379"/>
                      </a:cubicBezTo>
                      <a:cubicBezTo>
                        <a:pt x="6869" y="159"/>
                        <a:pt x="6712" y="1"/>
                        <a:pt x="65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85" name="Google Shape;12535;p89">
                <a:extLst>
                  <a:ext uri="{FF2B5EF4-FFF2-40B4-BE49-F238E27FC236}">
                    <a16:creationId xmlns:a16="http://schemas.microsoft.com/office/drawing/2014/main" id="{FFDFA1B9-4B1A-18E2-9F3B-A349DC5951B2}"/>
                  </a:ext>
                </a:extLst>
              </p:cNvPr>
              <p:cNvGrpSpPr/>
              <p:nvPr/>
            </p:nvGrpSpPr>
            <p:grpSpPr>
              <a:xfrm>
                <a:off x="2872448" y="2661924"/>
                <a:ext cx="649979" cy="641288"/>
                <a:chOff x="-5637575" y="2397900"/>
                <a:chExt cx="295400" cy="291450"/>
              </a:xfrm>
              <a:grpFill/>
            </p:grpSpPr>
            <p:sp>
              <p:nvSpPr>
                <p:cNvPr id="586" name="Google Shape;12536;p89">
                  <a:extLst>
                    <a:ext uri="{FF2B5EF4-FFF2-40B4-BE49-F238E27FC236}">
                      <a16:creationId xmlns:a16="http://schemas.microsoft.com/office/drawing/2014/main" id="{763FDBB7-B00E-4DC6-7ADD-634827BE2DCE}"/>
                    </a:ext>
                  </a:extLst>
                </p:cNvPr>
                <p:cNvSpPr/>
                <p:nvPr/>
              </p:nvSpPr>
              <p:spPr>
                <a:xfrm>
                  <a:off x="-5575350" y="2547550"/>
                  <a:ext cx="79575" cy="88250"/>
                </a:xfrm>
                <a:custGeom>
                  <a:avLst/>
                  <a:gdLst/>
                  <a:ahLst/>
                  <a:cxnLst/>
                  <a:rect l="l" t="t" r="r" b="b"/>
                  <a:pathLst>
                    <a:path w="3183" h="3530" extrusionOk="0">
                      <a:moveTo>
                        <a:pt x="1088" y="1"/>
                      </a:moveTo>
                      <a:cubicBezTo>
                        <a:pt x="1001" y="1"/>
                        <a:pt x="915" y="32"/>
                        <a:pt x="852" y="95"/>
                      </a:cubicBezTo>
                      <a:lnTo>
                        <a:pt x="379" y="568"/>
                      </a:lnTo>
                      <a:cubicBezTo>
                        <a:pt x="1" y="978"/>
                        <a:pt x="1" y="1639"/>
                        <a:pt x="379" y="2017"/>
                      </a:cubicBezTo>
                      <a:cubicBezTo>
                        <a:pt x="584" y="2222"/>
                        <a:pt x="852" y="2324"/>
                        <a:pt x="1115" y="2324"/>
                      </a:cubicBezTo>
                      <a:cubicBezTo>
                        <a:pt x="1379" y="2324"/>
                        <a:pt x="1639" y="2222"/>
                        <a:pt x="1828" y="2017"/>
                      </a:cubicBezTo>
                      <a:cubicBezTo>
                        <a:pt x="1891" y="1970"/>
                        <a:pt x="1986" y="1946"/>
                        <a:pt x="2076" y="1946"/>
                      </a:cubicBezTo>
                      <a:cubicBezTo>
                        <a:pt x="2167" y="1946"/>
                        <a:pt x="2253" y="1970"/>
                        <a:pt x="2301" y="2017"/>
                      </a:cubicBezTo>
                      <a:cubicBezTo>
                        <a:pt x="2427" y="2143"/>
                        <a:pt x="2427" y="2395"/>
                        <a:pt x="2301" y="2490"/>
                      </a:cubicBezTo>
                      <a:lnTo>
                        <a:pt x="1828" y="2962"/>
                      </a:lnTo>
                      <a:cubicBezTo>
                        <a:pt x="1734" y="3088"/>
                        <a:pt x="1734" y="3340"/>
                        <a:pt x="1828" y="3435"/>
                      </a:cubicBezTo>
                      <a:cubicBezTo>
                        <a:pt x="1891" y="3498"/>
                        <a:pt x="1986" y="3529"/>
                        <a:pt x="2076" y="3529"/>
                      </a:cubicBezTo>
                      <a:cubicBezTo>
                        <a:pt x="2167" y="3529"/>
                        <a:pt x="2253" y="3498"/>
                        <a:pt x="2301" y="3435"/>
                      </a:cubicBezTo>
                      <a:lnTo>
                        <a:pt x="2773" y="2962"/>
                      </a:lnTo>
                      <a:cubicBezTo>
                        <a:pt x="3183" y="2584"/>
                        <a:pt x="3183" y="1923"/>
                        <a:pt x="2773" y="1513"/>
                      </a:cubicBezTo>
                      <a:cubicBezTo>
                        <a:pt x="2569" y="1293"/>
                        <a:pt x="2309" y="1182"/>
                        <a:pt x="2049" y="1182"/>
                      </a:cubicBezTo>
                      <a:cubicBezTo>
                        <a:pt x="1789" y="1182"/>
                        <a:pt x="1529" y="1293"/>
                        <a:pt x="1324" y="1513"/>
                      </a:cubicBezTo>
                      <a:cubicBezTo>
                        <a:pt x="1261" y="1576"/>
                        <a:pt x="1174" y="1608"/>
                        <a:pt x="1088" y="1608"/>
                      </a:cubicBezTo>
                      <a:cubicBezTo>
                        <a:pt x="1001" y="1608"/>
                        <a:pt x="915" y="1576"/>
                        <a:pt x="852" y="1513"/>
                      </a:cubicBezTo>
                      <a:cubicBezTo>
                        <a:pt x="726" y="1387"/>
                        <a:pt x="726" y="1167"/>
                        <a:pt x="852" y="1041"/>
                      </a:cubicBezTo>
                      <a:lnTo>
                        <a:pt x="1324" y="568"/>
                      </a:lnTo>
                      <a:cubicBezTo>
                        <a:pt x="1450" y="442"/>
                        <a:pt x="1450" y="221"/>
                        <a:pt x="1324" y="95"/>
                      </a:cubicBezTo>
                      <a:cubicBezTo>
                        <a:pt x="1261" y="32"/>
                        <a:pt x="1174" y="1"/>
                        <a:pt x="108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87" name="Google Shape;12537;p89">
                  <a:extLst>
                    <a:ext uri="{FF2B5EF4-FFF2-40B4-BE49-F238E27FC236}">
                      <a16:creationId xmlns:a16="http://schemas.microsoft.com/office/drawing/2014/main" id="{D33212F2-BFA2-10C8-D9CD-8D369B44E553}"/>
                    </a:ext>
                  </a:extLst>
                </p:cNvPr>
                <p:cNvSpPr/>
                <p:nvPr/>
              </p:nvSpPr>
              <p:spPr>
                <a:xfrm>
                  <a:off x="-5526500" y="2499525"/>
                  <a:ext cx="85075" cy="81725"/>
                </a:xfrm>
                <a:custGeom>
                  <a:avLst/>
                  <a:gdLst/>
                  <a:ahLst/>
                  <a:cxnLst/>
                  <a:rect l="l" t="t" r="r" b="b"/>
                  <a:pathLst>
                    <a:path w="3403" h="3269" extrusionOk="0">
                      <a:moveTo>
                        <a:pt x="1107" y="0"/>
                      </a:moveTo>
                      <a:cubicBezTo>
                        <a:pt x="1016" y="0"/>
                        <a:pt x="930" y="32"/>
                        <a:pt x="882" y="95"/>
                      </a:cubicBezTo>
                      <a:lnTo>
                        <a:pt x="410" y="567"/>
                      </a:lnTo>
                      <a:cubicBezTo>
                        <a:pt x="0" y="945"/>
                        <a:pt x="0" y="1638"/>
                        <a:pt x="410" y="2016"/>
                      </a:cubicBezTo>
                      <a:lnTo>
                        <a:pt x="882" y="2489"/>
                      </a:lnTo>
                      <a:lnTo>
                        <a:pt x="1355" y="2962"/>
                      </a:lnTo>
                      <a:cubicBezTo>
                        <a:pt x="1544" y="3166"/>
                        <a:pt x="1804" y="3269"/>
                        <a:pt x="2068" y="3269"/>
                      </a:cubicBezTo>
                      <a:cubicBezTo>
                        <a:pt x="2332" y="3269"/>
                        <a:pt x="2599" y="3166"/>
                        <a:pt x="2804" y="2962"/>
                      </a:cubicBezTo>
                      <a:lnTo>
                        <a:pt x="3277" y="2489"/>
                      </a:lnTo>
                      <a:cubicBezTo>
                        <a:pt x="3403" y="2363"/>
                        <a:pt x="3403" y="2142"/>
                        <a:pt x="3277" y="2016"/>
                      </a:cubicBezTo>
                      <a:cubicBezTo>
                        <a:pt x="3178" y="1918"/>
                        <a:pt x="3070" y="1870"/>
                        <a:pt x="2977" y="1870"/>
                      </a:cubicBezTo>
                      <a:cubicBezTo>
                        <a:pt x="2892" y="1870"/>
                        <a:pt x="2818" y="1910"/>
                        <a:pt x="2773" y="1985"/>
                      </a:cubicBezTo>
                      <a:lnTo>
                        <a:pt x="2300" y="2457"/>
                      </a:lnTo>
                      <a:cubicBezTo>
                        <a:pt x="2237" y="2520"/>
                        <a:pt x="2143" y="2552"/>
                        <a:pt x="2052" y="2552"/>
                      </a:cubicBezTo>
                      <a:cubicBezTo>
                        <a:pt x="1961" y="2552"/>
                        <a:pt x="1875" y="2520"/>
                        <a:pt x="1827" y="2457"/>
                      </a:cubicBezTo>
                      <a:lnTo>
                        <a:pt x="1575" y="2205"/>
                      </a:lnTo>
                      <a:lnTo>
                        <a:pt x="2300" y="1512"/>
                      </a:lnTo>
                      <a:cubicBezTo>
                        <a:pt x="2395" y="1386"/>
                        <a:pt x="2395" y="1134"/>
                        <a:pt x="2300" y="1040"/>
                      </a:cubicBezTo>
                      <a:cubicBezTo>
                        <a:pt x="2237" y="977"/>
                        <a:pt x="2143" y="945"/>
                        <a:pt x="2052" y="945"/>
                      </a:cubicBezTo>
                      <a:cubicBezTo>
                        <a:pt x="1961" y="945"/>
                        <a:pt x="1875" y="977"/>
                        <a:pt x="1827" y="1040"/>
                      </a:cubicBezTo>
                      <a:lnTo>
                        <a:pt x="1103" y="1733"/>
                      </a:lnTo>
                      <a:lnTo>
                        <a:pt x="882" y="1512"/>
                      </a:lnTo>
                      <a:cubicBezTo>
                        <a:pt x="756" y="1386"/>
                        <a:pt x="756" y="1166"/>
                        <a:pt x="882" y="1040"/>
                      </a:cubicBezTo>
                      <a:lnTo>
                        <a:pt x="1355" y="567"/>
                      </a:lnTo>
                      <a:cubicBezTo>
                        <a:pt x="1449" y="441"/>
                        <a:pt x="1449" y="221"/>
                        <a:pt x="1355" y="95"/>
                      </a:cubicBezTo>
                      <a:cubicBezTo>
                        <a:pt x="1292" y="32"/>
                        <a:pt x="1197" y="0"/>
                        <a:pt x="110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88" name="Google Shape;12538;p89">
                  <a:extLst>
                    <a:ext uri="{FF2B5EF4-FFF2-40B4-BE49-F238E27FC236}">
                      <a16:creationId xmlns:a16="http://schemas.microsoft.com/office/drawing/2014/main" id="{91A400F6-ACCF-BFD0-F841-7594F8E130C4}"/>
                    </a:ext>
                  </a:extLst>
                </p:cNvPr>
                <p:cNvSpPr/>
                <p:nvPr/>
              </p:nvSpPr>
              <p:spPr>
                <a:xfrm>
                  <a:off x="-5480050" y="2456975"/>
                  <a:ext cx="80375" cy="75650"/>
                </a:xfrm>
                <a:custGeom>
                  <a:avLst/>
                  <a:gdLst/>
                  <a:ahLst/>
                  <a:cxnLst/>
                  <a:rect l="l" t="t" r="r" b="b"/>
                  <a:pathLst>
                    <a:path w="3215" h="3026" extrusionOk="0">
                      <a:moveTo>
                        <a:pt x="1100" y="686"/>
                      </a:moveTo>
                      <a:cubicBezTo>
                        <a:pt x="1190" y="686"/>
                        <a:pt x="1277" y="710"/>
                        <a:pt x="1324" y="757"/>
                      </a:cubicBezTo>
                      <a:lnTo>
                        <a:pt x="2332" y="1765"/>
                      </a:lnTo>
                      <a:cubicBezTo>
                        <a:pt x="2490" y="1860"/>
                        <a:pt x="2490" y="2112"/>
                        <a:pt x="2332" y="2238"/>
                      </a:cubicBezTo>
                      <a:cubicBezTo>
                        <a:pt x="2269" y="2285"/>
                        <a:pt x="2183" y="2309"/>
                        <a:pt x="2096" y="2309"/>
                      </a:cubicBezTo>
                      <a:cubicBezTo>
                        <a:pt x="2009" y="2309"/>
                        <a:pt x="1923" y="2285"/>
                        <a:pt x="1860" y="2238"/>
                      </a:cubicBezTo>
                      <a:lnTo>
                        <a:pt x="852" y="1229"/>
                      </a:lnTo>
                      <a:cubicBezTo>
                        <a:pt x="757" y="1135"/>
                        <a:pt x="757" y="883"/>
                        <a:pt x="852" y="757"/>
                      </a:cubicBezTo>
                      <a:cubicBezTo>
                        <a:pt x="915" y="710"/>
                        <a:pt x="1009" y="686"/>
                        <a:pt x="1100" y="686"/>
                      </a:cubicBezTo>
                      <a:close/>
                      <a:moveTo>
                        <a:pt x="1119" y="1"/>
                      </a:moveTo>
                      <a:cubicBezTo>
                        <a:pt x="852" y="1"/>
                        <a:pt x="584" y="95"/>
                        <a:pt x="379" y="284"/>
                      </a:cubicBezTo>
                      <a:cubicBezTo>
                        <a:pt x="1" y="694"/>
                        <a:pt x="1" y="1356"/>
                        <a:pt x="379" y="1765"/>
                      </a:cubicBezTo>
                      <a:lnTo>
                        <a:pt x="1387" y="2742"/>
                      </a:lnTo>
                      <a:cubicBezTo>
                        <a:pt x="1576" y="2931"/>
                        <a:pt x="1836" y="3025"/>
                        <a:pt x="2100" y="3025"/>
                      </a:cubicBezTo>
                      <a:cubicBezTo>
                        <a:pt x="2364" y="3025"/>
                        <a:pt x="2632" y="2931"/>
                        <a:pt x="2836" y="2742"/>
                      </a:cubicBezTo>
                      <a:cubicBezTo>
                        <a:pt x="3214" y="2332"/>
                        <a:pt x="3214" y="1671"/>
                        <a:pt x="2836" y="1293"/>
                      </a:cubicBezTo>
                      <a:lnTo>
                        <a:pt x="1860" y="284"/>
                      </a:lnTo>
                      <a:cubicBezTo>
                        <a:pt x="1655" y="95"/>
                        <a:pt x="1387" y="1"/>
                        <a:pt x="111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89" name="Google Shape;12539;p89">
                  <a:extLst>
                    <a:ext uri="{FF2B5EF4-FFF2-40B4-BE49-F238E27FC236}">
                      <a16:creationId xmlns:a16="http://schemas.microsoft.com/office/drawing/2014/main" id="{A18978D2-5F05-15C0-7E8E-902AE31AB804}"/>
                    </a:ext>
                  </a:extLst>
                </p:cNvPr>
                <p:cNvSpPr/>
                <p:nvPr/>
              </p:nvSpPr>
              <p:spPr>
                <a:xfrm>
                  <a:off x="-5637575" y="2397900"/>
                  <a:ext cx="295400" cy="291450"/>
                </a:xfrm>
                <a:custGeom>
                  <a:avLst/>
                  <a:gdLst/>
                  <a:ahLst/>
                  <a:cxnLst/>
                  <a:rect l="l" t="t" r="r" b="b"/>
                  <a:pathLst>
                    <a:path w="11816" h="11658" extrusionOk="0">
                      <a:moveTo>
                        <a:pt x="9185" y="1479"/>
                      </a:moveTo>
                      <a:cubicBezTo>
                        <a:pt x="9245" y="1479"/>
                        <a:pt x="9245" y="1482"/>
                        <a:pt x="9263" y="1482"/>
                      </a:cubicBezTo>
                      <a:cubicBezTo>
                        <a:pt x="9421" y="1482"/>
                        <a:pt x="9579" y="1513"/>
                        <a:pt x="9673" y="1545"/>
                      </a:cubicBezTo>
                      <a:lnTo>
                        <a:pt x="9106" y="2143"/>
                      </a:lnTo>
                      <a:cubicBezTo>
                        <a:pt x="8980" y="2269"/>
                        <a:pt x="8980" y="2490"/>
                        <a:pt x="9106" y="2616"/>
                      </a:cubicBezTo>
                      <a:cubicBezTo>
                        <a:pt x="9153" y="2679"/>
                        <a:pt x="9240" y="2710"/>
                        <a:pt x="9330" y="2710"/>
                      </a:cubicBezTo>
                      <a:cubicBezTo>
                        <a:pt x="9421" y="2710"/>
                        <a:pt x="9515" y="2679"/>
                        <a:pt x="9579" y="2616"/>
                      </a:cubicBezTo>
                      <a:lnTo>
                        <a:pt x="10146" y="2017"/>
                      </a:lnTo>
                      <a:cubicBezTo>
                        <a:pt x="10272" y="2175"/>
                        <a:pt x="10303" y="2332"/>
                        <a:pt x="10303" y="2553"/>
                      </a:cubicBezTo>
                      <a:lnTo>
                        <a:pt x="10146" y="5325"/>
                      </a:lnTo>
                      <a:cubicBezTo>
                        <a:pt x="10114" y="5798"/>
                        <a:pt x="9925" y="6239"/>
                        <a:pt x="9515" y="6554"/>
                      </a:cubicBezTo>
                      <a:lnTo>
                        <a:pt x="9484" y="6585"/>
                      </a:lnTo>
                      <a:lnTo>
                        <a:pt x="8570" y="7499"/>
                      </a:lnTo>
                      <a:cubicBezTo>
                        <a:pt x="5231" y="10902"/>
                        <a:pt x="5829" y="10303"/>
                        <a:pt x="5199" y="10902"/>
                      </a:cubicBezTo>
                      <a:cubicBezTo>
                        <a:pt x="5136" y="10949"/>
                        <a:pt x="5050" y="10972"/>
                        <a:pt x="4963" y="10972"/>
                      </a:cubicBezTo>
                      <a:cubicBezTo>
                        <a:pt x="4876" y="10972"/>
                        <a:pt x="4790" y="10949"/>
                        <a:pt x="4727" y="10902"/>
                      </a:cubicBezTo>
                      <a:lnTo>
                        <a:pt x="820" y="6995"/>
                      </a:lnTo>
                      <a:cubicBezTo>
                        <a:pt x="694" y="6869"/>
                        <a:pt x="694" y="6648"/>
                        <a:pt x="820" y="6522"/>
                      </a:cubicBezTo>
                      <a:lnTo>
                        <a:pt x="5262" y="2112"/>
                      </a:lnTo>
                      <a:cubicBezTo>
                        <a:pt x="5577" y="1797"/>
                        <a:pt x="5987" y="1639"/>
                        <a:pt x="6365" y="1608"/>
                      </a:cubicBezTo>
                      <a:cubicBezTo>
                        <a:pt x="8503" y="1495"/>
                        <a:pt x="9033" y="1479"/>
                        <a:pt x="9185" y="1479"/>
                      </a:cubicBezTo>
                      <a:close/>
                      <a:moveTo>
                        <a:pt x="11422" y="1"/>
                      </a:moveTo>
                      <a:cubicBezTo>
                        <a:pt x="11335" y="1"/>
                        <a:pt x="11248" y="32"/>
                        <a:pt x="11185" y="95"/>
                      </a:cubicBezTo>
                      <a:lnTo>
                        <a:pt x="10240" y="1041"/>
                      </a:lnTo>
                      <a:cubicBezTo>
                        <a:pt x="9958" y="871"/>
                        <a:pt x="9650" y="752"/>
                        <a:pt x="9316" y="752"/>
                      </a:cubicBezTo>
                      <a:cubicBezTo>
                        <a:pt x="9278" y="752"/>
                        <a:pt x="9239" y="754"/>
                        <a:pt x="9200" y="757"/>
                      </a:cubicBezTo>
                      <a:lnTo>
                        <a:pt x="6428" y="883"/>
                      </a:lnTo>
                      <a:cubicBezTo>
                        <a:pt x="5829" y="915"/>
                        <a:pt x="5262" y="1167"/>
                        <a:pt x="4853" y="1608"/>
                      </a:cubicBezTo>
                      <a:lnTo>
                        <a:pt x="379" y="6018"/>
                      </a:lnTo>
                      <a:cubicBezTo>
                        <a:pt x="1" y="6396"/>
                        <a:pt x="1" y="7058"/>
                        <a:pt x="379" y="7468"/>
                      </a:cubicBezTo>
                      <a:lnTo>
                        <a:pt x="4286" y="11374"/>
                      </a:lnTo>
                      <a:cubicBezTo>
                        <a:pt x="4490" y="11563"/>
                        <a:pt x="4758" y="11658"/>
                        <a:pt x="5022" y="11658"/>
                      </a:cubicBezTo>
                      <a:cubicBezTo>
                        <a:pt x="5286" y="11658"/>
                        <a:pt x="5546" y="11563"/>
                        <a:pt x="5735" y="11374"/>
                      </a:cubicBezTo>
                      <a:lnTo>
                        <a:pt x="9137" y="7972"/>
                      </a:lnTo>
                      <a:lnTo>
                        <a:pt x="10051" y="7058"/>
                      </a:lnTo>
                      <a:cubicBezTo>
                        <a:pt x="10555" y="6648"/>
                        <a:pt x="10870" y="6018"/>
                        <a:pt x="10902" y="5388"/>
                      </a:cubicBezTo>
                      <a:lnTo>
                        <a:pt x="11059" y="2584"/>
                      </a:lnTo>
                      <a:cubicBezTo>
                        <a:pt x="11059" y="2238"/>
                        <a:pt x="10996" y="1828"/>
                        <a:pt x="10776" y="1545"/>
                      </a:cubicBezTo>
                      <a:lnTo>
                        <a:pt x="11721" y="600"/>
                      </a:lnTo>
                      <a:cubicBezTo>
                        <a:pt x="11815" y="442"/>
                        <a:pt x="11815" y="221"/>
                        <a:pt x="11658" y="95"/>
                      </a:cubicBezTo>
                      <a:cubicBezTo>
                        <a:pt x="11595" y="32"/>
                        <a:pt x="11508" y="1"/>
                        <a:pt x="1142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96" name="Google Shape;12546;p89">
                <a:extLst>
                  <a:ext uri="{FF2B5EF4-FFF2-40B4-BE49-F238E27FC236}">
                    <a16:creationId xmlns:a16="http://schemas.microsoft.com/office/drawing/2014/main" id="{498699FA-0EA8-F4A4-8918-D9F3173D9C40}"/>
                  </a:ext>
                </a:extLst>
              </p:cNvPr>
              <p:cNvGrpSpPr/>
              <p:nvPr/>
            </p:nvGrpSpPr>
            <p:grpSpPr>
              <a:xfrm>
                <a:off x="6981824" y="2659341"/>
                <a:ext cx="648218" cy="646458"/>
                <a:chOff x="-3854375" y="2405000"/>
                <a:chExt cx="294600" cy="293800"/>
              </a:xfrm>
              <a:grpFill/>
            </p:grpSpPr>
            <p:sp>
              <p:nvSpPr>
                <p:cNvPr id="597" name="Google Shape;12547;p89">
                  <a:extLst>
                    <a:ext uri="{FF2B5EF4-FFF2-40B4-BE49-F238E27FC236}">
                      <a16:creationId xmlns:a16="http://schemas.microsoft.com/office/drawing/2014/main" id="{98CC2C3A-3286-2A6F-4E3E-7DAB0316D84B}"/>
                    </a:ext>
                  </a:extLst>
                </p:cNvPr>
                <p:cNvSpPr/>
                <p:nvPr/>
              </p:nvSpPr>
              <p:spPr>
                <a:xfrm>
                  <a:off x="-3854375" y="2405000"/>
                  <a:ext cx="294600" cy="293800"/>
                </a:xfrm>
                <a:custGeom>
                  <a:avLst/>
                  <a:gdLst/>
                  <a:ahLst/>
                  <a:cxnLst/>
                  <a:rect l="l" t="t" r="r" b="b"/>
                  <a:pathLst>
                    <a:path w="11784" h="11752" extrusionOk="0">
                      <a:moveTo>
                        <a:pt x="6994" y="694"/>
                      </a:moveTo>
                      <a:lnTo>
                        <a:pt x="6994" y="1103"/>
                      </a:lnTo>
                      <a:cubicBezTo>
                        <a:pt x="6994" y="1261"/>
                        <a:pt x="7120" y="1387"/>
                        <a:pt x="7278" y="1418"/>
                      </a:cubicBezTo>
                      <a:cubicBezTo>
                        <a:pt x="7467" y="1481"/>
                        <a:pt x="7719" y="1576"/>
                        <a:pt x="7908" y="1702"/>
                      </a:cubicBezTo>
                      <a:cubicBezTo>
                        <a:pt x="7954" y="1736"/>
                        <a:pt x="8009" y="1750"/>
                        <a:pt x="8066" y="1750"/>
                      </a:cubicBezTo>
                      <a:cubicBezTo>
                        <a:pt x="8164" y="1750"/>
                        <a:pt x="8269" y="1710"/>
                        <a:pt x="8349" y="1670"/>
                      </a:cubicBezTo>
                      <a:lnTo>
                        <a:pt x="8664" y="1355"/>
                      </a:lnTo>
                      <a:lnTo>
                        <a:pt x="9137" y="1828"/>
                      </a:lnTo>
                      <a:lnTo>
                        <a:pt x="8822" y="2143"/>
                      </a:lnTo>
                      <a:cubicBezTo>
                        <a:pt x="8696" y="2269"/>
                        <a:pt x="8696" y="2426"/>
                        <a:pt x="8759" y="2584"/>
                      </a:cubicBezTo>
                      <a:cubicBezTo>
                        <a:pt x="8885" y="2773"/>
                        <a:pt x="8979" y="2962"/>
                        <a:pt x="9042" y="3214"/>
                      </a:cubicBezTo>
                      <a:cubicBezTo>
                        <a:pt x="9074" y="3372"/>
                        <a:pt x="9200" y="3466"/>
                        <a:pt x="9357" y="3466"/>
                      </a:cubicBezTo>
                      <a:lnTo>
                        <a:pt x="9798" y="3466"/>
                      </a:lnTo>
                      <a:lnTo>
                        <a:pt x="9798" y="4159"/>
                      </a:lnTo>
                      <a:lnTo>
                        <a:pt x="9357" y="4159"/>
                      </a:lnTo>
                      <a:cubicBezTo>
                        <a:pt x="9200" y="4159"/>
                        <a:pt x="9074" y="4222"/>
                        <a:pt x="9042" y="4380"/>
                      </a:cubicBezTo>
                      <a:cubicBezTo>
                        <a:pt x="9011" y="4569"/>
                        <a:pt x="8885" y="4821"/>
                        <a:pt x="8759" y="5010"/>
                      </a:cubicBezTo>
                      <a:cubicBezTo>
                        <a:pt x="8696" y="5136"/>
                        <a:pt x="8727" y="5325"/>
                        <a:pt x="8822" y="5451"/>
                      </a:cubicBezTo>
                      <a:lnTo>
                        <a:pt x="9137" y="5766"/>
                      </a:lnTo>
                      <a:lnTo>
                        <a:pt x="8664" y="6238"/>
                      </a:lnTo>
                      <a:lnTo>
                        <a:pt x="8349" y="5923"/>
                      </a:lnTo>
                      <a:cubicBezTo>
                        <a:pt x="8275" y="5850"/>
                        <a:pt x="8191" y="5819"/>
                        <a:pt x="8101" y="5819"/>
                      </a:cubicBezTo>
                      <a:cubicBezTo>
                        <a:pt x="8038" y="5819"/>
                        <a:pt x="7973" y="5834"/>
                        <a:pt x="7908" y="5860"/>
                      </a:cubicBezTo>
                      <a:cubicBezTo>
                        <a:pt x="7719" y="5986"/>
                        <a:pt x="7498" y="6081"/>
                        <a:pt x="7278" y="6144"/>
                      </a:cubicBezTo>
                      <a:cubicBezTo>
                        <a:pt x="7120" y="6175"/>
                        <a:pt x="6994" y="6301"/>
                        <a:pt x="6994" y="6459"/>
                      </a:cubicBezTo>
                      <a:lnTo>
                        <a:pt x="6994" y="6900"/>
                      </a:lnTo>
                      <a:lnTo>
                        <a:pt x="6333" y="6900"/>
                      </a:lnTo>
                      <a:lnTo>
                        <a:pt x="6333" y="6459"/>
                      </a:lnTo>
                      <a:cubicBezTo>
                        <a:pt x="6333" y="6301"/>
                        <a:pt x="6207" y="6207"/>
                        <a:pt x="6049" y="6144"/>
                      </a:cubicBezTo>
                      <a:cubicBezTo>
                        <a:pt x="5860" y="6112"/>
                        <a:pt x="5608" y="5986"/>
                        <a:pt x="5419" y="5860"/>
                      </a:cubicBezTo>
                      <a:cubicBezTo>
                        <a:pt x="5374" y="5838"/>
                        <a:pt x="5322" y="5828"/>
                        <a:pt x="5267" y="5828"/>
                      </a:cubicBezTo>
                      <a:cubicBezTo>
                        <a:pt x="5167" y="5828"/>
                        <a:pt x="5059" y="5862"/>
                        <a:pt x="4978" y="5923"/>
                      </a:cubicBezTo>
                      <a:lnTo>
                        <a:pt x="4663" y="6238"/>
                      </a:lnTo>
                      <a:lnTo>
                        <a:pt x="4190" y="5766"/>
                      </a:lnTo>
                      <a:lnTo>
                        <a:pt x="4505" y="5451"/>
                      </a:lnTo>
                      <a:cubicBezTo>
                        <a:pt x="4631" y="5325"/>
                        <a:pt x="4631" y="5167"/>
                        <a:pt x="4568" y="5010"/>
                      </a:cubicBezTo>
                      <a:cubicBezTo>
                        <a:pt x="4442" y="4821"/>
                        <a:pt x="4348" y="4632"/>
                        <a:pt x="4285" y="4380"/>
                      </a:cubicBezTo>
                      <a:cubicBezTo>
                        <a:pt x="4253" y="4254"/>
                        <a:pt x="4127" y="4159"/>
                        <a:pt x="4001" y="4159"/>
                      </a:cubicBezTo>
                      <a:lnTo>
                        <a:pt x="3529" y="4159"/>
                      </a:lnTo>
                      <a:lnTo>
                        <a:pt x="3529" y="3466"/>
                      </a:lnTo>
                      <a:lnTo>
                        <a:pt x="3970" y="3466"/>
                      </a:lnTo>
                      <a:cubicBezTo>
                        <a:pt x="4127" y="3466"/>
                        <a:pt x="4253" y="3372"/>
                        <a:pt x="4285" y="3214"/>
                      </a:cubicBezTo>
                      <a:cubicBezTo>
                        <a:pt x="4316" y="2993"/>
                        <a:pt x="4442" y="2773"/>
                        <a:pt x="4568" y="2584"/>
                      </a:cubicBezTo>
                      <a:cubicBezTo>
                        <a:pt x="4631" y="2458"/>
                        <a:pt x="4600" y="2269"/>
                        <a:pt x="4505" y="2143"/>
                      </a:cubicBezTo>
                      <a:lnTo>
                        <a:pt x="4190" y="1828"/>
                      </a:lnTo>
                      <a:lnTo>
                        <a:pt x="4663" y="1355"/>
                      </a:lnTo>
                      <a:lnTo>
                        <a:pt x="4978" y="1670"/>
                      </a:lnTo>
                      <a:cubicBezTo>
                        <a:pt x="5046" y="1738"/>
                        <a:pt x="5122" y="1769"/>
                        <a:pt x="5203" y="1769"/>
                      </a:cubicBezTo>
                      <a:cubicBezTo>
                        <a:pt x="5273" y="1769"/>
                        <a:pt x="5346" y="1746"/>
                        <a:pt x="5419" y="1702"/>
                      </a:cubicBezTo>
                      <a:cubicBezTo>
                        <a:pt x="5608" y="1576"/>
                        <a:pt x="5829" y="1513"/>
                        <a:pt x="6049" y="1418"/>
                      </a:cubicBezTo>
                      <a:cubicBezTo>
                        <a:pt x="6207" y="1387"/>
                        <a:pt x="6333" y="1261"/>
                        <a:pt x="6333" y="1103"/>
                      </a:cubicBezTo>
                      <a:lnTo>
                        <a:pt x="6333" y="694"/>
                      </a:lnTo>
                      <a:close/>
                      <a:moveTo>
                        <a:pt x="10964" y="4821"/>
                      </a:moveTo>
                      <a:lnTo>
                        <a:pt x="9830" y="8255"/>
                      </a:lnTo>
                      <a:lnTo>
                        <a:pt x="2773" y="8255"/>
                      </a:lnTo>
                      <a:lnTo>
                        <a:pt x="2143" y="4821"/>
                      </a:lnTo>
                      <a:lnTo>
                        <a:pt x="3686" y="4821"/>
                      </a:lnTo>
                      <a:cubicBezTo>
                        <a:pt x="3718" y="4947"/>
                        <a:pt x="3781" y="5010"/>
                        <a:pt x="3812" y="5136"/>
                      </a:cubicBezTo>
                      <a:lnTo>
                        <a:pt x="3466" y="5482"/>
                      </a:lnTo>
                      <a:cubicBezTo>
                        <a:pt x="3340" y="5608"/>
                        <a:pt x="3340" y="5829"/>
                        <a:pt x="3466" y="5955"/>
                      </a:cubicBezTo>
                      <a:lnTo>
                        <a:pt x="4442" y="6932"/>
                      </a:lnTo>
                      <a:cubicBezTo>
                        <a:pt x="4505" y="6995"/>
                        <a:pt x="4592" y="7026"/>
                        <a:pt x="4679" y="7026"/>
                      </a:cubicBezTo>
                      <a:cubicBezTo>
                        <a:pt x="4765" y="7026"/>
                        <a:pt x="4852" y="6995"/>
                        <a:pt x="4915" y="6932"/>
                      </a:cubicBezTo>
                      <a:lnTo>
                        <a:pt x="5262" y="6585"/>
                      </a:lnTo>
                      <a:cubicBezTo>
                        <a:pt x="5356" y="6617"/>
                        <a:pt x="5451" y="6680"/>
                        <a:pt x="5577" y="6711"/>
                      </a:cubicBezTo>
                      <a:lnTo>
                        <a:pt x="5577" y="7215"/>
                      </a:lnTo>
                      <a:cubicBezTo>
                        <a:pt x="5577" y="7404"/>
                        <a:pt x="5734" y="7562"/>
                        <a:pt x="5923" y="7562"/>
                      </a:cubicBezTo>
                      <a:lnTo>
                        <a:pt x="7309" y="7562"/>
                      </a:lnTo>
                      <a:cubicBezTo>
                        <a:pt x="7498" y="7562"/>
                        <a:pt x="7656" y="7404"/>
                        <a:pt x="7656" y="7215"/>
                      </a:cubicBezTo>
                      <a:lnTo>
                        <a:pt x="7656" y="6711"/>
                      </a:lnTo>
                      <a:cubicBezTo>
                        <a:pt x="7782" y="6680"/>
                        <a:pt x="7876" y="6617"/>
                        <a:pt x="7971" y="6585"/>
                      </a:cubicBezTo>
                      <a:lnTo>
                        <a:pt x="8349" y="6932"/>
                      </a:lnTo>
                      <a:cubicBezTo>
                        <a:pt x="8396" y="6995"/>
                        <a:pt x="8483" y="7026"/>
                        <a:pt x="8574" y="7026"/>
                      </a:cubicBezTo>
                      <a:cubicBezTo>
                        <a:pt x="8664" y="7026"/>
                        <a:pt x="8759" y="6995"/>
                        <a:pt x="8822" y="6932"/>
                      </a:cubicBezTo>
                      <a:lnTo>
                        <a:pt x="9798" y="5955"/>
                      </a:lnTo>
                      <a:cubicBezTo>
                        <a:pt x="9924" y="5829"/>
                        <a:pt x="9924" y="5608"/>
                        <a:pt x="9798" y="5482"/>
                      </a:cubicBezTo>
                      <a:lnTo>
                        <a:pt x="9452" y="5136"/>
                      </a:lnTo>
                      <a:cubicBezTo>
                        <a:pt x="9483" y="5041"/>
                        <a:pt x="9515" y="4947"/>
                        <a:pt x="9546" y="4821"/>
                      </a:cubicBezTo>
                      <a:close/>
                      <a:moveTo>
                        <a:pt x="3907" y="10334"/>
                      </a:moveTo>
                      <a:cubicBezTo>
                        <a:pt x="4096" y="10366"/>
                        <a:pt x="4253" y="10523"/>
                        <a:pt x="4253" y="10681"/>
                      </a:cubicBezTo>
                      <a:cubicBezTo>
                        <a:pt x="4253" y="10870"/>
                        <a:pt x="4096" y="11027"/>
                        <a:pt x="3907" y="11027"/>
                      </a:cubicBezTo>
                      <a:cubicBezTo>
                        <a:pt x="3686" y="11027"/>
                        <a:pt x="3529" y="10870"/>
                        <a:pt x="3529" y="10681"/>
                      </a:cubicBezTo>
                      <a:cubicBezTo>
                        <a:pt x="3529" y="10492"/>
                        <a:pt x="3686" y="10334"/>
                        <a:pt x="3907" y="10334"/>
                      </a:cubicBezTo>
                      <a:close/>
                      <a:moveTo>
                        <a:pt x="8664" y="10334"/>
                      </a:moveTo>
                      <a:cubicBezTo>
                        <a:pt x="8853" y="10366"/>
                        <a:pt x="9011" y="10523"/>
                        <a:pt x="9011" y="10681"/>
                      </a:cubicBezTo>
                      <a:cubicBezTo>
                        <a:pt x="9011" y="10870"/>
                        <a:pt x="8853" y="11027"/>
                        <a:pt x="8664" y="11027"/>
                      </a:cubicBezTo>
                      <a:cubicBezTo>
                        <a:pt x="8444" y="11027"/>
                        <a:pt x="8286" y="10870"/>
                        <a:pt x="8286" y="10681"/>
                      </a:cubicBezTo>
                      <a:cubicBezTo>
                        <a:pt x="8286" y="10492"/>
                        <a:pt x="8444" y="10334"/>
                        <a:pt x="8664" y="10334"/>
                      </a:cubicBezTo>
                      <a:close/>
                      <a:moveTo>
                        <a:pt x="5892" y="0"/>
                      </a:moveTo>
                      <a:cubicBezTo>
                        <a:pt x="5703" y="0"/>
                        <a:pt x="5545" y="158"/>
                        <a:pt x="5545" y="379"/>
                      </a:cubicBezTo>
                      <a:lnTo>
                        <a:pt x="5545" y="883"/>
                      </a:lnTo>
                      <a:cubicBezTo>
                        <a:pt x="5419" y="914"/>
                        <a:pt x="5356" y="946"/>
                        <a:pt x="5230" y="1009"/>
                      </a:cubicBezTo>
                      <a:lnTo>
                        <a:pt x="4883" y="631"/>
                      </a:lnTo>
                      <a:cubicBezTo>
                        <a:pt x="4820" y="583"/>
                        <a:pt x="4734" y="560"/>
                        <a:pt x="4647" y="560"/>
                      </a:cubicBezTo>
                      <a:cubicBezTo>
                        <a:pt x="4561" y="560"/>
                        <a:pt x="4474" y="583"/>
                        <a:pt x="4411" y="631"/>
                      </a:cubicBezTo>
                      <a:lnTo>
                        <a:pt x="3434" y="1639"/>
                      </a:lnTo>
                      <a:cubicBezTo>
                        <a:pt x="3308" y="1733"/>
                        <a:pt x="3308" y="1985"/>
                        <a:pt x="3434" y="2111"/>
                      </a:cubicBezTo>
                      <a:lnTo>
                        <a:pt x="3781" y="2458"/>
                      </a:lnTo>
                      <a:cubicBezTo>
                        <a:pt x="3718" y="2521"/>
                        <a:pt x="3686" y="2647"/>
                        <a:pt x="3655" y="2773"/>
                      </a:cubicBezTo>
                      <a:lnTo>
                        <a:pt x="3151" y="2773"/>
                      </a:lnTo>
                      <a:cubicBezTo>
                        <a:pt x="2930" y="2773"/>
                        <a:pt x="2773" y="2930"/>
                        <a:pt x="2773" y="3119"/>
                      </a:cubicBezTo>
                      <a:lnTo>
                        <a:pt x="2773" y="4159"/>
                      </a:lnTo>
                      <a:lnTo>
                        <a:pt x="1985" y="4159"/>
                      </a:lnTo>
                      <a:lnTo>
                        <a:pt x="1765" y="2930"/>
                      </a:lnTo>
                      <a:cubicBezTo>
                        <a:pt x="1670" y="2458"/>
                        <a:pt x="1197" y="2111"/>
                        <a:pt x="693" y="2111"/>
                      </a:cubicBezTo>
                      <a:lnTo>
                        <a:pt x="347" y="2111"/>
                      </a:lnTo>
                      <a:cubicBezTo>
                        <a:pt x="158" y="2111"/>
                        <a:pt x="0" y="2269"/>
                        <a:pt x="0" y="2458"/>
                      </a:cubicBezTo>
                      <a:cubicBezTo>
                        <a:pt x="0" y="2647"/>
                        <a:pt x="158" y="2804"/>
                        <a:pt x="347" y="2804"/>
                      </a:cubicBezTo>
                      <a:lnTo>
                        <a:pt x="693" y="2804"/>
                      </a:lnTo>
                      <a:cubicBezTo>
                        <a:pt x="882" y="2804"/>
                        <a:pt x="1103" y="2930"/>
                        <a:pt x="1103" y="3088"/>
                      </a:cubicBezTo>
                      <a:lnTo>
                        <a:pt x="2080" y="8570"/>
                      </a:lnTo>
                      <a:cubicBezTo>
                        <a:pt x="1891" y="8759"/>
                        <a:pt x="1765" y="9042"/>
                        <a:pt x="1765" y="9357"/>
                      </a:cubicBezTo>
                      <a:cubicBezTo>
                        <a:pt x="1765" y="9861"/>
                        <a:pt x="2143" y="10366"/>
                        <a:pt x="2867" y="10366"/>
                      </a:cubicBezTo>
                      <a:cubicBezTo>
                        <a:pt x="2836" y="10492"/>
                        <a:pt x="2836" y="10618"/>
                        <a:pt x="2836" y="10712"/>
                      </a:cubicBezTo>
                      <a:cubicBezTo>
                        <a:pt x="2836" y="11279"/>
                        <a:pt x="3308" y="11752"/>
                        <a:pt x="3844" y="11752"/>
                      </a:cubicBezTo>
                      <a:cubicBezTo>
                        <a:pt x="4411" y="11752"/>
                        <a:pt x="4883" y="11279"/>
                        <a:pt x="4883" y="10712"/>
                      </a:cubicBezTo>
                      <a:cubicBezTo>
                        <a:pt x="4883" y="10618"/>
                        <a:pt x="4820" y="10492"/>
                        <a:pt x="4820" y="10366"/>
                      </a:cubicBezTo>
                      <a:lnTo>
                        <a:pt x="7719" y="10366"/>
                      </a:lnTo>
                      <a:cubicBezTo>
                        <a:pt x="7656" y="10492"/>
                        <a:pt x="7656" y="10618"/>
                        <a:pt x="7656" y="10712"/>
                      </a:cubicBezTo>
                      <a:cubicBezTo>
                        <a:pt x="7656" y="11279"/>
                        <a:pt x="8129" y="11752"/>
                        <a:pt x="8696" y="11752"/>
                      </a:cubicBezTo>
                      <a:cubicBezTo>
                        <a:pt x="9231" y="11752"/>
                        <a:pt x="9735" y="11279"/>
                        <a:pt x="9735" y="10712"/>
                      </a:cubicBezTo>
                      <a:cubicBezTo>
                        <a:pt x="9735" y="10618"/>
                        <a:pt x="9672" y="10492"/>
                        <a:pt x="9672" y="10366"/>
                      </a:cubicBezTo>
                      <a:lnTo>
                        <a:pt x="10082" y="10366"/>
                      </a:lnTo>
                      <a:cubicBezTo>
                        <a:pt x="10271" y="10366"/>
                        <a:pt x="10428" y="10208"/>
                        <a:pt x="10428" y="10019"/>
                      </a:cubicBezTo>
                      <a:cubicBezTo>
                        <a:pt x="10428" y="9830"/>
                        <a:pt x="10271" y="9672"/>
                        <a:pt x="10082" y="9672"/>
                      </a:cubicBezTo>
                      <a:lnTo>
                        <a:pt x="2867" y="9672"/>
                      </a:lnTo>
                      <a:cubicBezTo>
                        <a:pt x="2678" y="9672"/>
                        <a:pt x="2521" y="9515"/>
                        <a:pt x="2521" y="9294"/>
                      </a:cubicBezTo>
                      <a:cubicBezTo>
                        <a:pt x="2521" y="9137"/>
                        <a:pt x="2678" y="8948"/>
                        <a:pt x="2867" y="8948"/>
                      </a:cubicBezTo>
                      <a:lnTo>
                        <a:pt x="10082" y="8948"/>
                      </a:lnTo>
                      <a:cubicBezTo>
                        <a:pt x="10239" y="8948"/>
                        <a:pt x="10334" y="8885"/>
                        <a:pt x="10397" y="8727"/>
                      </a:cubicBezTo>
                      <a:lnTo>
                        <a:pt x="11720" y="4663"/>
                      </a:lnTo>
                      <a:cubicBezTo>
                        <a:pt x="11783" y="4537"/>
                        <a:pt x="11720" y="4411"/>
                        <a:pt x="11689" y="4348"/>
                      </a:cubicBezTo>
                      <a:cubicBezTo>
                        <a:pt x="11563" y="4191"/>
                        <a:pt x="11405" y="4191"/>
                        <a:pt x="11279" y="4191"/>
                      </a:cubicBezTo>
                      <a:lnTo>
                        <a:pt x="10397" y="4191"/>
                      </a:lnTo>
                      <a:lnTo>
                        <a:pt x="10397" y="3119"/>
                      </a:lnTo>
                      <a:cubicBezTo>
                        <a:pt x="10397" y="2930"/>
                        <a:pt x="10239" y="2773"/>
                        <a:pt x="10019" y="2773"/>
                      </a:cubicBezTo>
                      <a:lnTo>
                        <a:pt x="9515" y="2773"/>
                      </a:lnTo>
                      <a:cubicBezTo>
                        <a:pt x="9483" y="2647"/>
                        <a:pt x="9452" y="2584"/>
                        <a:pt x="9389" y="2458"/>
                      </a:cubicBezTo>
                      <a:lnTo>
                        <a:pt x="9767" y="2080"/>
                      </a:lnTo>
                      <a:cubicBezTo>
                        <a:pt x="9861" y="1985"/>
                        <a:pt x="9861" y="1733"/>
                        <a:pt x="9767" y="1607"/>
                      </a:cubicBezTo>
                      <a:lnTo>
                        <a:pt x="8759" y="631"/>
                      </a:lnTo>
                      <a:cubicBezTo>
                        <a:pt x="8711" y="568"/>
                        <a:pt x="8625" y="536"/>
                        <a:pt x="8534" y="536"/>
                      </a:cubicBezTo>
                      <a:cubicBezTo>
                        <a:pt x="8444" y="536"/>
                        <a:pt x="8349" y="568"/>
                        <a:pt x="8286" y="631"/>
                      </a:cubicBezTo>
                      <a:lnTo>
                        <a:pt x="7939" y="1009"/>
                      </a:lnTo>
                      <a:cubicBezTo>
                        <a:pt x="7876" y="946"/>
                        <a:pt x="7750" y="914"/>
                        <a:pt x="7624" y="883"/>
                      </a:cubicBezTo>
                      <a:lnTo>
                        <a:pt x="7624" y="379"/>
                      </a:lnTo>
                      <a:cubicBezTo>
                        <a:pt x="7624" y="158"/>
                        <a:pt x="7467" y="0"/>
                        <a:pt x="727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98" name="Google Shape;12548;p89">
                  <a:extLst>
                    <a:ext uri="{FF2B5EF4-FFF2-40B4-BE49-F238E27FC236}">
                      <a16:creationId xmlns:a16="http://schemas.microsoft.com/office/drawing/2014/main" id="{321A1F8E-2EBD-46FF-9AE1-665404EB6FDB}"/>
                    </a:ext>
                  </a:extLst>
                </p:cNvPr>
                <p:cNvSpPr/>
                <p:nvPr/>
              </p:nvSpPr>
              <p:spPr>
                <a:xfrm>
                  <a:off x="-3731500" y="2458550"/>
                  <a:ext cx="84300" cy="84300"/>
                </a:xfrm>
                <a:custGeom>
                  <a:avLst/>
                  <a:gdLst/>
                  <a:ahLst/>
                  <a:cxnLst/>
                  <a:rect l="l" t="t" r="r" b="b"/>
                  <a:pathLst>
                    <a:path w="3372" h="3372" extrusionOk="0">
                      <a:moveTo>
                        <a:pt x="1701" y="631"/>
                      </a:moveTo>
                      <a:cubicBezTo>
                        <a:pt x="2237" y="631"/>
                        <a:pt x="2709" y="1103"/>
                        <a:pt x="2709" y="1639"/>
                      </a:cubicBezTo>
                      <a:cubicBezTo>
                        <a:pt x="2709" y="2206"/>
                        <a:pt x="2237" y="2679"/>
                        <a:pt x="1701" y="2679"/>
                      </a:cubicBezTo>
                      <a:cubicBezTo>
                        <a:pt x="1134" y="2679"/>
                        <a:pt x="662" y="2206"/>
                        <a:pt x="662" y="1639"/>
                      </a:cubicBezTo>
                      <a:cubicBezTo>
                        <a:pt x="662" y="1103"/>
                        <a:pt x="1134" y="631"/>
                        <a:pt x="1701" y="631"/>
                      </a:cubicBezTo>
                      <a:close/>
                      <a:moveTo>
                        <a:pt x="1701" y="1"/>
                      </a:moveTo>
                      <a:cubicBezTo>
                        <a:pt x="756" y="1"/>
                        <a:pt x="0" y="725"/>
                        <a:pt x="0" y="1702"/>
                      </a:cubicBezTo>
                      <a:cubicBezTo>
                        <a:pt x="0" y="2647"/>
                        <a:pt x="756" y="3372"/>
                        <a:pt x="1701" y="3372"/>
                      </a:cubicBezTo>
                      <a:cubicBezTo>
                        <a:pt x="2646" y="3372"/>
                        <a:pt x="3371" y="2647"/>
                        <a:pt x="3371" y="1702"/>
                      </a:cubicBezTo>
                      <a:cubicBezTo>
                        <a:pt x="3371" y="725"/>
                        <a:pt x="2646" y="1"/>
                        <a:pt x="170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sp>
            <p:nvSpPr>
              <p:cNvPr id="603" name="Google Shape;12553;p89">
                <a:extLst>
                  <a:ext uri="{FF2B5EF4-FFF2-40B4-BE49-F238E27FC236}">
                    <a16:creationId xmlns:a16="http://schemas.microsoft.com/office/drawing/2014/main" id="{4FA06051-A591-0A71-A8EA-F020CB97AD87}"/>
                  </a:ext>
                </a:extLst>
              </p:cNvPr>
              <p:cNvSpPr/>
              <p:nvPr/>
            </p:nvSpPr>
            <p:spPr>
              <a:xfrm>
                <a:off x="11151816" y="2661730"/>
                <a:ext cx="642992" cy="641232"/>
              </a:xfrm>
              <a:custGeom>
                <a:avLst/>
                <a:gdLst/>
                <a:ahLst/>
                <a:cxnLst/>
                <a:rect l="l" t="t" r="r" b="b"/>
                <a:pathLst>
                  <a:path w="11689" h="11657" extrusionOk="0">
                    <a:moveTo>
                      <a:pt x="5860" y="662"/>
                    </a:moveTo>
                    <a:cubicBezTo>
                      <a:pt x="6080" y="662"/>
                      <a:pt x="6238" y="851"/>
                      <a:pt x="6238" y="1040"/>
                    </a:cubicBezTo>
                    <a:lnTo>
                      <a:pt x="6238" y="1386"/>
                    </a:lnTo>
                    <a:lnTo>
                      <a:pt x="756" y="1386"/>
                    </a:lnTo>
                    <a:lnTo>
                      <a:pt x="756" y="1040"/>
                    </a:lnTo>
                    <a:cubicBezTo>
                      <a:pt x="725" y="851"/>
                      <a:pt x="882" y="662"/>
                      <a:pt x="1071" y="662"/>
                    </a:cubicBezTo>
                    <a:close/>
                    <a:moveTo>
                      <a:pt x="6175" y="2048"/>
                    </a:moveTo>
                    <a:lnTo>
                      <a:pt x="6175" y="3686"/>
                    </a:lnTo>
                    <a:cubicBezTo>
                      <a:pt x="5639" y="3686"/>
                      <a:pt x="5198" y="4096"/>
                      <a:pt x="5198" y="4663"/>
                    </a:cubicBezTo>
                    <a:cubicBezTo>
                      <a:pt x="4820" y="4694"/>
                      <a:pt x="4505" y="4883"/>
                      <a:pt x="4348" y="5261"/>
                    </a:cubicBezTo>
                    <a:lnTo>
                      <a:pt x="3592" y="4505"/>
                    </a:lnTo>
                    <a:cubicBezTo>
                      <a:pt x="3403" y="4300"/>
                      <a:pt x="3135" y="4198"/>
                      <a:pt x="2867" y="4198"/>
                    </a:cubicBezTo>
                    <a:cubicBezTo>
                      <a:pt x="2599" y="4198"/>
                      <a:pt x="2331" y="4300"/>
                      <a:pt x="2142" y="4505"/>
                    </a:cubicBezTo>
                    <a:cubicBezTo>
                      <a:pt x="1733" y="4883"/>
                      <a:pt x="1733" y="5576"/>
                      <a:pt x="2142" y="5954"/>
                    </a:cubicBezTo>
                    <a:lnTo>
                      <a:pt x="4505" y="8317"/>
                    </a:lnTo>
                    <a:lnTo>
                      <a:pt x="4316" y="8317"/>
                    </a:lnTo>
                    <a:cubicBezTo>
                      <a:pt x="3875" y="8317"/>
                      <a:pt x="3466" y="8601"/>
                      <a:pt x="3308" y="9042"/>
                    </a:cubicBezTo>
                    <a:lnTo>
                      <a:pt x="725" y="9042"/>
                    </a:lnTo>
                    <a:lnTo>
                      <a:pt x="725" y="8979"/>
                    </a:lnTo>
                    <a:lnTo>
                      <a:pt x="725" y="2048"/>
                    </a:lnTo>
                    <a:close/>
                    <a:moveTo>
                      <a:pt x="7640" y="3907"/>
                    </a:moveTo>
                    <a:cubicBezTo>
                      <a:pt x="7727" y="3907"/>
                      <a:pt x="7813" y="3938"/>
                      <a:pt x="7876" y="4001"/>
                    </a:cubicBezTo>
                    <a:lnTo>
                      <a:pt x="8664" y="4789"/>
                    </a:lnTo>
                    <a:cubicBezTo>
                      <a:pt x="9325" y="5450"/>
                      <a:pt x="9861" y="6238"/>
                      <a:pt x="10113" y="7026"/>
                    </a:cubicBezTo>
                    <a:lnTo>
                      <a:pt x="7530" y="9609"/>
                    </a:lnTo>
                    <a:lnTo>
                      <a:pt x="4222" y="9609"/>
                    </a:lnTo>
                    <a:cubicBezTo>
                      <a:pt x="4033" y="9609"/>
                      <a:pt x="3875" y="9451"/>
                      <a:pt x="3875" y="9262"/>
                    </a:cubicBezTo>
                    <a:cubicBezTo>
                      <a:pt x="3875" y="9073"/>
                      <a:pt x="4033" y="8916"/>
                      <a:pt x="4222" y="8916"/>
                    </a:cubicBezTo>
                    <a:lnTo>
                      <a:pt x="5230" y="8916"/>
                    </a:lnTo>
                    <a:cubicBezTo>
                      <a:pt x="5387" y="8916"/>
                      <a:pt x="5513" y="8821"/>
                      <a:pt x="5545" y="8695"/>
                    </a:cubicBezTo>
                    <a:cubicBezTo>
                      <a:pt x="5608" y="8601"/>
                      <a:pt x="5608" y="8443"/>
                      <a:pt x="5482" y="8349"/>
                    </a:cubicBezTo>
                    <a:lnTo>
                      <a:pt x="2520" y="5387"/>
                    </a:lnTo>
                    <a:cubicBezTo>
                      <a:pt x="2394" y="5293"/>
                      <a:pt x="2394" y="5041"/>
                      <a:pt x="2520" y="4915"/>
                    </a:cubicBezTo>
                    <a:cubicBezTo>
                      <a:pt x="2583" y="4868"/>
                      <a:pt x="2670" y="4844"/>
                      <a:pt x="2757" y="4844"/>
                    </a:cubicBezTo>
                    <a:cubicBezTo>
                      <a:pt x="2843" y="4844"/>
                      <a:pt x="2930" y="4868"/>
                      <a:pt x="2993" y="4915"/>
                    </a:cubicBezTo>
                    <a:lnTo>
                      <a:pt x="4442" y="6395"/>
                    </a:lnTo>
                    <a:lnTo>
                      <a:pt x="5450" y="7372"/>
                    </a:lnTo>
                    <a:cubicBezTo>
                      <a:pt x="5498" y="7435"/>
                      <a:pt x="5584" y="7467"/>
                      <a:pt x="5675" y="7467"/>
                    </a:cubicBezTo>
                    <a:cubicBezTo>
                      <a:pt x="5765" y="7467"/>
                      <a:pt x="5860" y="7435"/>
                      <a:pt x="5923" y="7372"/>
                    </a:cubicBezTo>
                    <a:cubicBezTo>
                      <a:pt x="6017" y="7246"/>
                      <a:pt x="6017" y="7026"/>
                      <a:pt x="5923" y="6900"/>
                    </a:cubicBezTo>
                    <a:lnTo>
                      <a:pt x="4915" y="5923"/>
                    </a:lnTo>
                    <a:cubicBezTo>
                      <a:pt x="4820" y="5797"/>
                      <a:pt x="4820" y="5545"/>
                      <a:pt x="4915" y="5450"/>
                    </a:cubicBezTo>
                    <a:cubicBezTo>
                      <a:pt x="4978" y="5387"/>
                      <a:pt x="5072" y="5356"/>
                      <a:pt x="5163" y="5356"/>
                    </a:cubicBezTo>
                    <a:cubicBezTo>
                      <a:pt x="5253" y="5356"/>
                      <a:pt x="5340" y="5387"/>
                      <a:pt x="5387" y="5450"/>
                    </a:cubicBezTo>
                    <a:lnTo>
                      <a:pt x="6396" y="6427"/>
                    </a:lnTo>
                    <a:cubicBezTo>
                      <a:pt x="6443" y="6490"/>
                      <a:pt x="6529" y="6522"/>
                      <a:pt x="6620" y="6522"/>
                    </a:cubicBezTo>
                    <a:cubicBezTo>
                      <a:pt x="6711" y="6522"/>
                      <a:pt x="6805" y="6490"/>
                      <a:pt x="6868" y="6427"/>
                    </a:cubicBezTo>
                    <a:cubicBezTo>
                      <a:pt x="6963" y="6301"/>
                      <a:pt x="6963" y="6080"/>
                      <a:pt x="6868" y="5954"/>
                    </a:cubicBezTo>
                    <a:lnTo>
                      <a:pt x="5860" y="4978"/>
                    </a:lnTo>
                    <a:cubicBezTo>
                      <a:pt x="5765" y="4852"/>
                      <a:pt x="5765" y="4631"/>
                      <a:pt x="5860" y="4505"/>
                    </a:cubicBezTo>
                    <a:cubicBezTo>
                      <a:pt x="5923" y="4442"/>
                      <a:pt x="6017" y="4411"/>
                      <a:pt x="6108" y="4411"/>
                    </a:cubicBezTo>
                    <a:cubicBezTo>
                      <a:pt x="6199" y="4411"/>
                      <a:pt x="6285" y="4442"/>
                      <a:pt x="6333" y="4505"/>
                    </a:cubicBezTo>
                    <a:lnTo>
                      <a:pt x="7341" y="5482"/>
                    </a:lnTo>
                    <a:cubicBezTo>
                      <a:pt x="7388" y="5545"/>
                      <a:pt x="7475" y="5576"/>
                      <a:pt x="7565" y="5576"/>
                    </a:cubicBezTo>
                    <a:cubicBezTo>
                      <a:pt x="7656" y="5576"/>
                      <a:pt x="7750" y="5545"/>
                      <a:pt x="7813" y="5482"/>
                    </a:cubicBezTo>
                    <a:cubicBezTo>
                      <a:pt x="7908" y="5356"/>
                      <a:pt x="7908" y="5135"/>
                      <a:pt x="7813" y="5009"/>
                    </a:cubicBezTo>
                    <a:lnTo>
                      <a:pt x="7341" y="4537"/>
                    </a:lnTo>
                    <a:cubicBezTo>
                      <a:pt x="7278" y="4348"/>
                      <a:pt x="7278" y="4096"/>
                      <a:pt x="7404" y="4001"/>
                    </a:cubicBezTo>
                    <a:cubicBezTo>
                      <a:pt x="7467" y="3938"/>
                      <a:pt x="7553" y="3907"/>
                      <a:pt x="7640" y="3907"/>
                    </a:cubicBezTo>
                    <a:close/>
                    <a:moveTo>
                      <a:pt x="10554" y="7624"/>
                    </a:moveTo>
                    <a:lnTo>
                      <a:pt x="10806" y="7845"/>
                    </a:lnTo>
                    <a:cubicBezTo>
                      <a:pt x="10964" y="8002"/>
                      <a:pt x="10964" y="8191"/>
                      <a:pt x="10806" y="8317"/>
                    </a:cubicBezTo>
                    <a:lnTo>
                      <a:pt x="8853" y="10239"/>
                    </a:lnTo>
                    <a:cubicBezTo>
                      <a:pt x="8806" y="10302"/>
                      <a:pt x="8719" y="10334"/>
                      <a:pt x="8628" y="10334"/>
                    </a:cubicBezTo>
                    <a:cubicBezTo>
                      <a:pt x="8538" y="10334"/>
                      <a:pt x="8443" y="10302"/>
                      <a:pt x="8380" y="10239"/>
                    </a:cubicBezTo>
                    <a:lnTo>
                      <a:pt x="8160" y="10019"/>
                    </a:lnTo>
                    <a:lnTo>
                      <a:pt x="10554" y="7624"/>
                    </a:lnTo>
                    <a:close/>
                    <a:moveTo>
                      <a:pt x="3277" y="9672"/>
                    </a:moveTo>
                    <a:cubicBezTo>
                      <a:pt x="3434" y="10050"/>
                      <a:pt x="3781" y="10334"/>
                      <a:pt x="4222" y="10334"/>
                    </a:cubicBezTo>
                    <a:lnTo>
                      <a:pt x="6143" y="10334"/>
                    </a:lnTo>
                    <a:lnTo>
                      <a:pt x="6143" y="10680"/>
                    </a:lnTo>
                    <a:lnTo>
                      <a:pt x="6175" y="10680"/>
                    </a:lnTo>
                    <a:cubicBezTo>
                      <a:pt x="6175" y="10869"/>
                      <a:pt x="6017" y="11027"/>
                      <a:pt x="5828" y="11027"/>
                    </a:cubicBezTo>
                    <a:lnTo>
                      <a:pt x="1040" y="11027"/>
                    </a:lnTo>
                    <a:cubicBezTo>
                      <a:pt x="819" y="11027"/>
                      <a:pt x="662" y="10869"/>
                      <a:pt x="662" y="10680"/>
                    </a:cubicBezTo>
                    <a:lnTo>
                      <a:pt x="662" y="9672"/>
                    </a:lnTo>
                    <a:close/>
                    <a:moveTo>
                      <a:pt x="1040" y="0"/>
                    </a:moveTo>
                    <a:cubicBezTo>
                      <a:pt x="473" y="0"/>
                      <a:pt x="0" y="473"/>
                      <a:pt x="0" y="1040"/>
                    </a:cubicBezTo>
                    <a:lnTo>
                      <a:pt x="0" y="10649"/>
                    </a:lnTo>
                    <a:cubicBezTo>
                      <a:pt x="0" y="11184"/>
                      <a:pt x="473" y="11657"/>
                      <a:pt x="1040" y="11657"/>
                    </a:cubicBezTo>
                    <a:lnTo>
                      <a:pt x="5828" y="11657"/>
                    </a:lnTo>
                    <a:cubicBezTo>
                      <a:pt x="6396" y="11657"/>
                      <a:pt x="6868" y="11184"/>
                      <a:pt x="6868" y="10649"/>
                    </a:cubicBezTo>
                    <a:lnTo>
                      <a:pt x="6868" y="10334"/>
                    </a:lnTo>
                    <a:lnTo>
                      <a:pt x="7467" y="10334"/>
                    </a:lnTo>
                    <a:lnTo>
                      <a:pt x="7876" y="10775"/>
                    </a:lnTo>
                    <a:cubicBezTo>
                      <a:pt x="8081" y="10964"/>
                      <a:pt x="8349" y="11058"/>
                      <a:pt x="8613" y="11058"/>
                    </a:cubicBezTo>
                    <a:cubicBezTo>
                      <a:pt x="8877" y="11058"/>
                      <a:pt x="9136" y="10964"/>
                      <a:pt x="9325" y="10775"/>
                    </a:cubicBezTo>
                    <a:lnTo>
                      <a:pt x="11279" y="8821"/>
                    </a:lnTo>
                    <a:cubicBezTo>
                      <a:pt x="11688" y="8443"/>
                      <a:pt x="11688" y="7782"/>
                      <a:pt x="11310" y="7372"/>
                    </a:cubicBezTo>
                    <a:lnTo>
                      <a:pt x="10869" y="6931"/>
                    </a:lnTo>
                    <a:cubicBezTo>
                      <a:pt x="10554" y="6080"/>
                      <a:pt x="10082" y="5261"/>
                      <a:pt x="9420" y="4505"/>
                    </a:cubicBezTo>
                    <a:lnTo>
                      <a:pt x="8380" y="3466"/>
                    </a:lnTo>
                    <a:cubicBezTo>
                      <a:pt x="8191" y="3277"/>
                      <a:pt x="7931" y="3182"/>
                      <a:pt x="7668" y="3182"/>
                    </a:cubicBezTo>
                    <a:cubicBezTo>
                      <a:pt x="7404" y="3182"/>
                      <a:pt x="7136" y="3277"/>
                      <a:pt x="6931" y="3466"/>
                    </a:cubicBezTo>
                    <a:lnTo>
                      <a:pt x="6868" y="3560"/>
                    </a:lnTo>
                    <a:lnTo>
                      <a:pt x="6868" y="1040"/>
                    </a:lnTo>
                    <a:cubicBezTo>
                      <a:pt x="6868" y="473"/>
                      <a:pt x="6396" y="0"/>
                      <a:pt x="58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15" name="Google Shape;12565;p89">
                <a:extLst>
                  <a:ext uri="{FF2B5EF4-FFF2-40B4-BE49-F238E27FC236}">
                    <a16:creationId xmlns:a16="http://schemas.microsoft.com/office/drawing/2014/main" id="{AE85D20F-85C4-02C5-2871-CEFCC265C66C}"/>
                  </a:ext>
                </a:extLst>
              </p:cNvPr>
              <p:cNvSpPr/>
              <p:nvPr/>
            </p:nvSpPr>
            <p:spPr>
              <a:xfrm>
                <a:off x="3705147" y="2680982"/>
                <a:ext cx="655149" cy="602727"/>
              </a:xfrm>
              <a:custGeom>
                <a:avLst/>
                <a:gdLst/>
                <a:ahLst/>
                <a:cxnLst/>
                <a:rect l="l" t="t" r="r" b="b"/>
                <a:pathLst>
                  <a:path w="11910" h="10957" extrusionOk="0">
                    <a:moveTo>
                      <a:pt x="7325" y="654"/>
                    </a:moveTo>
                    <a:cubicBezTo>
                      <a:pt x="7412" y="654"/>
                      <a:pt x="7498" y="686"/>
                      <a:pt x="7561" y="749"/>
                    </a:cubicBezTo>
                    <a:lnTo>
                      <a:pt x="10995" y="4088"/>
                    </a:lnTo>
                    <a:cubicBezTo>
                      <a:pt x="11122" y="4246"/>
                      <a:pt x="11122" y="4466"/>
                      <a:pt x="10995" y="4592"/>
                    </a:cubicBezTo>
                    <a:lnTo>
                      <a:pt x="10082" y="5506"/>
                    </a:lnTo>
                    <a:lnTo>
                      <a:pt x="7404" y="2859"/>
                    </a:lnTo>
                    <a:cubicBezTo>
                      <a:pt x="7215" y="2670"/>
                      <a:pt x="6955" y="2576"/>
                      <a:pt x="6691" y="2576"/>
                    </a:cubicBezTo>
                    <a:cubicBezTo>
                      <a:pt x="6427" y="2576"/>
                      <a:pt x="6159" y="2670"/>
                      <a:pt x="5955" y="2859"/>
                    </a:cubicBezTo>
                    <a:lnTo>
                      <a:pt x="4978" y="3805"/>
                    </a:lnTo>
                    <a:cubicBezTo>
                      <a:pt x="4915" y="3868"/>
                      <a:pt x="4828" y="3899"/>
                      <a:pt x="4742" y="3899"/>
                    </a:cubicBezTo>
                    <a:cubicBezTo>
                      <a:pt x="4655" y="3899"/>
                      <a:pt x="4568" y="3868"/>
                      <a:pt x="4505" y="3805"/>
                    </a:cubicBezTo>
                    <a:cubicBezTo>
                      <a:pt x="4379" y="3679"/>
                      <a:pt x="4379" y="3458"/>
                      <a:pt x="4505" y="3332"/>
                    </a:cubicBezTo>
                    <a:lnTo>
                      <a:pt x="5955" y="1883"/>
                    </a:lnTo>
                    <a:lnTo>
                      <a:pt x="7089" y="749"/>
                    </a:lnTo>
                    <a:cubicBezTo>
                      <a:pt x="7152" y="686"/>
                      <a:pt x="7239" y="654"/>
                      <a:pt x="7325" y="654"/>
                    </a:cubicBezTo>
                    <a:close/>
                    <a:moveTo>
                      <a:pt x="2808" y="5183"/>
                    </a:moveTo>
                    <a:cubicBezTo>
                      <a:pt x="2899" y="5183"/>
                      <a:pt x="2993" y="5207"/>
                      <a:pt x="3056" y="5254"/>
                    </a:cubicBezTo>
                    <a:cubicBezTo>
                      <a:pt x="3151" y="5380"/>
                      <a:pt x="3151" y="5632"/>
                      <a:pt x="3056" y="5726"/>
                    </a:cubicBezTo>
                    <a:lnTo>
                      <a:pt x="2048" y="6735"/>
                    </a:lnTo>
                    <a:cubicBezTo>
                      <a:pt x="2001" y="6782"/>
                      <a:pt x="1914" y="6805"/>
                      <a:pt x="1824" y="6805"/>
                    </a:cubicBezTo>
                    <a:cubicBezTo>
                      <a:pt x="1733" y="6805"/>
                      <a:pt x="1639" y="6782"/>
                      <a:pt x="1576" y="6735"/>
                    </a:cubicBezTo>
                    <a:cubicBezTo>
                      <a:pt x="1449" y="6609"/>
                      <a:pt x="1449" y="6357"/>
                      <a:pt x="1576" y="6262"/>
                    </a:cubicBezTo>
                    <a:lnTo>
                      <a:pt x="2584" y="5254"/>
                    </a:lnTo>
                    <a:cubicBezTo>
                      <a:pt x="2631" y="5207"/>
                      <a:pt x="2718" y="5183"/>
                      <a:pt x="2808" y="5183"/>
                    </a:cubicBezTo>
                    <a:close/>
                    <a:moveTo>
                      <a:pt x="3785" y="6167"/>
                    </a:moveTo>
                    <a:cubicBezTo>
                      <a:pt x="3875" y="6167"/>
                      <a:pt x="3970" y="6199"/>
                      <a:pt x="4033" y="6262"/>
                    </a:cubicBezTo>
                    <a:cubicBezTo>
                      <a:pt x="4159" y="6357"/>
                      <a:pt x="4159" y="6609"/>
                      <a:pt x="4033" y="6735"/>
                    </a:cubicBezTo>
                    <a:lnTo>
                      <a:pt x="3056" y="7711"/>
                    </a:lnTo>
                    <a:cubicBezTo>
                      <a:pt x="2993" y="7774"/>
                      <a:pt x="2899" y="7806"/>
                      <a:pt x="2808" y="7806"/>
                    </a:cubicBezTo>
                    <a:cubicBezTo>
                      <a:pt x="2718" y="7806"/>
                      <a:pt x="2631" y="7774"/>
                      <a:pt x="2584" y="7711"/>
                    </a:cubicBezTo>
                    <a:cubicBezTo>
                      <a:pt x="2395" y="7554"/>
                      <a:pt x="2395" y="7365"/>
                      <a:pt x="2584" y="7239"/>
                    </a:cubicBezTo>
                    <a:lnTo>
                      <a:pt x="3560" y="6262"/>
                    </a:lnTo>
                    <a:cubicBezTo>
                      <a:pt x="3608" y="6199"/>
                      <a:pt x="3694" y="6167"/>
                      <a:pt x="3785" y="6167"/>
                    </a:cubicBezTo>
                    <a:close/>
                    <a:moveTo>
                      <a:pt x="4730" y="7113"/>
                    </a:moveTo>
                    <a:cubicBezTo>
                      <a:pt x="4821" y="7113"/>
                      <a:pt x="4915" y="7144"/>
                      <a:pt x="4978" y="7207"/>
                    </a:cubicBezTo>
                    <a:cubicBezTo>
                      <a:pt x="5073" y="7302"/>
                      <a:pt x="5073" y="7554"/>
                      <a:pt x="4978" y="7680"/>
                    </a:cubicBezTo>
                    <a:lnTo>
                      <a:pt x="4001" y="8656"/>
                    </a:lnTo>
                    <a:cubicBezTo>
                      <a:pt x="3938" y="8719"/>
                      <a:pt x="3844" y="8751"/>
                      <a:pt x="3749" y="8751"/>
                    </a:cubicBezTo>
                    <a:cubicBezTo>
                      <a:pt x="3655" y="8751"/>
                      <a:pt x="3560" y="8719"/>
                      <a:pt x="3497" y="8656"/>
                    </a:cubicBezTo>
                    <a:cubicBezTo>
                      <a:pt x="3403" y="8530"/>
                      <a:pt x="3403" y="8310"/>
                      <a:pt x="3497" y="8184"/>
                    </a:cubicBezTo>
                    <a:lnTo>
                      <a:pt x="4505" y="7207"/>
                    </a:lnTo>
                    <a:cubicBezTo>
                      <a:pt x="4553" y="7144"/>
                      <a:pt x="4639" y="7113"/>
                      <a:pt x="4730" y="7113"/>
                    </a:cubicBezTo>
                    <a:close/>
                    <a:moveTo>
                      <a:pt x="4100" y="969"/>
                    </a:moveTo>
                    <a:cubicBezTo>
                      <a:pt x="4190" y="969"/>
                      <a:pt x="4285" y="1001"/>
                      <a:pt x="4348" y="1064"/>
                    </a:cubicBezTo>
                    <a:lnTo>
                      <a:pt x="5041" y="1725"/>
                    </a:lnTo>
                    <a:lnTo>
                      <a:pt x="3938" y="2828"/>
                    </a:lnTo>
                    <a:cubicBezTo>
                      <a:pt x="3560" y="3206"/>
                      <a:pt x="3560" y="3899"/>
                      <a:pt x="3938" y="4277"/>
                    </a:cubicBezTo>
                    <a:cubicBezTo>
                      <a:pt x="4143" y="4482"/>
                      <a:pt x="4411" y="4584"/>
                      <a:pt x="4675" y="4584"/>
                    </a:cubicBezTo>
                    <a:cubicBezTo>
                      <a:pt x="4939" y="4584"/>
                      <a:pt x="5199" y="4482"/>
                      <a:pt x="5388" y="4277"/>
                    </a:cubicBezTo>
                    <a:lnTo>
                      <a:pt x="6396" y="3332"/>
                    </a:lnTo>
                    <a:cubicBezTo>
                      <a:pt x="6443" y="3269"/>
                      <a:pt x="6530" y="3238"/>
                      <a:pt x="6620" y="3238"/>
                    </a:cubicBezTo>
                    <a:cubicBezTo>
                      <a:pt x="6711" y="3238"/>
                      <a:pt x="6805" y="3269"/>
                      <a:pt x="6868" y="3332"/>
                    </a:cubicBezTo>
                    <a:lnTo>
                      <a:pt x="10334" y="6735"/>
                    </a:lnTo>
                    <a:cubicBezTo>
                      <a:pt x="10491" y="6829"/>
                      <a:pt x="10491" y="7113"/>
                      <a:pt x="10365" y="7239"/>
                    </a:cubicBezTo>
                    <a:cubicBezTo>
                      <a:pt x="10302" y="7302"/>
                      <a:pt x="10216" y="7333"/>
                      <a:pt x="10129" y="7333"/>
                    </a:cubicBezTo>
                    <a:cubicBezTo>
                      <a:pt x="10042" y="7333"/>
                      <a:pt x="9956" y="7302"/>
                      <a:pt x="9893" y="7239"/>
                    </a:cubicBezTo>
                    <a:lnTo>
                      <a:pt x="8444" y="5789"/>
                    </a:lnTo>
                    <a:cubicBezTo>
                      <a:pt x="8381" y="5726"/>
                      <a:pt x="8286" y="5695"/>
                      <a:pt x="8195" y="5695"/>
                    </a:cubicBezTo>
                    <a:cubicBezTo>
                      <a:pt x="8105" y="5695"/>
                      <a:pt x="8018" y="5726"/>
                      <a:pt x="7971" y="5789"/>
                    </a:cubicBezTo>
                    <a:cubicBezTo>
                      <a:pt x="7845" y="5884"/>
                      <a:pt x="7845" y="6136"/>
                      <a:pt x="7971" y="6262"/>
                    </a:cubicBezTo>
                    <a:lnTo>
                      <a:pt x="9420" y="7711"/>
                    </a:lnTo>
                    <a:cubicBezTo>
                      <a:pt x="9546" y="7837"/>
                      <a:pt x="9546" y="8058"/>
                      <a:pt x="9420" y="8184"/>
                    </a:cubicBezTo>
                    <a:cubicBezTo>
                      <a:pt x="9357" y="8247"/>
                      <a:pt x="9271" y="8278"/>
                      <a:pt x="9184" y="8278"/>
                    </a:cubicBezTo>
                    <a:cubicBezTo>
                      <a:pt x="9097" y="8278"/>
                      <a:pt x="9011" y="8247"/>
                      <a:pt x="8948" y="8184"/>
                    </a:cubicBezTo>
                    <a:lnTo>
                      <a:pt x="7498" y="6735"/>
                    </a:lnTo>
                    <a:cubicBezTo>
                      <a:pt x="7435" y="6672"/>
                      <a:pt x="7341" y="6640"/>
                      <a:pt x="7250" y="6640"/>
                    </a:cubicBezTo>
                    <a:cubicBezTo>
                      <a:pt x="7160" y="6640"/>
                      <a:pt x="7073" y="6672"/>
                      <a:pt x="7026" y="6735"/>
                    </a:cubicBezTo>
                    <a:cubicBezTo>
                      <a:pt x="6900" y="6829"/>
                      <a:pt x="6900" y="7081"/>
                      <a:pt x="7026" y="7176"/>
                    </a:cubicBezTo>
                    <a:lnTo>
                      <a:pt x="8475" y="8656"/>
                    </a:lnTo>
                    <a:cubicBezTo>
                      <a:pt x="8601" y="8751"/>
                      <a:pt x="8601" y="9003"/>
                      <a:pt x="8475" y="9129"/>
                    </a:cubicBezTo>
                    <a:cubicBezTo>
                      <a:pt x="8412" y="9176"/>
                      <a:pt x="8325" y="9200"/>
                      <a:pt x="8239" y="9200"/>
                    </a:cubicBezTo>
                    <a:cubicBezTo>
                      <a:pt x="8152" y="9200"/>
                      <a:pt x="8066" y="9176"/>
                      <a:pt x="8003" y="9129"/>
                    </a:cubicBezTo>
                    <a:lnTo>
                      <a:pt x="6459" y="7648"/>
                    </a:lnTo>
                    <a:cubicBezTo>
                      <a:pt x="6270" y="7459"/>
                      <a:pt x="6018" y="7396"/>
                      <a:pt x="5797" y="7396"/>
                    </a:cubicBezTo>
                    <a:cubicBezTo>
                      <a:pt x="5797" y="7144"/>
                      <a:pt x="5671" y="6924"/>
                      <a:pt x="5482" y="6735"/>
                    </a:cubicBezTo>
                    <a:cubicBezTo>
                      <a:pt x="5293" y="6514"/>
                      <a:pt x="5041" y="6451"/>
                      <a:pt x="4821" y="6388"/>
                    </a:cubicBezTo>
                    <a:cubicBezTo>
                      <a:pt x="4821" y="6167"/>
                      <a:pt x="4694" y="5947"/>
                      <a:pt x="4505" y="5726"/>
                    </a:cubicBezTo>
                    <a:cubicBezTo>
                      <a:pt x="4285" y="5537"/>
                      <a:pt x="4064" y="5474"/>
                      <a:pt x="3812" y="5411"/>
                    </a:cubicBezTo>
                    <a:cubicBezTo>
                      <a:pt x="3812" y="5191"/>
                      <a:pt x="3718" y="4939"/>
                      <a:pt x="3497" y="4750"/>
                    </a:cubicBezTo>
                    <a:cubicBezTo>
                      <a:pt x="3308" y="4561"/>
                      <a:pt x="3048" y="4466"/>
                      <a:pt x="2785" y="4466"/>
                    </a:cubicBezTo>
                    <a:cubicBezTo>
                      <a:pt x="2521" y="4466"/>
                      <a:pt x="2253" y="4561"/>
                      <a:pt x="2048" y="4750"/>
                    </a:cubicBezTo>
                    <a:lnTo>
                      <a:pt x="1544" y="5254"/>
                    </a:lnTo>
                    <a:lnTo>
                      <a:pt x="819" y="4561"/>
                    </a:lnTo>
                    <a:cubicBezTo>
                      <a:pt x="725" y="4435"/>
                      <a:pt x="725" y="4183"/>
                      <a:pt x="819" y="4088"/>
                    </a:cubicBezTo>
                    <a:lnTo>
                      <a:pt x="3875" y="1064"/>
                    </a:lnTo>
                    <a:cubicBezTo>
                      <a:pt x="3923" y="1001"/>
                      <a:pt x="4009" y="969"/>
                      <a:pt x="4100" y="969"/>
                    </a:cubicBezTo>
                    <a:close/>
                    <a:moveTo>
                      <a:pt x="5718" y="8089"/>
                    </a:moveTo>
                    <a:cubicBezTo>
                      <a:pt x="5805" y="8089"/>
                      <a:pt x="5892" y="8121"/>
                      <a:pt x="5955" y="8184"/>
                    </a:cubicBezTo>
                    <a:cubicBezTo>
                      <a:pt x="6081" y="8310"/>
                      <a:pt x="6081" y="8530"/>
                      <a:pt x="5955" y="8656"/>
                    </a:cubicBezTo>
                    <a:lnTo>
                      <a:pt x="4978" y="9633"/>
                    </a:lnTo>
                    <a:cubicBezTo>
                      <a:pt x="4915" y="9696"/>
                      <a:pt x="4821" y="9728"/>
                      <a:pt x="4730" y="9728"/>
                    </a:cubicBezTo>
                    <a:cubicBezTo>
                      <a:pt x="4639" y="9728"/>
                      <a:pt x="4553" y="9696"/>
                      <a:pt x="4505" y="9633"/>
                    </a:cubicBezTo>
                    <a:cubicBezTo>
                      <a:pt x="4379" y="9507"/>
                      <a:pt x="4379" y="9286"/>
                      <a:pt x="4505" y="9160"/>
                    </a:cubicBezTo>
                    <a:lnTo>
                      <a:pt x="5482" y="8184"/>
                    </a:lnTo>
                    <a:cubicBezTo>
                      <a:pt x="5545" y="8121"/>
                      <a:pt x="5632" y="8089"/>
                      <a:pt x="5718" y="8089"/>
                    </a:cubicBezTo>
                    <a:close/>
                    <a:moveTo>
                      <a:pt x="6616" y="8877"/>
                    </a:moveTo>
                    <a:lnTo>
                      <a:pt x="7467" y="9665"/>
                    </a:lnTo>
                    <a:cubicBezTo>
                      <a:pt x="7593" y="9759"/>
                      <a:pt x="7593" y="9980"/>
                      <a:pt x="7435" y="10106"/>
                    </a:cubicBezTo>
                    <a:cubicBezTo>
                      <a:pt x="7388" y="10169"/>
                      <a:pt x="7286" y="10200"/>
                      <a:pt x="7179" y="10200"/>
                    </a:cubicBezTo>
                    <a:cubicBezTo>
                      <a:pt x="7073" y="10200"/>
                      <a:pt x="6963" y="10169"/>
                      <a:pt x="6900" y="10106"/>
                    </a:cubicBezTo>
                    <a:lnTo>
                      <a:pt x="6207" y="9412"/>
                    </a:lnTo>
                    <a:lnTo>
                      <a:pt x="6427" y="9160"/>
                    </a:lnTo>
                    <a:cubicBezTo>
                      <a:pt x="6522" y="9097"/>
                      <a:pt x="6585" y="8971"/>
                      <a:pt x="6616" y="8877"/>
                    </a:cubicBezTo>
                    <a:close/>
                    <a:moveTo>
                      <a:pt x="7309" y="0"/>
                    </a:moveTo>
                    <a:cubicBezTo>
                      <a:pt x="7042" y="0"/>
                      <a:pt x="6774" y="103"/>
                      <a:pt x="6585" y="308"/>
                    </a:cubicBezTo>
                    <a:lnTo>
                      <a:pt x="5608" y="1284"/>
                    </a:lnTo>
                    <a:lnTo>
                      <a:pt x="4852" y="560"/>
                    </a:lnTo>
                    <a:cubicBezTo>
                      <a:pt x="4656" y="394"/>
                      <a:pt x="4409" y="307"/>
                      <a:pt x="4163" y="307"/>
                    </a:cubicBezTo>
                    <a:cubicBezTo>
                      <a:pt x="3897" y="307"/>
                      <a:pt x="3631" y="409"/>
                      <a:pt x="3434" y="623"/>
                    </a:cubicBezTo>
                    <a:lnTo>
                      <a:pt x="410" y="3647"/>
                    </a:lnTo>
                    <a:cubicBezTo>
                      <a:pt x="0" y="4025"/>
                      <a:pt x="0" y="4718"/>
                      <a:pt x="410" y="5096"/>
                    </a:cubicBezTo>
                    <a:lnTo>
                      <a:pt x="1103" y="5821"/>
                    </a:lnTo>
                    <a:cubicBezTo>
                      <a:pt x="725" y="6199"/>
                      <a:pt x="725" y="6829"/>
                      <a:pt x="1103" y="7239"/>
                    </a:cubicBezTo>
                    <a:cubicBezTo>
                      <a:pt x="1292" y="7428"/>
                      <a:pt x="1544" y="7491"/>
                      <a:pt x="1765" y="7554"/>
                    </a:cubicBezTo>
                    <a:cubicBezTo>
                      <a:pt x="1765" y="7774"/>
                      <a:pt x="1891" y="8026"/>
                      <a:pt x="2080" y="8215"/>
                    </a:cubicBezTo>
                    <a:cubicBezTo>
                      <a:pt x="2300" y="8404"/>
                      <a:pt x="2521" y="8499"/>
                      <a:pt x="2773" y="8530"/>
                    </a:cubicBezTo>
                    <a:cubicBezTo>
                      <a:pt x="2773" y="8751"/>
                      <a:pt x="2867" y="9003"/>
                      <a:pt x="3088" y="9192"/>
                    </a:cubicBezTo>
                    <a:cubicBezTo>
                      <a:pt x="3277" y="9381"/>
                      <a:pt x="3497" y="9475"/>
                      <a:pt x="3749" y="9507"/>
                    </a:cubicBezTo>
                    <a:cubicBezTo>
                      <a:pt x="3749" y="9759"/>
                      <a:pt x="3875" y="9980"/>
                      <a:pt x="4064" y="10169"/>
                    </a:cubicBezTo>
                    <a:cubicBezTo>
                      <a:pt x="4253" y="10373"/>
                      <a:pt x="4521" y="10476"/>
                      <a:pt x="4789" y="10476"/>
                    </a:cubicBezTo>
                    <a:cubicBezTo>
                      <a:pt x="5057" y="10476"/>
                      <a:pt x="5325" y="10373"/>
                      <a:pt x="5514" y="10169"/>
                    </a:cubicBezTo>
                    <a:lnTo>
                      <a:pt x="5766" y="9948"/>
                    </a:lnTo>
                    <a:lnTo>
                      <a:pt x="6459" y="10673"/>
                    </a:lnTo>
                    <a:cubicBezTo>
                      <a:pt x="6664" y="10862"/>
                      <a:pt x="6939" y="10956"/>
                      <a:pt x="7219" y="10956"/>
                    </a:cubicBezTo>
                    <a:cubicBezTo>
                      <a:pt x="7498" y="10956"/>
                      <a:pt x="7782" y="10862"/>
                      <a:pt x="8003" y="10673"/>
                    </a:cubicBezTo>
                    <a:cubicBezTo>
                      <a:pt x="8192" y="10452"/>
                      <a:pt x="8286" y="10232"/>
                      <a:pt x="8318" y="9980"/>
                    </a:cubicBezTo>
                    <a:cubicBezTo>
                      <a:pt x="8538" y="9980"/>
                      <a:pt x="8790" y="9885"/>
                      <a:pt x="8979" y="9665"/>
                    </a:cubicBezTo>
                    <a:cubicBezTo>
                      <a:pt x="9168" y="9475"/>
                      <a:pt x="9263" y="9255"/>
                      <a:pt x="9294" y="9003"/>
                    </a:cubicBezTo>
                    <a:cubicBezTo>
                      <a:pt x="9546" y="9003"/>
                      <a:pt x="9767" y="8877"/>
                      <a:pt x="9956" y="8688"/>
                    </a:cubicBezTo>
                    <a:cubicBezTo>
                      <a:pt x="10176" y="8499"/>
                      <a:pt x="10239" y="8247"/>
                      <a:pt x="10271" y="8026"/>
                    </a:cubicBezTo>
                    <a:cubicBezTo>
                      <a:pt x="10523" y="8026"/>
                      <a:pt x="10743" y="7900"/>
                      <a:pt x="10964" y="7711"/>
                    </a:cubicBezTo>
                    <a:cubicBezTo>
                      <a:pt x="11342" y="7302"/>
                      <a:pt x="11342" y="6640"/>
                      <a:pt x="10964" y="6262"/>
                    </a:cubicBezTo>
                    <a:lnTo>
                      <a:pt x="10680" y="5978"/>
                    </a:lnTo>
                    <a:lnTo>
                      <a:pt x="11594" y="5065"/>
                    </a:lnTo>
                    <a:cubicBezTo>
                      <a:pt x="11909" y="4687"/>
                      <a:pt x="11909" y="4057"/>
                      <a:pt x="11468" y="3647"/>
                    </a:cubicBezTo>
                    <a:lnTo>
                      <a:pt x="8034" y="308"/>
                    </a:lnTo>
                    <a:cubicBezTo>
                      <a:pt x="7845" y="103"/>
                      <a:pt x="7577" y="0"/>
                      <a:pt x="730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nvGrpSpPr>
              <p:cNvPr id="625" name="Google Shape;12575;p89">
                <a:extLst>
                  <a:ext uri="{FF2B5EF4-FFF2-40B4-BE49-F238E27FC236}">
                    <a16:creationId xmlns:a16="http://schemas.microsoft.com/office/drawing/2014/main" id="{417D5DB9-C9BE-5C89-3526-29D9564FF7A4}"/>
                  </a:ext>
                </a:extLst>
              </p:cNvPr>
              <p:cNvGrpSpPr/>
              <p:nvPr/>
            </p:nvGrpSpPr>
            <p:grpSpPr>
              <a:xfrm>
                <a:off x="7877844" y="2660193"/>
                <a:ext cx="568457" cy="644753"/>
                <a:chOff x="-3478675" y="2405775"/>
                <a:chExt cx="258350" cy="293025"/>
              </a:xfrm>
              <a:grpFill/>
            </p:grpSpPr>
            <p:sp>
              <p:nvSpPr>
                <p:cNvPr id="626" name="Google Shape;12576;p89">
                  <a:extLst>
                    <a:ext uri="{FF2B5EF4-FFF2-40B4-BE49-F238E27FC236}">
                      <a16:creationId xmlns:a16="http://schemas.microsoft.com/office/drawing/2014/main" id="{FC88D6D3-03FC-32F3-1EB0-E85AFCC7FEE8}"/>
                    </a:ext>
                  </a:extLst>
                </p:cNvPr>
                <p:cNvSpPr/>
                <p:nvPr/>
              </p:nvSpPr>
              <p:spPr>
                <a:xfrm>
                  <a:off x="-3478675" y="2405775"/>
                  <a:ext cx="258350" cy="293025"/>
                </a:xfrm>
                <a:custGeom>
                  <a:avLst/>
                  <a:gdLst/>
                  <a:ahLst/>
                  <a:cxnLst/>
                  <a:rect l="l" t="t" r="r" b="b"/>
                  <a:pathLst>
                    <a:path w="10334" h="11721" extrusionOk="0">
                      <a:moveTo>
                        <a:pt x="6018" y="694"/>
                      </a:moveTo>
                      <a:cubicBezTo>
                        <a:pt x="6175" y="694"/>
                        <a:pt x="6301" y="757"/>
                        <a:pt x="6333" y="915"/>
                      </a:cubicBezTo>
                      <a:lnTo>
                        <a:pt x="6490" y="1450"/>
                      </a:lnTo>
                      <a:lnTo>
                        <a:pt x="3781" y="1450"/>
                      </a:lnTo>
                      <a:lnTo>
                        <a:pt x="3970" y="915"/>
                      </a:lnTo>
                      <a:cubicBezTo>
                        <a:pt x="4033" y="757"/>
                        <a:pt x="4127" y="694"/>
                        <a:pt x="4285" y="694"/>
                      </a:cubicBezTo>
                      <a:close/>
                      <a:moveTo>
                        <a:pt x="9326" y="2049"/>
                      </a:moveTo>
                      <a:cubicBezTo>
                        <a:pt x="9546" y="2049"/>
                        <a:pt x="9704" y="2206"/>
                        <a:pt x="9704" y="2427"/>
                      </a:cubicBezTo>
                      <a:lnTo>
                        <a:pt x="9704" y="2773"/>
                      </a:lnTo>
                      <a:lnTo>
                        <a:pt x="756" y="2773"/>
                      </a:lnTo>
                      <a:lnTo>
                        <a:pt x="756" y="2427"/>
                      </a:lnTo>
                      <a:cubicBezTo>
                        <a:pt x="756" y="2206"/>
                        <a:pt x="914" y="2049"/>
                        <a:pt x="1103" y="2049"/>
                      </a:cubicBezTo>
                      <a:close/>
                      <a:moveTo>
                        <a:pt x="8916" y="3498"/>
                      </a:moveTo>
                      <a:lnTo>
                        <a:pt x="8317" y="10681"/>
                      </a:lnTo>
                      <a:cubicBezTo>
                        <a:pt x="8317" y="10839"/>
                        <a:pt x="8160" y="10996"/>
                        <a:pt x="7971" y="10996"/>
                      </a:cubicBezTo>
                      <a:lnTo>
                        <a:pt x="2363" y="10996"/>
                      </a:lnTo>
                      <a:cubicBezTo>
                        <a:pt x="2174" y="10996"/>
                        <a:pt x="2048" y="10902"/>
                        <a:pt x="2016" y="10681"/>
                      </a:cubicBezTo>
                      <a:lnTo>
                        <a:pt x="1418" y="3498"/>
                      </a:lnTo>
                      <a:close/>
                      <a:moveTo>
                        <a:pt x="4285" y="1"/>
                      </a:moveTo>
                      <a:cubicBezTo>
                        <a:pt x="3875" y="1"/>
                        <a:pt x="3466" y="285"/>
                        <a:pt x="3308" y="726"/>
                      </a:cubicBezTo>
                      <a:lnTo>
                        <a:pt x="3088" y="1450"/>
                      </a:lnTo>
                      <a:lnTo>
                        <a:pt x="1040" y="1450"/>
                      </a:lnTo>
                      <a:cubicBezTo>
                        <a:pt x="473" y="1450"/>
                        <a:pt x="0" y="1923"/>
                        <a:pt x="0" y="2458"/>
                      </a:cubicBezTo>
                      <a:lnTo>
                        <a:pt x="0" y="3120"/>
                      </a:lnTo>
                      <a:cubicBezTo>
                        <a:pt x="0" y="3341"/>
                        <a:pt x="158" y="3498"/>
                        <a:pt x="347" y="3498"/>
                      </a:cubicBezTo>
                      <a:lnTo>
                        <a:pt x="725" y="3498"/>
                      </a:lnTo>
                      <a:lnTo>
                        <a:pt x="1292" y="10776"/>
                      </a:lnTo>
                      <a:cubicBezTo>
                        <a:pt x="1355" y="11311"/>
                        <a:pt x="1764" y="11721"/>
                        <a:pt x="2331" y="11721"/>
                      </a:cubicBezTo>
                      <a:lnTo>
                        <a:pt x="7908" y="11721"/>
                      </a:lnTo>
                      <a:cubicBezTo>
                        <a:pt x="8475" y="11721"/>
                        <a:pt x="8916" y="11311"/>
                        <a:pt x="8948" y="10776"/>
                      </a:cubicBezTo>
                      <a:lnTo>
                        <a:pt x="9546" y="3498"/>
                      </a:lnTo>
                      <a:lnTo>
                        <a:pt x="9893" y="3498"/>
                      </a:lnTo>
                      <a:cubicBezTo>
                        <a:pt x="10082" y="3498"/>
                        <a:pt x="10239" y="3341"/>
                        <a:pt x="10239" y="3120"/>
                      </a:cubicBezTo>
                      <a:lnTo>
                        <a:pt x="10239" y="2458"/>
                      </a:lnTo>
                      <a:cubicBezTo>
                        <a:pt x="10334" y="1860"/>
                        <a:pt x="9861" y="1450"/>
                        <a:pt x="9294" y="1450"/>
                      </a:cubicBezTo>
                      <a:lnTo>
                        <a:pt x="7246" y="1450"/>
                      </a:lnTo>
                      <a:lnTo>
                        <a:pt x="7026" y="726"/>
                      </a:lnTo>
                      <a:cubicBezTo>
                        <a:pt x="6868" y="285"/>
                        <a:pt x="6490" y="1"/>
                        <a:pt x="60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27" name="Google Shape;12577;p89">
                  <a:extLst>
                    <a:ext uri="{FF2B5EF4-FFF2-40B4-BE49-F238E27FC236}">
                      <a16:creationId xmlns:a16="http://schemas.microsoft.com/office/drawing/2014/main" id="{EC6EF056-FA8A-1BFE-3CDA-B456F2CF4D92}"/>
                    </a:ext>
                  </a:extLst>
                </p:cNvPr>
                <p:cNvSpPr/>
                <p:nvPr/>
              </p:nvSpPr>
              <p:spPr>
                <a:xfrm>
                  <a:off x="-3408575" y="2509750"/>
                  <a:ext cx="17350" cy="154400"/>
                </a:xfrm>
                <a:custGeom>
                  <a:avLst/>
                  <a:gdLst/>
                  <a:ahLst/>
                  <a:cxnLst/>
                  <a:rect l="l" t="t" r="r" b="b"/>
                  <a:pathLst>
                    <a:path w="694" h="6176" extrusionOk="0">
                      <a:moveTo>
                        <a:pt x="347" y="1"/>
                      </a:moveTo>
                      <a:cubicBezTo>
                        <a:pt x="158" y="1"/>
                        <a:pt x="0" y="158"/>
                        <a:pt x="0" y="347"/>
                      </a:cubicBezTo>
                      <a:lnTo>
                        <a:pt x="0" y="5829"/>
                      </a:lnTo>
                      <a:cubicBezTo>
                        <a:pt x="0" y="6018"/>
                        <a:pt x="158" y="6176"/>
                        <a:pt x="347" y="6176"/>
                      </a:cubicBezTo>
                      <a:cubicBezTo>
                        <a:pt x="536" y="6176"/>
                        <a:pt x="693" y="6018"/>
                        <a:pt x="693" y="5829"/>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28" name="Google Shape;12578;p89">
                  <a:extLst>
                    <a:ext uri="{FF2B5EF4-FFF2-40B4-BE49-F238E27FC236}">
                      <a16:creationId xmlns:a16="http://schemas.microsoft.com/office/drawing/2014/main" id="{84B3F930-9FC9-F741-7306-8E0C7A2C2F48}"/>
                    </a:ext>
                  </a:extLst>
                </p:cNvPr>
                <p:cNvSpPr/>
                <p:nvPr/>
              </p:nvSpPr>
              <p:spPr>
                <a:xfrm>
                  <a:off x="-33574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29" name="Google Shape;12579;p89">
                  <a:extLst>
                    <a:ext uri="{FF2B5EF4-FFF2-40B4-BE49-F238E27FC236}">
                      <a16:creationId xmlns:a16="http://schemas.microsoft.com/office/drawing/2014/main" id="{90386FB6-A847-EB2F-4097-89344AE723F9}"/>
                    </a:ext>
                  </a:extLst>
                </p:cNvPr>
                <p:cNvSpPr/>
                <p:nvPr/>
              </p:nvSpPr>
              <p:spPr>
                <a:xfrm>
                  <a:off x="-3306200" y="2509750"/>
                  <a:ext cx="17350" cy="154400"/>
                </a:xfrm>
                <a:custGeom>
                  <a:avLst/>
                  <a:gdLst/>
                  <a:ahLst/>
                  <a:cxnLst/>
                  <a:rect l="l" t="t" r="r" b="b"/>
                  <a:pathLst>
                    <a:path w="694" h="6176" extrusionOk="0">
                      <a:moveTo>
                        <a:pt x="347" y="1"/>
                      </a:moveTo>
                      <a:cubicBezTo>
                        <a:pt x="158" y="1"/>
                        <a:pt x="1" y="158"/>
                        <a:pt x="1" y="347"/>
                      </a:cubicBezTo>
                      <a:lnTo>
                        <a:pt x="1" y="5829"/>
                      </a:lnTo>
                      <a:cubicBezTo>
                        <a:pt x="1" y="6018"/>
                        <a:pt x="158" y="6176"/>
                        <a:pt x="347" y="6176"/>
                      </a:cubicBezTo>
                      <a:cubicBezTo>
                        <a:pt x="536" y="6176"/>
                        <a:pt x="694" y="6018"/>
                        <a:pt x="694" y="5829"/>
                      </a:cubicBezTo>
                      <a:lnTo>
                        <a:pt x="694" y="347"/>
                      </a:ln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54" name="Google Shape;12605;p89">
                <a:extLst>
                  <a:ext uri="{FF2B5EF4-FFF2-40B4-BE49-F238E27FC236}">
                    <a16:creationId xmlns:a16="http://schemas.microsoft.com/office/drawing/2014/main" id="{20A4222E-1E0F-9D6A-360E-2793A1BB206A}"/>
                  </a:ext>
                </a:extLst>
              </p:cNvPr>
              <p:cNvGrpSpPr/>
              <p:nvPr/>
            </p:nvGrpSpPr>
            <p:grpSpPr>
              <a:xfrm>
                <a:off x="2047704" y="2664512"/>
                <a:ext cx="640885" cy="635902"/>
                <a:chOff x="6790450" y="3119050"/>
                <a:chExt cx="262750" cy="260675"/>
              </a:xfrm>
              <a:grpFill/>
            </p:grpSpPr>
            <p:sp>
              <p:nvSpPr>
                <p:cNvPr id="655" name="Google Shape;12606;p89">
                  <a:extLst>
                    <a:ext uri="{FF2B5EF4-FFF2-40B4-BE49-F238E27FC236}">
                      <a16:creationId xmlns:a16="http://schemas.microsoft.com/office/drawing/2014/main" id="{26C5902D-47B5-3D08-9A5A-38C00458FAC5}"/>
                    </a:ext>
                  </a:extLst>
                </p:cNvPr>
                <p:cNvSpPr/>
                <p:nvPr/>
              </p:nvSpPr>
              <p:spPr>
                <a:xfrm>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56" name="Google Shape;12607;p89">
                  <a:extLst>
                    <a:ext uri="{FF2B5EF4-FFF2-40B4-BE49-F238E27FC236}">
                      <a16:creationId xmlns:a16="http://schemas.microsoft.com/office/drawing/2014/main" id="{AF883FD8-BE5E-9EB5-3362-6C56DC135E87}"/>
                    </a:ext>
                  </a:extLst>
                </p:cNvPr>
                <p:cNvSpPr/>
                <p:nvPr/>
              </p:nvSpPr>
              <p:spPr>
                <a:xfrm flipH="1">
                  <a:off x="6790450" y="3119050"/>
                  <a:ext cx="262750" cy="260675"/>
                </a:xfrm>
                <a:custGeom>
                  <a:avLst/>
                  <a:gdLst/>
                  <a:ahLst/>
                  <a:cxnLst/>
                  <a:rect l="l" t="t" r="r" b="b"/>
                  <a:pathLst>
                    <a:path w="10510" h="10427" extrusionOk="0">
                      <a:moveTo>
                        <a:pt x="5269" y="1924"/>
                      </a:moveTo>
                      <a:cubicBezTo>
                        <a:pt x="6022" y="1924"/>
                        <a:pt x="6635" y="2454"/>
                        <a:pt x="6774" y="3151"/>
                      </a:cubicBezTo>
                      <a:lnTo>
                        <a:pt x="3791" y="3151"/>
                      </a:lnTo>
                      <a:cubicBezTo>
                        <a:pt x="3931" y="2454"/>
                        <a:pt x="4544" y="1924"/>
                        <a:pt x="5269" y="1924"/>
                      </a:cubicBezTo>
                      <a:close/>
                      <a:moveTo>
                        <a:pt x="4962" y="3764"/>
                      </a:moveTo>
                      <a:lnTo>
                        <a:pt x="4962" y="9785"/>
                      </a:lnTo>
                      <a:cubicBezTo>
                        <a:pt x="3959" y="9646"/>
                        <a:pt x="3150" y="8754"/>
                        <a:pt x="3150" y="7694"/>
                      </a:cubicBezTo>
                      <a:lnTo>
                        <a:pt x="3150" y="4071"/>
                      </a:lnTo>
                      <a:cubicBezTo>
                        <a:pt x="3150" y="3903"/>
                        <a:pt x="3290" y="3764"/>
                        <a:pt x="3485" y="3764"/>
                      </a:cubicBezTo>
                      <a:close/>
                      <a:moveTo>
                        <a:pt x="7109" y="3764"/>
                      </a:moveTo>
                      <a:cubicBezTo>
                        <a:pt x="7276" y="3764"/>
                        <a:pt x="7415" y="3903"/>
                        <a:pt x="7415" y="4071"/>
                      </a:cubicBezTo>
                      <a:lnTo>
                        <a:pt x="7415" y="7694"/>
                      </a:lnTo>
                      <a:cubicBezTo>
                        <a:pt x="7415" y="8754"/>
                        <a:pt x="6607" y="9646"/>
                        <a:pt x="5603" y="9785"/>
                      </a:cubicBezTo>
                      <a:lnTo>
                        <a:pt x="5603" y="3764"/>
                      </a:lnTo>
                      <a:close/>
                      <a:moveTo>
                        <a:pt x="3987" y="1"/>
                      </a:moveTo>
                      <a:cubicBezTo>
                        <a:pt x="3819" y="1"/>
                        <a:pt x="3680" y="140"/>
                        <a:pt x="3680" y="307"/>
                      </a:cubicBezTo>
                      <a:lnTo>
                        <a:pt x="3680" y="921"/>
                      </a:lnTo>
                      <a:cubicBezTo>
                        <a:pt x="3680" y="1199"/>
                        <a:pt x="3819" y="1422"/>
                        <a:pt x="3987" y="1618"/>
                      </a:cubicBezTo>
                      <a:cubicBezTo>
                        <a:pt x="3513" y="1952"/>
                        <a:pt x="3150" y="2482"/>
                        <a:pt x="3095" y="3095"/>
                      </a:cubicBezTo>
                      <a:cubicBezTo>
                        <a:pt x="2732" y="3206"/>
                        <a:pt x="2453" y="3569"/>
                        <a:pt x="2453" y="3987"/>
                      </a:cubicBezTo>
                      <a:lnTo>
                        <a:pt x="2453" y="4294"/>
                      </a:lnTo>
                      <a:lnTo>
                        <a:pt x="1840" y="4294"/>
                      </a:lnTo>
                      <a:cubicBezTo>
                        <a:pt x="1450" y="4294"/>
                        <a:pt x="1115" y="4043"/>
                        <a:pt x="976" y="3652"/>
                      </a:cubicBezTo>
                      <a:lnTo>
                        <a:pt x="642" y="2677"/>
                      </a:lnTo>
                      <a:cubicBezTo>
                        <a:pt x="600" y="2551"/>
                        <a:pt x="511" y="2489"/>
                        <a:pt x="399" y="2489"/>
                      </a:cubicBezTo>
                      <a:cubicBezTo>
                        <a:pt x="361" y="2489"/>
                        <a:pt x="321" y="2496"/>
                        <a:pt x="279" y="2510"/>
                      </a:cubicBezTo>
                      <a:cubicBezTo>
                        <a:pt x="84" y="2565"/>
                        <a:pt x="28" y="2705"/>
                        <a:pt x="84" y="2900"/>
                      </a:cubicBezTo>
                      <a:lnTo>
                        <a:pt x="419" y="3875"/>
                      </a:lnTo>
                      <a:cubicBezTo>
                        <a:pt x="614" y="4489"/>
                        <a:pt x="1171" y="4907"/>
                        <a:pt x="1840" y="4907"/>
                      </a:cubicBezTo>
                      <a:lnTo>
                        <a:pt x="2453" y="4907"/>
                      </a:lnTo>
                      <a:lnTo>
                        <a:pt x="2453" y="6133"/>
                      </a:lnTo>
                      <a:lnTo>
                        <a:pt x="335" y="6133"/>
                      </a:lnTo>
                      <a:cubicBezTo>
                        <a:pt x="168" y="6133"/>
                        <a:pt x="28" y="6273"/>
                        <a:pt x="28" y="6440"/>
                      </a:cubicBezTo>
                      <a:cubicBezTo>
                        <a:pt x="28" y="6635"/>
                        <a:pt x="168" y="6775"/>
                        <a:pt x="335" y="6775"/>
                      </a:cubicBezTo>
                      <a:lnTo>
                        <a:pt x="2453" y="6775"/>
                      </a:lnTo>
                      <a:lnTo>
                        <a:pt x="2453" y="7667"/>
                      </a:lnTo>
                      <a:lnTo>
                        <a:pt x="2453" y="7973"/>
                      </a:lnTo>
                      <a:lnTo>
                        <a:pt x="1812" y="7973"/>
                      </a:lnTo>
                      <a:cubicBezTo>
                        <a:pt x="1143" y="7973"/>
                        <a:pt x="586" y="8391"/>
                        <a:pt x="363" y="9032"/>
                      </a:cubicBezTo>
                      <a:lnTo>
                        <a:pt x="56" y="10008"/>
                      </a:lnTo>
                      <a:cubicBezTo>
                        <a:pt x="0" y="10175"/>
                        <a:pt x="84" y="10315"/>
                        <a:pt x="223" y="10398"/>
                      </a:cubicBezTo>
                      <a:cubicBezTo>
                        <a:pt x="259" y="10408"/>
                        <a:pt x="292" y="10413"/>
                        <a:pt x="323" y="10413"/>
                      </a:cubicBezTo>
                      <a:cubicBezTo>
                        <a:pt x="466" y="10413"/>
                        <a:pt x="568" y="10317"/>
                        <a:pt x="614" y="10203"/>
                      </a:cubicBezTo>
                      <a:lnTo>
                        <a:pt x="920" y="9228"/>
                      </a:lnTo>
                      <a:cubicBezTo>
                        <a:pt x="1060" y="8865"/>
                        <a:pt x="1394" y="8614"/>
                        <a:pt x="1812" y="8614"/>
                      </a:cubicBezTo>
                      <a:lnTo>
                        <a:pt x="2593" y="8614"/>
                      </a:lnTo>
                      <a:cubicBezTo>
                        <a:pt x="2983" y="9646"/>
                        <a:pt x="3987" y="10426"/>
                        <a:pt x="5185" y="10426"/>
                      </a:cubicBezTo>
                      <a:cubicBezTo>
                        <a:pt x="6356" y="10426"/>
                        <a:pt x="7387" y="9646"/>
                        <a:pt x="7750" y="8614"/>
                      </a:cubicBezTo>
                      <a:lnTo>
                        <a:pt x="8586" y="8614"/>
                      </a:lnTo>
                      <a:cubicBezTo>
                        <a:pt x="8976" y="8614"/>
                        <a:pt x="9339" y="8837"/>
                        <a:pt x="9478" y="9228"/>
                      </a:cubicBezTo>
                      <a:lnTo>
                        <a:pt x="9785" y="10203"/>
                      </a:lnTo>
                      <a:cubicBezTo>
                        <a:pt x="9827" y="10351"/>
                        <a:pt x="9917" y="10419"/>
                        <a:pt x="10043" y="10419"/>
                      </a:cubicBezTo>
                      <a:cubicBezTo>
                        <a:pt x="10084" y="10419"/>
                        <a:pt x="10128" y="10412"/>
                        <a:pt x="10175" y="10398"/>
                      </a:cubicBezTo>
                      <a:cubicBezTo>
                        <a:pt x="10342" y="10315"/>
                        <a:pt x="10398" y="10175"/>
                        <a:pt x="10342" y="10008"/>
                      </a:cubicBezTo>
                      <a:lnTo>
                        <a:pt x="10119" y="9032"/>
                      </a:lnTo>
                      <a:cubicBezTo>
                        <a:pt x="9924" y="8391"/>
                        <a:pt x="9367" y="7973"/>
                        <a:pt x="8698" y="7973"/>
                      </a:cubicBezTo>
                      <a:lnTo>
                        <a:pt x="8001" y="7973"/>
                      </a:lnTo>
                      <a:lnTo>
                        <a:pt x="8001" y="7667"/>
                      </a:lnTo>
                      <a:lnTo>
                        <a:pt x="8001" y="6775"/>
                      </a:lnTo>
                      <a:lnTo>
                        <a:pt x="10175" y="6775"/>
                      </a:lnTo>
                      <a:cubicBezTo>
                        <a:pt x="10342" y="6775"/>
                        <a:pt x="10482" y="6635"/>
                        <a:pt x="10482" y="6440"/>
                      </a:cubicBezTo>
                      <a:cubicBezTo>
                        <a:pt x="10482" y="6273"/>
                        <a:pt x="10342" y="6133"/>
                        <a:pt x="10175" y="6133"/>
                      </a:cubicBezTo>
                      <a:lnTo>
                        <a:pt x="8001" y="6133"/>
                      </a:lnTo>
                      <a:lnTo>
                        <a:pt x="8001" y="4907"/>
                      </a:lnTo>
                      <a:lnTo>
                        <a:pt x="8698" y="4907"/>
                      </a:lnTo>
                      <a:cubicBezTo>
                        <a:pt x="9367" y="4907"/>
                        <a:pt x="9924" y="4489"/>
                        <a:pt x="10119" y="3875"/>
                      </a:cubicBezTo>
                      <a:lnTo>
                        <a:pt x="10454" y="2900"/>
                      </a:lnTo>
                      <a:cubicBezTo>
                        <a:pt x="10509" y="2705"/>
                        <a:pt x="10398" y="2565"/>
                        <a:pt x="10259" y="2510"/>
                      </a:cubicBezTo>
                      <a:cubicBezTo>
                        <a:pt x="10223" y="2498"/>
                        <a:pt x="10188" y="2492"/>
                        <a:pt x="10156" y="2492"/>
                      </a:cubicBezTo>
                      <a:cubicBezTo>
                        <a:pt x="10036" y="2492"/>
                        <a:pt x="9940" y="2567"/>
                        <a:pt x="9896" y="2677"/>
                      </a:cubicBezTo>
                      <a:lnTo>
                        <a:pt x="9562" y="3652"/>
                      </a:lnTo>
                      <a:cubicBezTo>
                        <a:pt x="9422" y="4043"/>
                        <a:pt x="9116" y="4294"/>
                        <a:pt x="8698" y="4294"/>
                      </a:cubicBezTo>
                      <a:lnTo>
                        <a:pt x="8001" y="4294"/>
                      </a:lnTo>
                      <a:lnTo>
                        <a:pt x="8001" y="3987"/>
                      </a:lnTo>
                      <a:cubicBezTo>
                        <a:pt x="8001" y="3597"/>
                        <a:pt x="7750" y="3234"/>
                        <a:pt x="7387" y="3095"/>
                      </a:cubicBezTo>
                      <a:cubicBezTo>
                        <a:pt x="7304" y="2482"/>
                        <a:pt x="6969" y="1952"/>
                        <a:pt x="6468" y="1618"/>
                      </a:cubicBezTo>
                      <a:cubicBezTo>
                        <a:pt x="6691" y="1422"/>
                        <a:pt x="6774" y="1199"/>
                        <a:pt x="6774" y="921"/>
                      </a:cubicBezTo>
                      <a:lnTo>
                        <a:pt x="6774" y="307"/>
                      </a:lnTo>
                      <a:cubicBezTo>
                        <a:pt x="6774" y="140"/>
                        <a:pt x="6635" y="1"/>
                        <a:pt x="6468" y="1"/>
                      </a:cubicBezTo>
                      <a:cubicBezTo>
                        <a:pt x="6300" y="1"/>
                        <a:pt x="6161" y="140"/>
                        <a:pt x="6161" y="307"/>
                      </a:cubicBezTo>
                      <a:lnTo>
                        <a:pt x="6161" y="921"/>
                      </a:lnTo>
                      <a:cubicBezTo>
                        <a:pt x="6161" y="1088"/>
                        <a:pt x="6022" y="1255"/>
                        <a:pt x="5854" y="1255"/>
                      </a:cubicBezTo>
                      <a:lnTo>
                        <a:pt x="4628" y="1255"/>
                      </a:lnTo>
                      <a:cubicBezTo>
                        <a:pt x="4488" y="1255"/>
                        <a:pt x="4321" y="1088"/>
                        <a:pt x="4321" y="921"/>
                      </a:cubicBezTo>
                      <a:lnTo>
                        <a:pt x="4321" y="307"/>
                      </a:lnTo>
                      <a:cubicBezTo>
                        <a:pt x="4321" y="140"/>
                        <a:pt x="4182" y="1"/>
                        <a:pt x="398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grpSp>
          <p:nvGrpSpPr>
            <p:cNvPr id="711" name="Group 710">
              <a:extLst>
                <a:ext uri="{FF2B5EF4-FFF2-40B4-BE49-F238E27FC236}">
                  <a16:creationId xmlns:a16="http://schemas.microsoft.com/office/drawing/2014/main" id="{C9BF2F0A-D64B-8BBC-F8CA-D6650F7018A5}"/>
                </a:ext>
              </a:extLst>
            </p:cNvPr>
            <p:cNvGrpSpPr/>
            <p:nvPr/>
          </p:nvGrpSpPr>
          <p:grpSpPr>
            <a:xfrm>
              <a:off x="2040531" y="5542392"/>
              <a:ext cx="8060013" cy="620859"/>
              <a:chOff x="2040531" y="5123204"/>
              <a:chExt cx="8060013" cy="620859"/>
            </a:xfrm>
            <a:grpFill/>
          </p:grpSpPr>
          <p:grpSp>
            <p:nvGrpSpPr>
              <p:cNvPr id="657" name="Google Shape;12608;p89">
                <a:extLst>
                  <a:ext uri="{FF2B5EF4-FFF2-40B4-BE49-F238E27FC236}">
                    <a16:creationId xmlns:a16="http://schemas.microsoft.com/office/drawing/2014/main" id="{F8AFDD73-5656-6BE1-DEE7-A05D85699D19}"/>
                  </a:ext>
                </a:extLst>
              </p:cNvPr>
              <p:cNvGrpSpPr/>
              <p:nvPr/>
            </p:nvGrpSpPr>
            <p:grpSpPr>
              <a:xfrm>
                <a:off x="9554815" y="5123204"/>
                <a:ext cx="545729" cy="620859"/>
                <a:chOff x="7660859" y="2571753"/>
                <a:chExt cx="366561" cy="417024"/>
              </a:xfrm>
              <a:grpFill/>
            </p:grpSpPr>
            <p:sp>
              <p:nvSpPr>
                <p:cNvPr id="658" name="Google Shape;12609;p89">
                  <a:extLst>
                    <a:ext uri="{FF2B5EF4-FFF2-40B4-BE49-F238E27FC236}">
                      <a16:creationId xmlns:a16="http://schemas.microsoft.com/office/drawing/2014/main" id="{9DE3FDB1-3257-AF40-B367-903D142B4D6C}"/>
                    </a:ext>
                  </a:extLst>
                </p:cNvPr>
                <p:cNvSpPr/>
                <p:nvPr/>
              </p:nvSpPr>
              <p:spPr>
                <a:xfrm>
                  <a:off x="7770506" y="2633631"/>
                  <a:ext cx="147259" cy="146633"/>
                </a:xfrm>
                <a:custGeom>
                  <a:avLst/>
                  <a:gdLst/>
                  <a:ahLst/>
                  <a:cxnLst/>
                  <a:rect l="l" t="t" r="r" b="b"/>
                  <a:pathLst>
                    <a:path w="7056" h="7026" extrusionOk="0">
                      <a:moveTo>
                        <a:pt x="4114" y="2928"/>
                      </a:moveTo>
                      <a:lnTo>
                        <a:pt x="4114" y="4099"/>
                      </a:lnTo>
                      <a:lnTo>
                        <a:pt x="2943" y="4099"/>
                      </a:lnTo>
                      <a:lnTo>
                        <a:pt x="2943" y="2928"/>
                      </a:lnTo>
                      <a:close/>
                      <a:moveTo>
                        <a:pt x="2354" y="1"/>
                      </a:moveTo>
                      <a:cubicBezTo>
                        <a:pt x="2032" y="1"/>
                        <a:pt x="1771" y="263"/>
                        <a:pt x="1771" y="586"/>
                      </a:cubicBezTo>
                      <a:lnTo>
                        <a:pt x="1771" y="1757"/>
                      </a:lnTo>
                      <a:lnTo>
                        <a:pt x="618" y="1757"/>
                      </a:lnTo>
                      <a:cubicBezTo>
                        <a:pt x="301" y="1757"/>
                        <a:pt x="31" y="1999"/>
                        <a:pt x="17" y="2314"/>
                      </a:cubicBezTo>
                      <a:cubicBezTo>
                        <a:pt x="1" y="2650"/>
                        <a:pt x="268" y="2928"/>
                        <a:pt x="600" y="2928"/>
                      </a:cubicBezTo>
                      <a:lnTo>
                        <a:pt x="1771" y="2928"/>
                      </a:lnTo>
                      <a:lnTo>
                        <a:pt x="1771" y="4099"/>
                      </a:lnTo>
                      <a:lnTo>
                        <a:pt x="618" y="4099"/>
                      </a:lnTo>
                      <a:cubicBezTo>
                        <a:pt x="301" y="4099"/>
                        <a:pt x="31" y="4341"/>
                        <a:pt x="17" y="4656"/>
                      </a:cubicBezTo>
                      <a:cubicBezTo>
                        <a:pt x="1" y="4992"/>
                        <a:pt x="268" y="5270"/>
                        <a:pt x="600" y="5270"/>
                      </a:cubicBezTo>
                      <a:lnTo>
                        <a:pt x="1771" y="5270"/>
                      </a:lnTo>
                      <a:lnTo>
                        <a:pt x="1771" y="6423"/>
                      </a:lnTo>
                      <a:cubicBezTo>
                        <a:pt x="1771" y="6738"/>
                        <a:pt x="2014" y="7011"/>
                        <a:pt x="2329" y="7025"/>
                      </a:cubicBezTo>
                      <a:cubicBezTo>
                        <a:pt x="2338" y="7025"/>
                        <a:pt x="2348" y="7025"/>
                        <a:pt x="2357" y="7025"/>
                      </a:cubicBezTo>
                      <a:cubicBezTo>
                        <a:pt x="2680" y="7025"/>
                        <a:pt x="2943" y="6764"/>
                        <a:pt x="2943" y="6441"/>
                      </a:cubicBezTo>
                      <a:lnTo>
                        <a:pt x="2943" y="5270"/>
                      </a:lnTo>
                      <a:lnTo>
                        <a:pt x="4114" y="5270"/>
                      </a:lnTo>
                      <a:lnTo>
                        <a:pt x="4114" y="6423"/>
                      </a:lnTo>
                      <a:cubicBezTo>
                        <a:pt x="4114" y="6738"/>
                        <a:pt x="4356" y="7011"/>
                        <a:pt x="4671" y="7025"/>
                      </a:cubicBezTo>
                      <a:cubicBezTo>
                        <a:pt x="4680" y="7025"/>
                        <a:pt x="4690" y="7025"/>
                        <a:pt x="4699" y="7025"/>
                      </a:cubicBezTo>
                      <a:cubicBezTo>
                        <a:pt x="5023" y="7025"/>
                        <a:pt x="5285" y="6764"/>
                        <a:pt x="5285" y="6441"/>
                      </a:cubicBezTo>
                      <a:lnTo>
                        <a:pt x="5285" y="5270"/>
                      </a:lnTo>
                      <a:lnTo>
                        <a:pt x="6456" y="5270"/>
                      </a:lnTo>
                      <a:cubicBezTo>
                        <a:pt x="6788" y="5270"/>
                        <a:pt x="7056" y="4992"/>
                        <a:pt x="7040" y="4656"/>
                      </a:cubicBezTo>
                      <a:cubicBezTo>
                        <a:pt x="7025" y="4341"/>
                        <a:pt x="6753" y="4099"/>
                        <a:pt x="6438" y="4099"/>
                      </a:cubicBezTo>
                      <a:lnTo>
                        <a:pt x="5285" y="4099"/>
                      </a:lnTo>
                      <a:lnTo>
                        <a:pt x="5285" y="2928"/>
                      </a:lnTo>
                      <a:lnTo>
                        <a:pt x="6438" y="2928"/>
                      </a:lnTo>
                      <a:cubicBezTo>
                        <a:pt x="6753" y="2928"/>
                        <a:pt x="7025" y="2685"/>
                        <a:pt x="7040" y="2370"/>
                      </a:cubicBezTo>
                      <a:cubicBezTo>
                        <a:pt x="7056" y="2034"/>
                        <a:pt x="6788" y="1757"/>
                        <a:pt x="6456" y="1757"/>
                      </a:cubicBezTo>
                      <a:lnTo>
                        <a:pt x="5285" y="1757"/>
                      </a:lnTo>
                      <a:lnTo>
                        <a:pt x="5285" y="603"/>
                      </a:lnTo>
                      <a:cubicBezTo>
                        <a:pt x="5285" y="287"/>
                        <a:pt x="5042" y="16"/>
                        <a:pt x="4727" y="2"/>
                      </a:cubicBezTo>
                      <a:cubicBezTo>
                        <a:pt x="4717" y="1"/>
                        <a:pt x="4707" y="1"/>
                        <a:pt x="4696" y="1"/>
                      </a:cubicBezTo>
                      <a:cubicBezTo>
                        <a:pt x="4374" y="1"/>
                        <a:pt x="4114" y="263"/>
                        <a:pt x="4114" y="586"/>
                      </a:cubicBezTo>
                      <a:lnTo>
                        <a:pt x="4114" y="1757"/>
                      </a:lnTo>
                      <a:lnTo>
                        <a:pt x="2943" y="1757"/>
                      </a:lnTo>
                      <a:lnTo>
                        <a:pt x="2943" y="603"/>
                      </a:lnTo>
                      <a:cubicBezTo>
                        <a:pt x="2943" y="287"/>
                        <a:pt x="2700" y="16"/>
                        <a:pt x="2385" y="2"/>
                      </a:cubicBezTo>
                      <a:cubicBezTo>
                        <a:pt x="2375" y="1"/>
                        <a:pt x="2364" y="1"/>
                        <a:pt x="235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59" name="Google Shape;12610;p89">
                  <a:extLst>
                    <a:ext uri="{FF2B5EF4-FFF2-40B4-BE49-F238E27FC236}">
                      <a16:creationId xmlns:a16="http://schemas.microsoft.com/office/drawing/2014/main" id="{6081B84D-DA58-BAD6-32BF-7E7A3E84046A}"/>
                    </a:ext>
                  </a:extLst>
                </p:cNvPr>
                <p:cNvSpPr/>
                <p:nvPr/>
              </p:nvSpPr>
              <p:spPr>
                <a:xfrm>
                  <a:off x="7730834" y="2792447"/>
                  <a:ext cx="226648" cy="76781"/>
                </a:xfrm>
                <a:custGeom>
                  <a:avLst/>
                  <a:gdLst/>
                  <a:ahLst/>
                  <a:cxnLst/>
                  <a:rect l="l" t="t" r="r" b="b"/>
                  <a:pathLst>
                    <a:path w="10860" h="3679" extrusionOk="0">
                      <a:moveTo>
                        <a:pt x="747" y="0"/>
                      </a:moveTo>
                      <a:cubicBezTo>
                        <a:pt x="280" y="0"/>
                        <a:pt x="0" y="520"/>
                        <a:pt x="258" y="910"/>
                      </a:cubicBezTo>
                      <a:cubicBezTo>
                        <a:pt x="1470" y="2730"/>
                        <a:pt x="3430" y="3678"/>
                        <a:pt x="5429" y="3678"/>
                      </a:cubicBezTo>
                      <a:cubicBezTo>
                        <a:pt x="7423" y="3678"/>
                        <a:pt x="9385" y="2733"/>
                        <a:pt x="10600" y="911"/>
                      </a:cubicBezTo>
                      <a:cubicBezTo>
                        <a:pt x="10860" y="523"/>
                        <a:pt x="10578" y="2"/>
                        <a:pt x="10116" y="2"/>
                      </a:cubicBezTo>
                      <a:cubicBezTo>
                        <a:pt x="10115" y="2"/>
                        <a:pt x="10114" y="2"/>
                        <a:pt x="10113" y="2"/>
                      </a:cubicBezTo>
                      <a:cubicBezTo>
                        <a:pt x="9924" y="2"/>
                        <a:pt x="9738" y="92"/>
                        <a:pt x="9625" y="262"/>
                      </a:cubicBezTo>
                      <a:cubicBezTo>
                        <a:pt x="8688" y="1668"/>
                        <a:pt x="7119" y="2507"/>
                        <a:pt x="5429" y="2507"/>
                      </a:cubicBezTo>
                      <a:cubicBezTo>
                        <a:pt x="3740" y="2507"/>
                        <a:pt x="2172" y="1668"/>
                        <a:pt x="1235" y="264"/>
                      </a:cubicBezTo>
                      <a:cubicBezTo>
                        <a:pt x="1125" y="101"/>
                        <a:pt x="943" y="0"/>
                        <a:pt x="74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60" name="Google Shape;12611;p89">
                  <a:extLst>
                    <a:ext uri="{FF2B5EF4-FFF2-40B4-BE49-F238E27FC236}">
                      <a16:creationId xmlns:a16="http://schemas.microsoft.com/office/drawing/2014/main" id="{9CF54D7A-5E70-AF57-4F9A-E9F9FEBCCE6F}"/>
                    </a:ext>
                  </a:extLst>
                </p:cNvPr>
                <p:cNvSpPr/>
                <p:nvPr/>
              </p:nvSpPr>
              <p:spPr>
                <a:xfrm>
                  <a:off x="7660859" y="2571753"/>
                  <a:ext cx="366561" cy="417024"/>
                </a:xfrm>
                <a:custGeom>
                  <a:avLst/>
                  <a:gdLst/>
                  <a:ahLst/>
                  <a:cxnLst/>
                  <a:rect l="l" t="t" r="r" b="b"/>
                  <a:pathLst>
                    <a:path w="17564" h="19982" extrusionOk="0">
                      <a:moveTo>
                        <a:pt x="14636" y="1169"/>
                      </a:moveTo>
                      <a:cubicBezTo>
                        <a:pt x="15587" y="1169"/>
                        <a:pt x="16392" y="1992"/>
                        <a:pt x="16392" y="2965"/>
                      </a:cubicBezTo>
                      <a:lnTo>
                        <a:pt x="16392" y="14674"/>
                      </a:lnTo>
                      <a:cubicBezTo>
                        <a:pt x="16392" y="15643"/>
                        <a:pt x="15607" y="16431"/>
                        <a:pt x="14636" y="16431"/>
                      </a:cubicBezTo>
                      <a:lnTo>
                        <a:pt x="11124" y="16431"/>
                      </a:lnTo>
                      <a:cubicBezTo>
                        <a:pt x="10967" y="16431"/>
                        <a:pt x="10816" y="16493"/>
                        <a:pt x="10707" y="16604"/>
                      </a:cubicBezTo>
                      <a:lnTo>
                        <a:pt x="8782" y="18561"/>
                      </a:lnTo>
                      <a:lnTo>
                        <a:pt x="6857" y="16604"/>
                      </a:lnTo>
                      <a:cubicBezTo>
                        <a:pt x="6748" y="16493"/>
                        <a:pt x="6597" y="16431"/>
                        <a:pt x="6440" y="16431"/>
                      </a:cubicBezTo>
                      <a:lnTo>
                        <a:pt x="2928" y="16431"/>
                      </a:lnTo>
                      <a:cubicBezTo>
                        <a:pt x="1959" y="16431"/>
                        <a:pt x="1172" y="15643"/>
                        <a:pt x="1172" y="14674"/>
                      </a:cubicBezTo>
                      <a:lnTo>
                        <a:pt x="1172" y="2965"/>
                      </a:lnTo>
                      <a:cubicBezTo>
                        <a:pt x="1172" y="1992"/>
                        <a:pt x="1977" y="1169"/>
                        <a:pt x="2928" y="1169"/>
                      </a:cubicBezTo>
                      <a:close/>
                      <a:moveTo>
                        <a:pt x="2928" y="0"/>
                      </a:moveTo>
                      <a:cubicBezTo>
                        <a:pt x="1310" y="0"/>
                        <a:pt x="1" y="1346"/>
                        <a:pt x="1" y="2965"/>
                      </a:cubicBezTo>
                      <a:lnTo>
                        <a:pt x="1" y="14674"/>
                      </a:lnTo>
                      <a:cubicBezTo>
                        <a:pt x="1" y="16291"/>
                        <a:pt x="1312" y="17600"/>
                        <a:pt x="2928" y="17600"/>
                      </a:cubicBezTo>
                      <a:lnTo>
                        <a:pt x="6196" y="17600"/>
                      </a:lnTo>
                      <a:lnTo>
                        <a:pt x="8365" y="19806"/>
                      </a:lnTo>
                      <a:cubicBezTo>
                        <a:pt x="8474" y="19919"/>
                        <a:pt x="8625" y="19981"/>
                        <a:pt x="8782" y="19981"/>
                      </a:cubicBezTo>
                      <a:cubicBezTo>
                        <a:pt x="8940" y="19981"/>
                        <a:pt x="9090" y="19919"/>
                        <a:pt x="9200" y="19806"/>
                      </a:cubicBezTo>
                      <a:lnTo>
                        <a:pt x="11370" y="17600"/>
                      </a:lnTo>
                      <a:lnTo>
                        <a:pt x="14636" y="17600"/>
                      </a:lnTo>
                      <a:cubicBezTo>
                        <a:pt x="16251" y="17600"/>
                        <a:pt x="17563" y="16287"/>
                        <a:pt x="17563" y="14674"/>
                      </a:cubicBezTo>
                      <a:lnTo>
                        <a:pt x="17563" y="2965"/>
                      </a:lnTo>
                      <a:cubicBezTo>
                        <a:pt x="17563" y="1348"/>
                        <a:pt x="16254" y="0"/>
                        <a:pt x="1463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61" name="Google Shape;12612;p89">
                <a:extLst>
                  <a:ext uri="{FF2B5EF4-FFF2-40B4-BE49-F238E27FC236}">
                    <a16:creationId xmlns:a16="http://schemas.microsoft.com/office/drawing/2014/main" id="{94F2B5B2-9740-5B52-4622-69E9FC5C4244}"/>
                  </a:ext>
                </a:extLst>
              </p:cNvPr>
              <p:cNvGrpSpPr/>
              <p:nvPr/>
            </p:nvGrpSpPr>
            <p:grpSpPr>
              <a:xfrm>
                <a:off x="5797695" y="5123204"/>
                <a:ext cx="620859" cy="620859"/>
                <a:chOff x="5566722" y="2571753"/>
                <a:chExt cx="417024" cy="417024"/>
              </a:xfrm>
              <a:grpFill/>
            </p:grpSpPr>
            <p:sp>
              <p:nvSpPr>
                <p:cNvPr id="662" name="Google Shape;12613;p89">
                  <a:extLst>
                    <a:ext uri="{FF2B5EF4-FFF2-40B4-BE49-F238E27FC236}">
                      <a16:creationId xmlns:a16="http://schemas.microsoft.com/office/drawing/2014/main" id="{FB78D5CF-BD8E-6231-111F-69C3C2E01212}"/>
                    </a:ext>
                  </a:extLst>
                </p:cNvPr>
                <p:cNvSpPr/>
                <p:nvPr/>
              </p:nvSpPr>
              <p:spPr>
                <a:xfrm>
                  <a:off x="5566722" y="2571753"/>
                  <a:ext cx="417024" cy="417024"/>
                </a:xfrm>
                <a:custGeom>
                  <a:avLst/>
                  <a:gdLst/>
                  <a:ahLst/>
                  <a:cxnLst/>
                  <a:rect l="l" t="t" r="r" b="b"/>
                  <a:pathLst>
                    <a:path w="19982" h="19982" extrusionOk="0">
                      <a:moveTo>
                        <a:pt x="9990" y="1171"/>
                      </a:moveTo>
                      <a:cubicBezTo>
                        <a:pt x="14855" y="1171"/>
                        <a:pt x="18810" y="5127"/>
                        <a:pt x="18810" y="9991"/>
                      </a:cubicBezTo>
                      <a:cubicBezTo>
                        <a:pt x="18810" y="14854"/>
                        <a:pt x="14855" y="18810"/>
                        <a:pt x="9990" y="18810"/>
                      </a:cubicBezTo>
                      <a:cubicBezTo>
                        <a:pt x="5127" y="18810"/>
                        <a:pt x="1170" y="14854"/>
                        <a:pt x="1170" y="9991"/>
                      </a:cubicBezTo>
                      <a:cubicBezTo>
                        <a:pt x="1170" y="5127"/>
                        <a:pt x="5127" y="1171"/>
                        <a:pt x="9990" y="1171"/>
                      </a:cubicBezTo>
                      <a:close/>
                      <a:moveTo>
                        <a:pt x="9990" y="0"/>
                      </a:moveTo>
                      <a:cubicBezTo>
                        <a:pt x="4488" y="0"/>
                        <a:pt x="0" y="4490"/>
                        <a:pt x="0" y="9990"/>
                      </a:cubicBezTo>
                      <a:cubicBezTo>
                        <a:pt x="0" y="15493"/>
                        <a:pt x="4490" y="19981"/>
                        <a:pt x="9990" y="19981"/>
                      </a:cubicBezTo>
                      <a:cubicBezTo>
                        <a:pt x="15492" y="19981"/>
                        <a:pt x="19981" y="15491"/>
                        <a:pt x="19981" y="9990"/>
                      </a:cubicBezTo>
                      <a:cubicBezTo>
                        <a:pt x="19981" y="4488"/>
                        <a:pt x="15492" y="0"/>
                        <a:pt x="999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63" name="Google Shape;12614;p89">
                  <a:extLst>
                    <a:ext uri="{FF2B5EF4-FFF2-40B4-BE49-F238E27FC236}">
                      <a16:creationId xmlns:a16="http://schemas.microsoft.com/office/drawing/2014/main" id="{0ABD0309-BB28-E674-92AE-DF1C026E5E0F}"/>
                    </a:ext>
                  </a:extLst>
                </p:cNvPr>
                <p:cNvSpPr/>
                <p:nvPr/>
              </p:nvSpPr>
              <p:spPr>
                <a:xfrm>
                  <a:off x="5653037" y="2658069"/>
                  <a:ext cx="207719" cy="243052"/>
                </a:xfrm>
                <a:custGeom>
                  <a:avLst/>
                  <a:gdLst/>
                  <a:ahLst/>
                  <a:cxnLst/>
                  <a:rect l="l" t="t" r="r" b="b"/>
                  <a:pathLst>
                    <a:path w="9953" h="11646" extrusionOk="0">
                      <a:moveTo>
                        <a:pt x="8782" y="1300"/>
                      </a:moveTo>
                      <a:lnTo>
                        <a:pt x="8782" y="2448"/>
                      </a:lnTo>
                      <a:lnTo>
                        <a:pt x="4099" y="3384"/>
                      </a:lnTo>
                      <a:lnTo>
                        <a:pt x="4099" y="2236"/>
                      </a:lnTo>
                      <a:lnTo>
                        <a:pt x="8782" y="1300"/>
                      </a:lnTo>
                      <a:close/>
                      <a:moveTo>
                        <a:pt x="8782" y="7304"/>
                      </a:moveTo>
                      <a:lnTo>
                        <a:pt x="8782" y="8447"/>
                      </a:lnTo>
                      <a:cubicBezTo>
                        <a:pt x="8782" y="8766"/>
                        <a:pt x="8591" y="9047"/>
                        <a:pt x="8295" y="9165"/>
                      </a:cubicBezTo>
                      <a:cubicBezTo>
                        <a:pt x="8163" y="9218"/>
                        <a:pt x="7987" y="9306"/>
                        <a:pt x="7782" y="9306"/>
                      </a:cubicBezTo>
                      <a:cubicBezTo>
                        <a:pt x="7653" y="9306"/>
                        <a:pt x="7513" y="9271"/>
                        <a:pt x="7365" y="9171"/>
                      </a:cubicBezTo>
                      <a:cubicBezTo>
                        <a:pt x="6850" y="8824"/>
                        <a:pt x="6937" y="8042"/>
                        <a:pt x="7512" y="7812"/>
                      </a:cubicBezTo>
                      <a:lnTo>
                        <a:pt x="8782" y="7304"/>
                      </a:lnTo>
                      <a:close/>
                      <a:moveTo>
                        <a:pt x="2928" y="8475"/>
                      </a:moveTo>
                      <a:lnTo>
                        <a:pt x="2928" y="9618"/>
                      </a:lnTo>
                      <a:cubicBezTo>
                        <a:pt x="2928" y="9937"/>
                        <a:pt x="2737" y="10218"/>
                        <a:pt x="2442" y="10336"/>
                      </a:cubicBezTo>
                      <a:cubicBezTo>
                        <a:pt x="2308" y="10389"/>
                        <a:pt x="2132" y="10476"/>
                        <a:pt x="1928" y="10476"/>
                      </a:cubicBezTo>
                      <a:cubicBezTo>
                        <a:pt x="1799" y="10476"/>
                        <a:pt x="1659" y="10442"/>
                        <a:pt x="1511" y="10342"/>
                      </a:cubicBezTo>
                      <a:cubicBezTo>
                        <a:pt x="996" y="9993"/>
                        <a:pt x="1083" y="9213"/>
                        <a:pt x="1658" y="8983"/>
                      </a:cubicBezTo>
                      <a:lnTo>
                        <a:pt x="2928" y="8475"/>
                      </a:lnTo>
                      <a:close/>
                      <a:moveTo>
                        <a:pt x="9369" y="1"/>
                      </a:moveTo>
                      <a:cubicBezTo>
                        <a:pt x="9330" y="1"/>
                        <a:pt x="9291" y="4"/>
                        <a:pt x="9252" y="12"/>
                      </a:cubicBezTo>
                      <a:lnTo>
                        <a:pt x="3399" y="1182"/>
                      </a:lnTo>
                      <a:cubicBezTo>
                        <a:pt x="3124" y="1237"/>
                        <a:pt x="2928" y="1477"/>
                        <a:pt x="2928" y="1757"/>
                      </a:cubicBezTo>
                      <a:lnTo>
                        <a:pt x="2928" y="7214"/>
                      </a:lnTo>
                      <a:lnTo>
                        <a:pt x="1223" y="7897"/>
                      </a:lnTo>
                      <a:cubicBezTo>
                        <a:pt x="480" y="8192"/>
                        <a:pt x="0" y="8902"/>
                        <a:pt x="0" y="9701"/>
                      </a:cubicBezTo>
                      <a:cubicBezTo>
                        <a:pt x="0" y="10782"/>
                        <a:pt x="880" y="11645"/>
                        <a:pt x="1944" y="11645"/>
                      </a:cubicBezTo>
                      <a:cubicBezTo>
                        <a:pt x="2362" y="11645"/>
                        <a:pt x="2624" y="11523"/>
                        <a:pt x="2877" y="11423"/>
                      </a:cubicBezTo>
                      <a:cubicBezTo>
                        <a:pt x="3618" y="11125"/>
                        <a:pt x="4099" y="10418"/>
                        <a:pt x="4099" y="9618"/>
                      </a:cubicBezTo>
                      <a:lnTo>
                        <a:pt x="4099" y="4578"/>
                      </a:lnTo>
                      <a:lnTo>
                        <a:pt x="8782" y="3641"/>
                      </a:lnTo>
                      <a:lnTo>
                        <a:pt x="8782" y="6043"/>
                      </a:lnTo>
                      <a:lnTo>
                        <a:pt x="7076" y="6726"/>
                      </a:lnTo>
                      <a:cubicBezTo>
                        <a:pt x="6335" y="7023"/>
                        <a:pt x="5854" y="7731"/>
                        <a:pt x="5854" y="8530"/>
                      </a:cubicBezTo>
                      <a:cubicBezTo>
                        <a:pt x="5854" y="9611"/>
                        <a:pt x="6733" y="10476"/>
                        <a:pt x="7798" y="10476"/>
                      </a:cubicBezTo>
                      <a:cubicBezTo>
                        <a:pt x="8216" y="10476"/>
                        <a:pt x="8477" y="10354"/>
                        <a:pt x="8730" y="10251"/>
                      </a:cubicBezTo>
                      <a:cubicBezTo>
                        <a:pt x="9473" y="9956"/>
                        <a:pt x="9953" y="9247"/>
                        <a:pt x="9953" y="8447"/>
                      </a:cubicBezTo>
                      <a:lnTo>
                        <a:pt x="9953" y="586"/>
                      </a:lnTo>
                      <a:cubicBezTo>
                        <a:pt x="9953" y="410"/>
                        <a:pt x="9873" y="244"/>
                        <a:pt x="9739" y="133"/>
                      </a:cubicBezTo>
                      <a:cubicBezTo>
                        <a:pt x="9633" y="47"/>
                        <a:pt x="9503" y="1"/>
                        <a:pt x="93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64" name="Google Shape;12615;p89">
                <a:extLst>
                  <a:ext uri="{FF2B5EF4-FFF2-40B4-BE49-F238E27FC236}">
                    <a16:creationId xmlns:a16="http://schemas.microsoft.com/office/drawing/2014/main" id="{2F08E19A-5CD8-CFBA-3B00-308EE0A09C6C}"/>
                  </a:ext>
                </a:extLst>
              </p:cNvPr>
              <p:cNvGrpSpPr/>
              <p:nvPr/>
            </p:nvGrpSpPr>
            <p:grpSpPr>
              <a:xfrm>
                <a:off x="6736981" y="5279039"/>
                <a:ext cx="620845" cy="309187"/>
                <a:chOff x="6090251" y="2676413"/>
                <a:chExt cx="417014" cy="207677"/>
              </a:xfrm>
              <a:grpFill/>
            </p:grpSpPr>
            <p:sp>
              <p:nvSpPr>
                <p:cNvPr id="665" name="Google Shape;12616;p89">
                  <a:extLst>
                    <a:ext uri="{FF2B5EF4-FFF2-40B4-BE49-F238E27FC236}">
                      <a16:creationId xmlns:a16="http://schemas.microsoft.com/office/drawing/2014/main" id="{F641B53D-0ABA-87DF-827D-812902C88C47}"/>
                    </a:ext>
                  </a:extLst>
                </p:cNvPr>
                <p:cNvSpPr/>
                <p:nvPr/>
              </p:nvSpPr>
              <p:spPr>
                <a:xfrm>
                  <a:off x="6237672" y="2725248"/>
                  <a:ext cx="61086" cy="158842"/>
                </a:xfrm>
                <a:custGeom>
                  <a:avLst/>
                  <a:gdLst/>
                  <a:ahLst/>
                  <a:cxnLst/>
                  <a:rect l="l" t="t" r="r" b="b"/>
                  <a:pathLst>
                    <a:path w="2927" h="7611" extrusionOk="0">
                      <a:moveTo>
                        <a:pt x="1463" y="1172"/>
                      </a:moveTo>
                      <a:cubicBezTo>
                        <a:pt x="1624" y="1172"/>
                        <a:pt x="1757" y="1303"/>
                        <a:pt x="1757" y="1465"/>
                      </a:cubicBezTo>
                      <a:lnTo>
                        <a:pt x="1757" y="6148"/>
                      </a:lnTo>
                      <a:cubicBezTo>
                        <a:pt x="1757" y="6309"/>
                        <a:pt x="1624" y="6440"/>
                        <a:pt x="1463" y="6440"/>
                      </a:cubicBezTo>
                      <a:cubicBezTo>
                        <a:pt x="1302" y="6440"/>
                        <a:pt x="1171" y="6309"/>
                        <a:pt x="1171" y="6148"/>
                      </a:cubicBezTo>
                      <a:lnTo>
                        <a:pt x="1171" y="1465"/>
                      </a:lnTo>
                      <a:cubicBezTo>
                        <a:pt x="1171" y="1303"/>
                        <a:pt x="1302" y="1172"/>
                        <a:pt x="1463" y="1172"/>
                      </a:cubicBezTo>
                      <a:close/>
                      <a:moveTo>
                        <a:pt x="1463" y="1"/>
                      </a:moveTo>
                      <a:cubicBezTo>
                        <a:pt x="657" y="1"/>
                        <a:pt x="0" y="657"/>
                        <a:pt x="0" y="1465"/>
                      </a:cubicBezTo>
                      <a:lnTo>
                        <a:pt x="0" y="6148"/>
                      </a:lnTo>
                      <a:cubicBezTo>
                        <a:pt x="0" y="6955"/>
                        <a:pt x="657" y="7611"/>
                        <a:pt x="1463" y="7611"/>
                      </a:cubicBezTo>
                      <a:cubicBezTo>
                        <a:pt x="2270" y="7611"/>
                        <a:pt x="2926" y="6955"/>
                        <a:pt x="2926" y="6148"/>
                      </a:cubicBezTo>
                      <a:lnTo>
                        <a:pt x="2926" y="1465"/>
                      </a:lnTo>
                      <a:cubicBezTo>
                        <a:pt x="2926" y="657"/>
                        <a:pt x="2270" y="1"/>
                        <a:pt x="146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66" name="Google Shape;12617;p89">
                  <a:extLst>
                    <a:ext uri="{FF2B5EF4-FFF2-40B4-BE49-F238E27FC236}">
                      <a16:creationId xmlns:a16="http://schemas.microsoft.com/office/drawing/2014/main" id="{B3053680-E450-EEEE-F7AA-57267D1758DA}"/>
                    </a:ext>
                  </a:extLst>
                </p:cNvPr>
                <p:cNvSpPr/>
                <p:nvPr/>
              </p:nvSpPr>
              <p:spPr>
                <a:xfrm>
                  <a:off x="6446178" y="2761915"/>
                  <a:ext cx="61086" cy="61086"/>
                </a:xfrm>
                <a:custGeom>
                  <a:avLst/>
                  <a:gdLst/>
                  <a:ahLst/>
                  <a:cxnLst/>
                  <a:rect l="l" t="t" r="r" b="b"/>
                  <a:pathLst>
                    <a:path w="2927" h="2927" extrusionOk="0">
                      <a:moveTo>
                        <a:pt x="1464" y="1171"/>
                      </a:moveTo>
                      <a:cubicBezTo>
                        <a:pt x="1625" y="1171"/>
                        <a:pt x="1756" y="1302"/>
                        <a:pt x="1756" y="1463"/>
                      </a:cubicBezTo>
                      <a:cubicBezTo>
                        <a:pt x="1756" y="1626"/>
                        <a:pt x="1625" y="1757"/>
                        <a:pt x="1464" y="1757"/>
                      </a:cubicBezTo>
                      <a:cubicBezTo>
                        <a:pt x="1303" y="1757"/>
                        <a:pt x="1170" y="1626"/>
                        <a:pt x="1170" y="1463"/>
                      </a:cubicBezTo>
                      <a:cubicBezTo>
                        <a:pt x="1170" y="1302"/>
                        <a:pt x="1303" y="1171"/>
                        <a:pt x="1464" y="1171"/>
                      </a:cubicBezTo>
                      <a:close/>
                      <a:moveTo>
                        <a:pt x="1464" y="0"/>
                      </a:moveTo>
                      <a:cubicBezTo>
                        <a:pt x="657" y="0"/>
                        <a:pt x="1" y="657"/>
                        <a:pt x="1" y="1463"/>
                      </a:cubicBezTo>
                      <a:cubicBezTo>
                        <a:pt x="1" y="2270"/>
                        <a:pt x="657" y="2926"/>
                        <a:pt x="1464" y="2926"/>
                      </a:cubicBezTo>
                      <a:cubicBezTo>
                        <a:pt x="2270" y="2926"/>
                        <a:pt x="2927" y="2270"/>
                        <a:pt x="2927" y="1463"/>
                      </a:cubicBez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67" name="Google Shape;12618;p89">
                  <a:extLst>
                    <a:ext uri="{FF2B5EF4-FFF2-40B4-BE49-F238E27FC236}">
                      <a16:creationId xmlns:a16="http://schemas.microsoft.com/office/drawing/2014/main" id="{4FE7D052-A68B-7DB6-9075-6E945222EE22}"/>
                    </a:ext>
                  </a:extLst>
                </p:cNvPr>
                <p:cNvSpPr/>
                <p:nvPr/>
              </p:nvSpPr>
              <p:spPr>
                <a:xfrm>
                  <a:off x="6311758" y="2676413"/>
                  <a:ext cx="135446" cy="207677"/>
                </a:xfrm>
                <a:custGeom>
                  <a:avLst/>
                  <a:gdLst/>
                  <a:ahLst/>
                  <a:cxnLst/>
                  <a:rect l="l" t="t" r="r" b="b"/>
                  <a:pathLst>
                    <a:path w="6489" h="9951" extrusionOk="0">
                      <a:moveTo>
                        <a:pt x="1466" y="1171"/>
                      </a:moveTo>
                      <a:cubicBezTo>
                        <a:pt x="1627" y="1171"/>
                        <a:pt x="1757" y="1302"/>
                        <a:pt x="1757" y="1463"/>
                      </a:cubicBezTo>
                      <a:lnTo>
                        <a:pt x="1757" y="6026"/>
                      </a:lnTo>
                      <a:lnTo>
                        <a:pt x="4186" y="3598"/>
                      </a:lnTo>
                      <a:cubicBezTo>
                        <a:pt x="4243" y="3541"/>
                        <a:pt x="4318" y="3512"/>
                        <a:pt x="4392" y="3512"/>
                      </a:cubicBezTo>
                      <a:cubicBezTo>
                        <a:pt x="4467" y="3512"/>
                        <a:pt x="4542" y="3541"/>
                        <a:pt x="4598" y="3598"/>
                      </a:cubicBezTo>
                      <a:cubicBezTo>
                        <a:pt x="4713" y="3712"/>
                        <a:pt x="4713" y="3897"/>
                        <a:pt x="4598" y="4012"/>
                      </a:cubicBezTo>
                      <a:lnTo>
                        <a:pt x="3247" y="5364"/>
                      </a:lnTo>
                      <a:lnTo>
                        <a:pt x="5221" y="8325"/>
                      </a:lnTo>
                      <a:cubicBezTo>
                        <a:pt x="5280" y="8414"/>
                        <a:pt x="5274" y="8500"/>
                        <a:pt x="5265" y="8546"/>
                      </a:cubicBezTo>
                      <a:cubicBezTo>
                        <a:pt x="5257" y="8591"/>
                        <a:pt x="5228" y="8674"/>
                        <a:pt x="5140" y="8732"/>
                      </a:cubicBezTo>
                      <a:cubicBezTo>
                        <a:pt x="5090" y="8764"/>
                        <a:pt x="5037" y="8780"/>
                        <a:pt x="4979" y="8780"/>
                      </a:cubicBezTo>
                      <a:cubicBezTo>
                        <a:pt x="4880" y="8780"/>
                        <a:pt x="4788" y="8732"/>
                        <a:pt x="4735" y="8651"/>
                      </a:cubicBezTo>
                      <a:lnTo>
                        <a:pt x="2824" y="5787"/>
                      </a:lnTo>
                      <a:lnTo>
                        <a:pt x="1757" y="6853"/>
                      </a:lnTo>
                      <a:lnTo>
                        <a:pt x="1757" y="8488"/>
                      </a:lnTo>
                      <a:cubicBezTo>
                        <a:pt x="1757" y="8649"/>
                        <a:pt x="1627" y="8782"/>
                        <a:pt x="1466" y="8782"/>
                      </a:cubicBezTo>
                      <a:cubicBezTo>
                        <a:pt x="1305" y="8782"/>
                        <a:pt x="1172" y="8649"/>
                        <a:pt x="1172" y="8488"/>
                      </a:cubicBezTo>
                      <a:lnTo>
                        <a:pt x="1172" y="1463"/>
                      </a:lnTo>
                      <a:cubicBezTo>
                        <a:pt x="1172" y="1302"/>
                        <a:pt x="1305" y="1171"/>
                        <a:pt x="1466" y="1171"/>
                      </a:cubicBezTo>
                      <a:close/>
                      <a:moveTo>
                        <a:pt x="1466" y="0"/>
                      </a:moveTo>
                      <a:cubicBezTo>
                        <a:pt x="659" y="0"/>
                        <a:pt x="1" y="657"/>
                        <a:pt x="1" y="1463"/>
                      </a:cubicBezTo>
                      <a:lnTo>
                        <a:pt x="1" y="8488"/>
                      </a:lnTo>
                      <a:cubicBezTo>
                        <a:pt x="1" y="9295"/>
                        <a:pt x="659" y="9951"/>
                        <a:pt x="1466" y="9951"/>
                      </a:cubicBezTo>
                      <a:cubicBezTo>
                        <a:pt x="2272" y="9951"/>
                        <a:pt x="2929" y="9295"/>
                        <a:pt x="2929" y="8488"/>
                      </a:cubicBezTo>
                      <a:lnTo>
                        <a:pt x="2929" y="8053"/>
                      </a:lnTo>
                      <a:lnTo>
                        <a:pt x="3760" y="9300"/>
                      </a:lnTo>
                      <a:cubicBezTo>
                        <a:pt x="4032" y="9709"/>
                        <a:pt x="4487" y="9951"/>
                        <a:pt x="4979" y="9951"/>
                      </a:cubicBezTo>
                      <a:cubicBezTo>
                        <a:pt x="5269" y="9951"/>
                        <a:pt x="5548" y="9866"/>
                        <a:pt x="5789" y="9705"/>
                      </a:cubicBezTo>
                      <a:cubicBezTo>
                        <a:pt x="6114" y="9489"/>
                        <a:pt x="6336" y="9158"/>
                        <a:pt x="6413" y="8775"/>
                      </a:cubicBezTo>
                      <a:cubicBezTo>
                        <a:pt x="6490" y="8391"/>
                        <a:pt x="6412" y="8001"/>
                        <a:pt x="6196" y="7676"/>
                      </a:cubicBezTo>
                      <a:lnTo>
                        <a:pt x="4754" y="5512"/>
                      </a:lnTo>
                      <a:lnTo>
                        <a:pt x="5426" y="4840"/>
                      </a:lnTo>
                      <a:cubicBezTo>
                        <a:pt x="5998" y="4269"/>
                        <a:pt x="5998" y="3340"/>
                        <a:pt x="5426" y="2771"/>
                      </a:cubicBezTo>
                      <a:cubicBezTo>
                        <a:pt x="5142" y="2485"/>
                        <a:pt x="4767" y="2342"/>
                        <a:pt x="4392" y="2342"/>
                      </a:cubicBezTo>
                      <a:cubicBezTo>
                        <a:pt x="4017" y="2342"/>
                        <a:pt x="3642" y="2485"/>
                        <a:pt x="3357" y="2771"/>
                      </a:cubicBezTo>
                      <a:lnTo>
                        <a:pt x="2929" y="3199"/>
                      </a:lnTo>
                      <a:lnTo>
                        <a:pt x="2929" y="1463"/>
                      </a:lnTo>
                      <a:cubicBezTo>
                        <a:pt x="2929" y="657"/>
                        <a:pt x="2272" y="0"/>
                        <a:pt x="146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68" name="Google Shape;12619;p89">
                  <a:extLst>
                    <a:ext uri="{FF2B5EF4-FFF2-40B4-BE49-F238E27FC236}">
                      <a16:creationId xmlns:a16="http://schemas.microsoft.com/office/drawing/2014/main" id="{BF8E8163-AF4F-920E-11B1-AE3BBDFE5AF8}"/>
                    </a:ext>
                  </a:extLst>
                </p:cNvPr>
                <p:cNvSpPr/>
                <p:nvPr/>
              </p:nvSpPr>
              <p:spPr>
                <a:xfrm>
                  <a:off x="6090251" y="2676413"/>
                  <a:ext cx="135405" cy="207677"/>
                </a:xfrm>
                <a:custGeom>
                  <a:avLst/>
                  <a:gdLst/>
                  <a:ahLst/>
                  <a:cxnLst/>
                  <a:rect l="l" t="t" r="r" b="b"/>
                  <a:pathLst>
                    <a:path w="6488" h="9951" extrusionOk="0">
                      <a:moveTo>
                        <a:pt x="1464" y="1171"/>
                      </a:moveTo>
                      <a:cubicBezTo>
                        <a:pt x="1625" y="1171"/>
                        <a:pt x="1757" y="1302"/>
                        <a:pt x="1757" y="1463"/>
                      </a:cubicBezTo>
                      <a:lnTo>
                        <a:pt x="1757" y="6026"/>
                      </a:lnTo>
                      <a:lnTo>
                        <a:pt x="4184" y="3598"/>
                      </a:lnTo>
                      <a:cubicBezTo>
                        <a:pt x="4241" y="3541"/>
                        <a:pt x="4316" y="3512"/>
                        <a:pt x="4391" y="3512"/>
                      </a:cubicBezTo>
                      <a:cubicBezTo>
                        <a:pt x="4466" y="3512"/>
                        <a:pt x="4541" y="3541"/>
                        <a:pt x="4598" y="3598"/>
                      </a:cubicBezTo>
                      <a:cubicBezTo>
                        <a:pt x="4712" y="3712"/>
                        <a:pt x="4712" y="3897"/>
                        <a:pt x="4598" y="4012"/>
                      </a:cubicBezTo>
                      <a:lnTo>
                        <a:pt x="3245" y="5364"/>
                      </a:lnTo>
                      <a:lnTo>
                        <a:pt x="5219" y="8325"/>
                      </a:lnTo>
                      <a:cubicBezTo>
                        <a:pt x="5278" y="8414"/>
                        <a:pt x="5272" y="8500"/>
                        <a:pt x="5264" y="8546"/>
                      </a:cubicBezTo>
                      <a:cubicBezTo>
                        <a:pt x="5255" y="8591"/>
                        <a:pt x="5226" y="8674"/>
                        <a:pt x="5138" y="8732"/>
                      </a:cubicBezTo>
                      <a:cubicBezTo>
                        <a:pt x="5090" y="8764"/>
                        <a:pt x="5035" y="8780"/>
                        <a:pt x="4977" y="8780"/>
                      </a:cubicBezTo>
                      <a:cubicBezTo>
                        <a:pt x="4878" y="8780"/>
                        <a:pt x="4788" y="8732"/>
                        <a:pt x="4733" y="8651"/>
                      </a:cubicBezTo>
                      <a:lnTo>
                        <a:pt x="2824" y="5787"/>
                      </a:lnTo>
                      <a:lnTo>
                        <a:pt x="1757" y="6853"/>
                      </a:lnTo>
                      <a:lnTo>
                        <a:pt x="1757" y="8488"/>
                      </a:lnTo>
                      <a:cubicBezTo>
                        <a:pt x="1757" y="8649"/>
                        <a:pt x="1625" y="8782"/>
                        <a:pt x="1464" y="8782"/>
                      </a:cubicBezTo>
                      <a:cubicBezTo>
                        <a:pt x="1303" y="8782"/>
                        <a:pt x="1172" y="8649"/>
                        <a:pt x="1172" y="8488"/>
                      </a:cubicBezTo>
                      <a:lnTo>
                        <a:pt x="1172" y="1463"/>
                      </a:lnTo>
                      <a:cubicBezTo>
                        <a:pt x="1172" y="1302"/>
                        <a:pt x="1303" y="1171"/>
                        <a:pt x="1464" y="1171"/>
                      </a:cubicBezTo>
                      <a:close/>
                      <a:moveTo>
                        <a:pt x="1464" y="0"/>
                      </a:moveTo>
                      <a:cubicBezTo>
                        <a:pt x="657" y="0"/>
                        <a:pt x="1" y="657"/>
                        <a:pt x="1" y="1463"/>
                      </a:cubicBezTo>
                      <a:lnTo>
                        <a:pt x="1" y="8488"/>
                      </a:lnTo>
                      <a:cubicBezTo>
                        <a:pt x="1" y="9295"/>
                        <a:pt x="657" y="9951"/>
                        <a:pt x="1464" y="9951"/>
                      </a:cubicBezTo>
                      <a:cubicBezTo>
                        <a:pt x="2270" y="9951"/>
                        <a:pt x="2927" y="9295"/>
                        <a:pt x="2927" y="8488"/>
                      </a:cubicBezTo>
                      <a:lnTo>
                        <a:pt x="2927" y="8053"/>
                      </a:lnTo>
                      <a:lnTo>
                        <a:pt x="3758" y="9300"/>
                      </a:lnTo>
                      <a:cubicBezTo>
                        <a:pt x="4031" y="9709"/>
                        <a:pt x="4485" y="9951"/>
                        <a:pt x="4977" y="9951"/>
                      </a:cubicBezTo>
                      <a:cubicBezTo>
                        <a:pt x="5267" y="9951"/>
                        <a:pt x="5548" y="9866"/>
                        <a:pt x="5787" y="9705"/>
                      </a:cubicBezTo>
                      <a:cubicBezTo>
                        <a:pt x="6113" y="9489"/>
                        <a:pt x="6336" y="9158"/>
                        <a:pt x="6412" y="8775"/>
                      </a:cubicBezTo>
                      <a:cubicBezTo>
                        <a:pt x="6488" y="8391"/>
                        <a:pt x="6410" y="8001"/>
                        <a:pt x="6194" y="7676"/>
                      </a:cubicBezTo>
                      <a:lnTo>
                        <a:pt x="4752" y="5512"/>
                      </a:lnTo>
                      <a:lnTo>
                        <a:pt x="5426" y="4840"/>
                      </a:lnTo>
                      <a:cubicBezTo>
                        <a:pt x="5996" y="4269"/>
                        <a:pt x="5996" y="3340"/>
                        <a:pt x="5426" y="2771"/>
                      </a:cubicBezTo>
                      <a:cubicBezTo>
                        <a:pt x="5141" y="2485"/>
                        <a:pt x="4766" y="2342"/>
                        <a:pt x="4391" y="2342"/>
                      </a:cubicBezTo>
                      <a:cubicBezTo>
                        <a:pt x="4016" y="2342"/>
                        <a:pt x="3641" y="2485"/>
                        <a:pt x="3357" y="2771"/>
                      </a:cubicBezTo>
                      <a:lnTo>
                        <a:pt x="2927" y="3199"/>
                      </a:lnTo>
                      <a:lnTo>
                        <a:pt x="2927" y="1463"/>
                      </a:lnTo>
                      <a:cubicBezTo>
                        <a:pt x="2927" y="657"/>
                        <a:pt x="2270" y="0"/>
                        <a:pt x="1464"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69" name="Google Shape;12620;p89">
                <a:extLst>
                  <a:ext uri="{FF2B5EF4-FFF2-40B4-BE49-F238E27FC236}">
                    <a16:creationId xmlns:a16="http://schemas.microsoft.com/office/drawing/2014/main" id="{A06DE67B-A158-A782-2FCA-0E9706ED54E6}"/>
                  </a:ext>
                </a:extLst>
              </p:cNvPr>
              <p:cNvGrpSpPr/>
              <p:nvPr/>
            </p:nvGrpSpPr>
            <p:grpSpPr>
              <a:xfrm>
                <a:off x="8615531" y="5123204"/>
                <a:ext cx="620859" cy="620859"/>
                <a:chOff x="7137330" y="2571753"/>
                <a:chExt cx="417024" cy="417024"/>
              </a:xfrm>
              <a:grpFill/>
            </p:grpSpPr>
            <p:sp>
              <p:nvSpPr>
                <p:cNvPr id="670" name="Google Shape;12621;p89">
                  <a:extLst>
                    <a:ext uri="{FF2B5EF4-FFF2-40B4-BE49-F238E27FC236}">
                      <a16:creationId xmlns:a16="http://schemas.microsoft.com/office/drawing/2014/main" id="{CD2C9082-1461-AB33-B218-A04C1BDE3B56}"/>
                    </a:ext>
                  </a:extLst>
                </p:cNvPr>
                <p:cNvSpPr/>
                <p:nvPr/>
              </p:nvSpPr>
              <p:spPr>
                <a:xfrm>
                  <a:off x="7235854" y="2645840"/>
                  <a:ext cx="219949" cy="268826"/>
                </a:xfrm>
                <a:custGeom>
                  <a:avLst/>
                  <a:gdLst/>
                  <a:ahLst/>
                  <a:cxnLst/>
                  <a:rect l="l" t="t" r="r" b="b"/>
                  <a:pathLst>
                    <a:path w="10539" h="12881" extrusionOk="0">
                      <a:moveTo>
                        <a:pt x="5271" y="1172"/>
                      </a:moveTo>
                      <a:cubicBezTo>
                        <a:pt x="7530" y="1172"/>
                        <a:pt x="9368" y="3010"/>
                        <a:pt x="9368" y="5270"/>
                      </a:cubicBezTo>
                      <a:cubicBezTo>
                        <a:pt x="9368" y="6273"/>
                        <a:pt x="8717" y="7797"/>
                        <a:pt x="7624" y="9343"/>
                      </a:cubicBezTo>
                      <a:cubicBezTo>
                        <a:pt x="6513" y="10917"/>
                        <a:pt x="5536" y="11665"/>
                        <a:pt x="5271" y="11708"/>
                      </a:cubicBezTo>
                      <a:cubicBezTo>
                        <a:pt x="5004" y="11665"/>
                        <a:pt x="4029" y="10917"/>
                        <a:pt x="2916" y="9343"/>
                      </a:cubicBezTo>
                      <a:cubicBezTo>
                        <a:pt x="1825" y="7797"/>
                        <a:pt x="1172" y="6273"/>
                        <a:pt x="1172" y="5270"/>
                      </a:cubicBezTo>
                      <a:cubicBezTo>
                        <a:pt x="1172" y="3010"/>
                        <a:pt x="3010" y="1172"/>
                        <a:pt x="5271" y="1172"/>
                      </a:cubicBezTo>
                      <a:close/>
                      <a:moveTo>
                        <a:pt x="5271" y="1"/>
                      </a:moveTo>
                      <a:cubicBezTo>
                        <a:pt x="2366" y="1"/>
                        <a:pt x="1" y="2364"/>
                        <a:pt x="1" y="5270"/>
                      </a:cubicBezTo>
                      <a:cubicBezTo>
                        <a:pt x="1" y="7084"/>
                        <a:pt x="1409" y="9247"/>
                        <a:pt x="2014" y="10093"/>
                      </a:cubicBezTo>
                      <a:cubicBezTo>
                        <a:pt x="2481" y="10747"/>
                        <a:pt x="4098" y="12881"/>
                        <a:pt x="5271" y="12881"/>
                      </a:cubicBezTo>
                      <a:cubicBezTo>
                        <a:pt x="6444" y="12881"/>
                        <a:pt x="8059" y="10747"/>
                        <a:pt x="8528" y="10093"/>
                      </a:cubicBezTo>
                      <a:cubicBezTo>
                        <a:pt x="9133" y="9247"/>
                        <a:pt x="10539" y="7084"/>
                        <a:pt x="10539" y="5270"/>
                      </a:cubicBezTo>
                      <a:cubicBezTo>
                        <a:pt x="10539" y="2364"/>
                        <a:pt x="8175" y="1"/>
                        <a:pt x="52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71" name="Google Shape;12622;p89">
                  <a:extLst>
                    <a:ext uri="{FF2B5EF4-FFF2-40B4-BE49-F238E27FC236}">
                      <a16:creationId xmlns:a16="http://schemas.microsoft.com/office/drawing/2014/main" id="{E0911103-2E71-B721-ED18-C8C861CE06E2}"/>
                    </a:ext>
                  </a:extLst>
                </p:cNvPr>
                <p:cNvSpPr/>
                <p:nvPr/>
              </p:nvSpPr>
              <p:spPr>
                <a:xfrm>
                  <a:off x="7137330" y="2571753"/>
                  <a:ext cx="417024" cy="417024"/>
                </a:xfrm>
                <a:custGeom>
                  <a:avLst/>
                  <a:gdLst/>
                  <a:ahLst/>
                  <a:cxnLst/>
                  <a:rect l="l" t="t" r="r" b="b"/>
                  <a:pathLst>
                    <a:path w="19982" h="19982" extrusionOk="0">
                      <a:moveTo>
                        <a:pt x="9992" y="1171"/>
                      </a:moveTo>
                      <a:cubicBezTo>
                        <a:pt x="14855" y="1171"/>
                        <a:pt x="18812" y="5127"/>
                        <a:pt x="18812" y="9991"/>
                      </a:cubicBezTo>
                      <a:cubicBezTo>
                        <a:pt x="18812" y="14854"/>
                        <a:pt x="14855" y="18810"/>
                        <a:pt x="9992" y="18810"/>
                      </a:cubicBezTo>
                      <a:cubicBezTo>
                        <a:pt x="5127" y="18810"/>
                        <a:pt x="1171" y="14854"/>
                        <a:pt x="1171" y="9991"/>
                      </a:cubicBezTo>
                      <a:cubicBezTo>
                        <a:pt x="1171" y="5127"/>
                        <a:pt x="5127" y="1171"/>
                        <a:pt x="9992" y="1171"/>
                      </a:cubicBezTo>
                      <a:close/>
                      <a:moveTo>
                        <a:pt x="9992" y="0"/>
                      </a:moveTo>
                      <a:cubicBezTo>
                        <a:pt x="4490" y="0"/>
                        <a:pt x="0" y="4490"/>
                        <a:pt x="0" y="9990"/>
                      </a:cubicBezTo>
                      <a:cubicBezTo>
                        <a:pt x="0" y="15491"/>
                        <a:pt x="4490" y="19981"/>
                        <a:pt x="9992" y="19981"/>
                      </a:cubicBezTo>
                      <a:cubicBezTo>
                        <a:pt x="15493" y="19981"/>
                        <a:pt x="19981" y="15491"/>
                        <a:pt x="19981" y="9990"/>
                      </a:cubicBezTo>
                      <a:cubicBezTo>
                        <a:pt x="19981" y="4488"/>
                        <a:pt x="15492" y="0"/>
                        <a:pt x="999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72" name="Google Shape;12623;p89">
                  <a:extLst>
                    <a:ext uri="{FF2B5EF4-FFF2-40B4-BE49-F238E27FC236}">
                      <a16:creationId xmlns:a16="http://schemas.microsoft.com/office/drawing/2014/main" id="{DB9EA8EE-E6A3-3619-BE2B-F6186E2BB1E7}"/>
                    </a:ext>
                  </a:extLst>
                </p:cNvPr>
                <p:cNvSpPr/>
                <p:nvPr/>
              </p:nvSpPr>
              <p:spPr>
                <a:xfrm>
                  <a:off x="7284751" y="2694716"/>
                  <a:ext cx="122173" cy="122194"/>
                </a:xfrm>
                <a:custGeom>
                  <a:avLst/>
                  <a:gdLst/>
                  <a:ahLst/>
                  <a:cxnLst/>
                  <a:rect l="l" t="t" r="r" b="b"/>
                  <a:pathLst>
                    <a:path w="5854" h="5855" extrusionOk="0">
                      <a:moveTo>
                        <a:pt x="2928" y="1172"/>
                      </a:moveTo>
                      <a:cubicBezTo>
                        <a:pt x="3895" y="1172"/>
                        <a:pt x="4684" y="1959"/>
                        <a:pt x="4684" y="2928"/>
                      </a:cubicBezTo>
                      <a:cubicBezTo>
                        <a:pt x="4684" y="3896"/>
                        <a:pt x="3895" y="4683"/>
                        <a:pt x="2928" y="4683"/>
                      </a:cubicBezTo>
                      <a:cubicBezTo>
                        <a:pt x="1958" y="4683"/>
                        <a:pt x="1171" y="3896"/>
                        <a:pt x="1171" y="2928"/>
                      </a:cubicBezTo>
                      <a:cubicBezTo>
                        <a:pt x="2139" y="2928"/>
                        <a:pt x="2928" y="2139"/>
                        <a:pt x="2928" y="1172"/>
                      </a:cubicBezTo>
                      <a:close/>
                      <a:moveTo>
                        <a:pt x="2928" y="1"/>
                      </a:moveTo>
                      <a:cubicBezTo>
                        <a:pt x="2655" y="1"/>
                        <a:pt x="2374" y="47"/>
                        <a:pt x="2066" y="142"/>
                      </a:cubicBezTo>
                      <a:cubicBezTo>
                        <a:pt x="1732" y="245"/>
                        <a:pt x="1562" y="616"/>
                        <a:pt x="1704" y="936"/>
                      </a:cubicBezTo>
                      <a:cubicBezTo>
                        <a:pt x="1885" y="1345"/>
                        <a:pt x="1569" y="1756"/>
                        <a:pt x="1177" y="1756"/>
                      </a:cubicBezTo>
                      <a:cubicBezTo>
                        <a:pt x="1099" y="1756"/>
                        <a:pt x="1018" y="1740"/>
                        <a:pt x="938" y="1704"/>
                      </a:cubicBezTo>
                      <a:cubicBezTo>
                        <a:pt x="860" y="1670"/>
                        <a:pt x="780" y="1654"/>
                        <a:pt x="701" y="1654"/>
                      </a:cubicBezTo>
                      <a:cubicBezTo>
                        <a:pt x="453" y="1654"/>
                        <a:pt x="219" y="1813"/>
                        <a:pt x="142" y="2067"/>
                      </a:cubicBezTo>
                      <a:cubicBezTo>
                        <a:pt x="46" y="2373"/>
                        <a:pt x="0" y="2656"/>
                        <a:pt x="0" y="2928"/>
                      </a:cubicBezTo>
                      <a:cubicBezTo>
                        <a:pt x="0" y="4542"/>
                        <a:pt x="1313" y="5854"/>
                        <a:pt x="2928" y="5854"/>
                      </a:cubicBezTo>
                      <a:cubicBezTo>
                        <a:pt x="4541" y="5854"/>
                        <a:pt x="5854" y="4542"/>
                        <a:pt x="5854" y="2928"/>
                      </a:cubicBezTo>
                      <a:cubicBezTo>
                        <a:pt x="5854" y="1313"/>
                        <a:pt x="4541" y="1"/>
                        <a:pt x="292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73" name="Google Shape;12624;p89">
                <a:extLst>
                  <a:ext uri="{FF2B5EF4-FFF2-40B4-BE49-F238E27FC236}">
                    <a16:creationId xmlns:a16="http://schemas.microsoft.com/office/drawing/2014/main" id="{A92AEDAE-528D-0C23-CA8D-A41277C159C2}"/>
                  </a:ext>
                </a:extLst>
              </p:cNvPr>
              <p:cNvGrpSpPr/>
              <p:nvPr/>
            </p:nvGrpSpPr>
            <p:grpSpPr>
              <a:xfrm>
                <a:off x="7676248" y="5123204"/>
                <a:ext cx="620859" cy="620859"/>
                <a:chOff x="6613801" y="2571753"/>
                <a:chExt cx="417024" cy="417024"/>
              </a:xfrm>
              <a:grpFill/>
            </p:grpSpPr>
            <p:sp>
              <p:nvSpPr>
                <p:cNvPr id="674" name="Google Shape;12625;p89">
                  <a:extLst>
                    <a:ext uri="{FF2B5EF4-FFF2-40B4-BE49-F238E27FC236}">
                      <a16:creationId xmlns:a16="http://schemas.microsoft.com/office/drawing/2014/main" id="{B7461293-CB35-523E-AB18-0FD6F41694BB}"/>
                    </a:ext>
                  </a:extLst>
                </p:cNvPr>
                <p:cNvSpPr/>
                <p:nvPr/>
              </p:nvSpPr>
              <p:spPr>
                <a:xfrm>
                  <a:off x="6613801" y="2571753"/>
                  <a:ext cx="417024" cy="417024"/>
                </a:xfrm>
                <a:custGeom>
                  <a:avLst/>
                  <a:gdLst/>
                  <a:ahLst/>
                  <a:cxnLst/>
                  <a:rect l="l" t="t" r="r" b="b"/>
                  <a:pathLst>
                    <a:path w="19982" h="19982" extrusionOk="0">
                      <a:moveTo>
                        <a:pt x="9991" y="1171"/>
                      </a:moveTo>
                      <a:cubicBezTo>
                        <a:pt x="14854" y="1171"/>
                        <a:pt x="18812" y="5127"/>
                        <a:pt x="18812" y="9991"/>
                      </a:cubicBezTo>
                      <a:cubicBezTo>
                        <a:pt x="18812" y="14854"/>
                        <a:pt x="14854" y="18810"/>
                        <a:pt x="9991" y="18810"/>
                      </a:cubicBezTo>
                      <a:cubicBezTo>
                        <a:pt x="5127" y="18810"/>
                        <a:pt x="1171" y="14854"/>
                        <a:pt x="1171" y="9991"/>
                      </a:cubicBezTo>
                      <a:cubicBezTo>
                        <a:pt x="1171" y="5127"/>
                        <a:pt x="5127" y="1171"/>
                        <a:pt x="9991" y="1171"/>
                      </a:cubicBezTo>
                      <a:close/>
                      <a:moveTo>
                        <a:pt x="9991" y="0"/>
                      </a:moveTo>
                      <a:cubicBezTo>
                        <a:pt x="4490" y="0"/>
                        <a:pt x="0" y="4490"/>
                        <a:pt x="0" y="9990"/>
                      </a:cubicBezTo>
                      <a:cubicBezTo>
                        <a:pt x="0" y="15493"/>
                        <a:pt x="4490" y="19981"/>
                        <a:pt x="9991" y="19981"/>
                      </a:cubicBezTo>
                      <a:cubicBezTo>
                        <a:pt x="15493" y="19981"/>
                        <a:pt x="19981" y="15491"/>
                        <a:pt x="19981" y="9990"/>
                      </a:cubicBezTo>
                      <a:cubicBezTo>
                        <a:pt x="19981" y="4488"/>
                        <a:pt x="15491" y="0"/>
                        <a:pt x="999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75" name="Google Shape;12626;p89">
                  <a:extLst>
                    <a:ext uri="{FF2B5EF4-FFF2-40B4-BE49-F238E27FC236}">
                      <a16:creationId xmlns:a16="http://schemas.microsoft.com/office/drawing/2014/main" id="{2194C187-E7C2-E3E2-CB55-804EB8EF2B77}"/>
                    </a:ext>
                  </a:extLst>
                </p:cNvPr>
                <p:cNvSpPr/>
                <p:nvPr/>
              </p:nvSpPr>
              <p:spPr>
                <a:xfrm>
                  <a:off x="6663449" y="2645840"/>
                  <a:ext cx="317704" cy="268826"/>
                </a:xfrm>
                <a:custGeom>
                  <a:avLst/>
                  <a:gdLst/>
                  <a:ahLst/>
                  <a:cxnLst/>
                  <a:rect l="l" t="t" r="r" b="b"/>
                  <a:pathLst>
                    <a:path w="15223" h="12881" extrusionOk="0">
                      <a:moveTo>
                        <a:pt x="12295" y="1172"/>
                      </a:moveTo>
                      <a:cubicBezTo>
                        <a:pt x="12619" y="1172"/>
                        <a:pt x="12881" y="1435"/>
                        <a:pt x="12881" y="1757"/>
                      </a:cubicBezTo>
                      <a:cubicBezTo>
                        <a:pt x="12881" y="2079"/>
                        <a:pt x="12617" y="2343"/>
                        <a:pt x="12295" y="2343"/>
                      </a:cubicBezTo>
                      <a:cubicBezTo>
                        <a:pt x="11973" y="2343"/>
                        <a:pt x="11709" y="2079"/>
                        <a:pt x="11709" y="1757"/>
                      </a:cubicBezTo>
                      <a:cubicBezTo>
                        <a:pt x="11709" y="1435"/>
                        <a:pt x="11973" y="1172"/>
                        <a:pt x="12295" y="1172"/>
                      </a:cubicBezTo>
                      <a:close/>
                      <a:moveTo>
                        <a:pt x="2343" y="4685"/>
                      </a:moveTo>
                      <a:cubicBezTo>
                        <a:pt x="2592" y="4685"/>
                        <a:pt x="2827" y="4763"/>
                        <a:pt x="3022" y="4902"/>
                      </a:cubicBezTo>
                      <a:cubicBezTo>
                        <a:pt x="2330" y="5410"/>
                        <a:pt x="1821" y="6015"/>
                        <a:pt x="1513" y="6677"/>
                      </a:cubicBezTo>
                      <a:cubicBezTo>
                        <a:pt x="1301" y="6461"/>
                        <a:pt x="1173" y="6167"/>
                        <a:pt x="1173" y="5856"/>
                      </a:cubicBezTo>
                      <a:cubicBezTo>
                        <a:pt x="1173" y="5210"/>
                        <a:pt x="1697" y="4685"/>
                        <a:pt x="2343" y="4685"/>
                      </a:cubicBezTo>
                      <a:close/>
                      <a:moveTo>
                        <a:pt x="12881" y="4685"/>
                      </a:moveTo>
                      <a:cubicBezTo>
                        <a:pt x="13526" y="4685"/>
                        <a:pt x="14052" y="5208"/>
                        <a:pt x="14052" y="5854"/>
                      </a:cubicBezTo>
                      <a:cubicBezTo>
                        <a:pt x="14052" y="6167"/>
                        <a:pt x="13923" y="6461"/>
                        <a:pt x="13712" y="6677"/>
                      </a:cubicBezTo>
                      <a:cubicBezTo>
                        <a:pt x="13404" y="6015"/>
                        <a:pt x="12893" y="5410"/>
                        <a:pt x="12201" y="4902"/>
                      </a:cubicBezTo>
                      <a:cubicBezTo>
                        <a:pt x="12396" y="4763"/>
                        <a:pt x="12633" y="4685"/>
                        <a:pt x="12881" y="4685"/>
                      </a:cubicBezTo>
                      <a:close/>
                      <a:moveTo>
                        <a:pt x="7616" y="4685"/>
                      </a:moveTo>
                      <a:cubicBezTo>
                        <a:pt x="9058" y="4685"/>
                        <a:pt x="10407" y="5074"/>
                        <a:pt x="11416" y="5778"/>
                      </a:cubicBezTo>
                      <a:cubicBezTo>
                        <a:pt x="12360" y="6440"/>
                        <a:pt x="12881" y="7299"/>
                        <a:pt x="12881" y="8196"/>
                      </a:cubicBezTo>
                      <a:cubicBezTo>
                        <a:pt x="12881" y="9095"/>
                        <a:pt x="12360" y="9953"/>
                        <a:pt x="11416" y="10615"/>
                      </a:cubicBezTo>
                      <a:cubicBezTo>
                        <a:pt x="10407" y="11320"/>
                        <a:pt x="9056" y="11710"/>
                        <a:pt x="7612" y="11710"/>
                      </a:cubicBezTo>
                      <a:cubicBezTo>
                        <a:pt x="6167" y="11710"/>
                        <a:pt x="4816" y="11320"/>
                        <a:pt x="3807" y="10615"/>
                      </a:cubicBezTo>
                      <a:cubicBezTo>
                        <a:pt x="2863" y="9953"/>
                        <a:pt x="2343" y="9095"/>
                        <a:pt x="2343" y="8196"/>
                      </a:cubicBezTo>
                      <a:cubicBezTo>
                        <a:pt x="2343" y="7299"/>
                        <a:pt x="2863" y="6440"/>
                        <a:pt x="3807" y="5778"/>
                      </a:cubicBezTo>
                      <a:cubicBezTo>
                        <a:pt x="4816" y="5074"/>
                        <a:pt x="6165" y="4685"/>
                        <a:pt x="7609" y="4685"/>
                      </a:cubicBezTo>
                      <a:close/>
                      <a:moveTo>
                        <a:pt x="8782" y="0"/>
                      </a:moveTo>
                      <a:cubicBezTo>
                        <a:pt x="8538" y="0"/>
                        <a:pt x="8309" y="156"/>
                        <a:pt x="8228" y="402"/>
                      </a:cubicBezTo>
                      <a:lnTo>
                        <a:pt x="7186" y="3524"/>
                      </a:lnTo>
                      <a:cubicBezTo>
                        <a:pt x="6065" y="3576"/>
                        <a:pt x="4998" y="3836"/>
                        <a:pt x="4073" y="4276"/>
                      </a:cubicBezTo>
                      <a:cubicBezTo>
                        <a:pt x="3634" y="3797"/>
                        <a:pt x="3011" y="3514"/>
                        <a:pt x="2343" y="3514"/>
                      </a:cubicBezTo>
                      <a:cubicBezTo>
                        <a:pt x="1051" y="3514"/>
                        <a:pt x="0" y="4565"/>
                        <a:pt x="0" y="5856"/>
                      </a:cubicBezTo>
                      <a:cubicBezTo>
                        <a:pt x="0" y="6702"/>
                        <a:pt x="469" y="7478"/>
                        <a:pt x="1186" y="7889"/>
                      </a:cubicBezTo>
                      <a:cubicBezTo>
                        <a:pt x="1177" y="7991"/>
                        <a:pt x="1171" y="8094"/>
                        <a:pt x="1171" y="8196"/>
                      </a:cubicBezTo>
                      <a:cubicBezTo>
                        <a:pt x="1171" y="9488"/>
                        <a:pt x="1870" y="10687"/>
                        <a:pt x="3137" y="11573"/>
                      </a:cubicBezTo>
                      <a:cubicBezTo>
                        <a:pt x="4340" y="12415"/>
                        <a:pt x="5928" y="12881"/>
                        <a:pt x="7611" y="12881"/>
                      </a:cubicBezTo>
                      <a:cubicBezTo>
                        <a:pt x="9293" y="12881"/>
                        <a:pt x="10883" y="12415"/>
                        <a:pt x="12086" y="11573"/>
                      </a:cubicBezTo>
                      <a:cubicBezTo>
                        <a:pt x="13353" y="10687"/>
                        <a:pt x="14050" y="9488"/>
                        <a:pt x="14050" y="8196"/>
                      </a:cubicBezTo>
                      <a:cubicBezTo>
                        <a:pt x="14050" y="8094"/>
                        <a:pt x="14046" y="7991"/>
                        <a:pt x="14037" y="7889"/>
                      </a:cubicBezTo>
                      <a:cubicBezTo>
                        <a:pt x="14754" y="7478"/>
                        <a:pt x="15223" y="6702"/>
                        <a:pt x="15223" y="5856"/>
                      </a:cubicBezTo>
                      <a:cubicBezTo>
                        <a:pt x="15223" y="4565"/>
                        <a:pt x="14172" y="3514"/>
                        <a:pt x="12881" y="3514"/>
                      </a:cubicBezTo>
                      <a:cubicBezTo>
                        <a:pt x="12212" y="3514"/>
                        <a:pt x="11589" y="3797"/>
                        <a:pt x="11152" y="4276"/>
                      </a:cubicBezTo>
                      <a:cubicBezTo>
                        <a:pt x="10330" y="3885"/>
                        <a:pt x="9396" y="3636"/>
                        <a:pt x="8412" y="3549"/>
                      </a:cubicBezTo>
                      <a:lnTo>
                        <a:pt x="9153" y="1327"/>
                      </a:lnTo>
                      <a:lnTo>
                        <a:pt x="10540" y="1789"/>
                      </a:lnTo>
                      <a:cubicBezTo>
                        <a:pt x="10556" y="2742"/>
                        <a:pt x="11338" y="3514"/>
                        <a:pt x="12295" y="3514"/>
                      </a:cubicBezTo>
                      <a:cubicBezTo>
                        <a:pt x="13263" y="3514"/>
                        <a:pt x="14052" y="2725"/>
                        <a:pt x="14052" y="1757"/>
                      </a:cubicBezTo>
                      <a:cubicBezTo>
                        <a:pt x="14052" y="790"/>
                        <a:pt x="13263" y="1"/>
                        <a:pt x="12295" y="1"/>
                      </a:cubicBezTo>
                      <a:cubicBezTo>
                        <a:pt x="11732" y="1"/>
                        <a:pt x="11232" y="268"/>
                        <a:pt x="10910" y="678"/>
                      </a:cubicBezTo>
                      <a:lnTo>
                        <a:pt x="8968" y="31"/>
                      </a:lnTo>
                      <a:cubicBezTo>
                        <a:pt x="8906" y="10"/>
                        <a:pt x="8844" y="0"/>
                        <a:pt x="878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76" name="Google Shape;12627;p89">
                  <a:extLst>
                    <a:ext uri="{FF2B5EF4-FFF2-40B4-BE49-F238E27FC236}">
                      <a16:creationId xmlns:a16="http://schemas.microsoft.com/office/drawing/2014/main" id="{AB679C92-FFE3-9304-06BF-C4FB73D537B7}"/>
                    </a:ext>
                  </a:extLst>
                </p:cNvPr>
                <p:cNvSpPr/>
                <p:nvPr/>
              </p:nvSpPr>
              <p:spPr>
                <a:xfrm>
                  <a:off x="6748992" y="2768030"/>
                  <a:ext cx="48898" cy="48878"/>
                </a:xfrm>
                <a:custGeom>
                  <a:avLst/>
                  <a:gdLst/>
                  <a:ahLst/>
                  <a:cxnLst/>
                  <a:rect l="l" t="t" r="r" b="b"/>
                  <a:pathLst>
                    <a:path w="2343" h="2342" extrusionOk="0">
                      <a:moveTo>
                        <a:pt x="1171" y="1"/>
                      </a:moveTo>
                      <a:cubicBezTo>
                        <a:pt x="526" y="1"/>
                        <a:pt x="0" y="525"/>
                        <a:pt x="0" y="1170"/>
                      </a:cubicBezTo>
                      <a:cubicBezTo>
                        <a:pt x="0" y="1816"/>
                        <a:pt x="526" y="2341"/>
                        <a:pt x="1171" y="2341"/>
                      </a:cubicBezTo>
                      <a:cubicBezTo>
                        <a:pt x="1817" y="2341"/>
                        <a:pt x="2342" y="1816"/>
                        <a:pt x="2342" y="1170"/>
                      </a:cubicBezTo>
                      <a:cubicBezTo>
                        <a:pt x="2342" y="525"/>
                        <a:pt x="1817" y="1"/>
                        <a:pt x="117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77" name="Google Shape;12628;p89">
                  <a:extLst>
                    <a:ext uri="{FF2B5EF4-FFF2-40B4-BE49-F238E27FC236}">
                      <a16:creationId xmlns:a16="http://schemas.microsoft.com/office/drawing/2014/main" id="{C8214B92-E902-B479-9E8B-0A54846D8BA7}"/>
                    </a:ext>
                  </a:extLst>
                </p:cNvPr>
                <p:cNvSpPr/>
                <p:nvPr/>
              </p:nvSpPr>
              <p:spPr>
                <a:xfrm>
                  <a:off x="6846703" y="2768030"/>
                  <a:ext cx="48898" cy="48878"/>
                </a:xfrm>
                <a:custGeom>
                  <a:avLst/>
                  <a:gdLst/>
                  <a:ahLst/>
                  <a:cxnLst/>
                  <a:rect l="l" t="t" r="r" b="b"/>
                  <a:pathLst>
                    <a:path w="2343" h="2342" extrusionOk="0">
                      <a:moveTo>
                        <a:pt x="1172" y="1"/>
                      </a:moveTo>
                      <a:cubicBezTo>
                        <a:pt x="526" y="1"/>
                        <a:pt x="1" y="525"/>
                        <a:pt x="1" y="1170"/>
                      </a:cubicBezTo>
                      <a:cubicBezTo>
                        <a:pt x="1" y="1816"/>
                        <a:pt x="526" y="2341"/>
                        <a:pt x="1172" y="2341"/>
                      </a:cubicBezTo>
                      <a:cubicBezTo>
                        <a:pt x="1818" y="2341"/>
                        <a:pt x="2343" y="1816"/>
                        <a:pt x="2343" y="1170"/>
                      </a:cubicBezTo>
                      <a:cubicBezTo>
                        <a:pt x="2343" y="525"/>
                        <a:pt x="1818" y="1"/>
                        <a:pt x="117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78" name="Google Shape;12629;p89">
                  <a:extLst>
                    <a:ext uri="{FF2B5EF4-FFF2-40B4-BE49-F238E27FC236}">
                      <a16:creationId xmlns:a16="http://schemas.microsoft.com/office/drawing/2014/main" id="{83AFF5E0-F3E9-868C-AE82-698DDE1D8F13}"/>
                    </a:ext>
                  </a:extLst>
                </p:cNvPr>
                <p:cNvSpPr/>
                <p:nvPr/>
              </p:nvSpPr>
              <p:spPr>
                <a:xfrm>
                  <a:off x="6759469" y="2841323"/>
                  <a:ext cx="125658" cy="35938"/>
                </a:xfrm>
                <a:custGeom>
                  <a:avLst/>
                  <a:gdLst/>
                  <a:ahLst/>
                  <a:cxnLst/>
                  <a:rect l="l" t="t" r="r" b="b"/>
                  <a:pathLst>
                    <a:path w="6021" h="1722" extrusionOk="0">
                      <a:moveTo>
                        <a:pt x="670" y="0"/>
                      </a:moveTo>
                      <a:cubicBezTo>
                        <a:pt x="455" y="0"/>
                        <a:pt x="249" y="119"/>
                        <a:pt x="146" y="324"/>
                      </a:cubicBezTo>
                      <a:cubicBezTo>
                        <a:pt x="1" y="614"/>
                        <a:pt x="117" y="965"/>
                        <a:pt x="407" y="1110"/>
                      </a:cubicBezTo>
                      <a:cubicBezTo>
                        <a:pt x="1223" y="1516"/>
                        <a:pt x="2116" y="1722"/>
                        <a:pt x="3011" y="1722"/>
                      </a:cubicBezTo>
                      <a:cubicBezTo>
                        <a:pt x="3905" y="1722"/>
                        <a:pt x="4800" y="1518"/>
                        <a:pt x="5614" y="1110"/>
                      </a:cubicBezTo>
                      <a:cubicBezTo>
                        <a:pt x="5904" y="965"/>
                        <a:pt x="6021" y="614"/>
                        <a:pt x="5875" y="324"/>
                      </a:cubicBezTo>
                      <a:cubicBezTo>
                        <a:pt x="5774" y="119"/>
                        <a:pt x="5567" y="0"/>
                        <a:pt x="5352" y="0"/>
                      </a:cubicBezTo>
                      <a:cubicBezTo>
                        <a:pt x="5264" y="0"/>
                        <a:pt x="5174" y="20"/>
                        <a:pt x="5090" y="62"/>
                      </a:cubicBezTo>
                      <a:cubicBezTo>
                        <a:pt x="4439" y="388"/>
                        <a:pt x="3725" y="551"/>
                        <a:pt x="3011" y="551"/>
                      </a:cubicBezTo>
                      <a:cubicBezTo>
                        <a:pt x="2296" y="551"/>
                        <a:pt x="1582" y="388"/>
                        <a:pt x="931" y="62"/>
                      </a:cubicBezTo>
                      <a:cubicBezTo>
                        <a:pt x="847" y="20"/>
                        <a:pt x="758" y="0"/>
                        <a:pt x="6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82" name="Google Shape;12633;p89">
                <a:extLst>
                  <a:ext uri="{FF2B5EF4-FFF2-40B4-BE49-F238E27FC236}">
                    <a16:creationId xmlns:a16="http://schemas.microsoft.com/office/drawing/2014/main" id="{3959CF32-1C62-D6E8-17EF-3411126CC33A}"/>
                  </a:ext>
                </a:extLst>
              </p:cNvPr>
              <p:cNvGrpSpPr/>
              <p:nvPr/>
            </p:nvGrpSpPr>
            <p:grpSpPr>
              <a:xfrm>
                <a:off x="2040531" y="5215345"/>
                <a:ext cx="620859" cy="436577"/>
                <a:chOff x="3476576" y="2633631"/>
                <a:chExt cx="417024" cy="293244"/>
              </a:xfrm>
              <a:grpFill/>
            </p:grpSpPr>
            <p:sp>
              <p:nvSpPr>
                <p:cNvPr id="683" name="Google Shape;12634;p89">
                  <a:extLst>
                    <a:ext uri="{FF2B5EF4-FFF2-40B4-BE49-F238E27FC236}">
                      <a16:creationId xmlns:a16="http://schemas.microsoft.com/office/drawing/2014/main" id="{6893942A-C4DA-A142-22DA-DACB814F73F7}"/>
                    </a:ext>
                  </a:extLst>
                </p:cNvPr>
                <p:cNvSpPr/>
                <p:nvPr/>
              </p:nvSpPr>
              <p:spPr>
                <a:xfrm>
                  <a:off x="3476576" y="2633631"/>
                  <a:ext cx="417024" cy="293244"/>
                </a:xfrm>
                <a:custGeom>
                  <a:avLst/>
                  <a:gdLst/>
                  <a:ahLst/>
                  <a:cxnLst/>
                  <a:rect l="l" t="t" r="r" b="b"/>
                  <a:pathLst>
                    <a:path w="19982" h="14051" extrusionOk="0">
                      <a:moveTo>
                        <a:pt x="17056" y="1172"/>
                      </a:moveTo>
                      <a:cubicBezTo>
                        <a:pt x="18023" y="1172"/>
                        <a:pt x="18811" y="1961"/>
                        <a:pt x="18811" y="2929"/>
                      </a:cubicBezTo>
                      <a:lnTo>
                        <a:pt x="18811" y="11124"/>
                      </a:lnTo>
                      <a:cubicBezTo>
                        <a:pt x="18811" y="12092"/>
                        <a:pt x="18023" y="12881"/>
                        <a:pt x="17056" y="12881"/>
                      </a:cubicBezTo>
                      <a:lnTo>
                        <a:pt x="2927" y="12881"/>
                      </a:lnTo>
                      <a:cubicBezTo>
                        <a:pt x="1959" y="12881"/>
                        <a:pt x="1172" y="12092"/>
                        <a:pt x="1172" y="11124"/>
                      </a:cubicBezTo>
                      <a:lnTo>
                        <a:pt x="1172" y="2929"/>
                      </a:lnTo>
                      <a:cubicBezTo>
                        <a:pt x="1172" y="1961"/>
                        <a:pt x="1959" y="1172"/>
                        <a:pt x="2927" y="1172"/>
                      </a:cubicBezTo>
                      <a:close/>
                      <a:moveTo>
                        <a:pt x="2927" y="1"/>
                      </a:moveTo>
                      <a:cubicBezTo>
                        <a:pt x="1313" y="1"/>
                        <a:pt x="1" y="1315"/>
                        <a:pt x="1" y="2929"/>
                      </a:cubicBezTo>
                      <a:lnTo>
                        <a:pt x="1" y="11124"/>
                      </a:lnTo>
                      <a:cubicBezTo>
                        <a:pt x="1" y="12738"/>
                        <a:pt x="1313" y="14050"/>
                        <a:pt x="2927" y="14050"/>
                      </a:cubicBezTo>
                      <a:lnTo>
                        <a:pt x="17056" y="14050"/>
                      </a:lnTo>
                      <a:cubicBezTo>
                        <a:pt x="18669" y="14050"/>
                        <a:pt x="19982" y="12738"/>
                        <a:pt x="19982" y="11124"/>
                      </a:cubicBezTo>
                      <a:lnTo>
                        <a:pt x="19982" y="2929"/>
                      </a:lnTo>
                      <a:cubicBezTo>
                        <a:pt x="19982" y="1315"/>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84" name="Google Shape;12635;p89">
                  <a:extLst>
                    <a:ext uri="{FF2B5EF4-FFF2-40B4-BE49-F238E27FC236}">
                      <a16:creationId xmlns:a16="http://schemas.microsoft.com/office/drawing/2014/main" id="{B9472F68-733E-05AD-8C05-0DC6472E1B98}"/>
                    </a:ext>
                  </a:extLst>
                </p:cNvPr>
                <p:cNvSpPr/>
                <p:nvPr/>
              </p:nvSpPr>
              <p:spPr>
                <a:xfrm>
                  <a:off x="3636206" y="2706945"/>
                  <a:ext cx="122194" cy="146633"/>
                </a:xfrm>
                <a:custGeom>
                  <a:avLst/>
                  <a:gdLst/>
                  <a:ahLst/>
                  <a:cxnLst/>
                  <a:rect l="l" t="t" r="r" b="b"/>
                  <a:pathLst>
                    <a:path w="5855" h="7026" extrusionOk="0">
                      <a:moveTo>
                        <a:pt x="1172" y="1643"/>
                      </a:moveTo>
                      <a:lnTo>
                        <a:pt x="4165" y="3514"/>
                      </a:lnTo>
                      <a:lnTo>
                        <a:pt x="1172" y="5384"/>
                      </a:lnTo>
                      <a:lnTo>
                        <a:pt x="1172" y="1643"/>
                      </a:lnTo>
                      <a:close/>
                      <a:moveTo>
                        <a:pt x="586" y="0"/>
                      </a:moveTo>
                      <a:cubicBezTo>
                        <a:pt x="489" y="0"/>
                        <a:pt x="391" y="25"/>
                        <a:pt x="302" y="74"/>
                      </a:cubicBezTo>
                      <a:cubicBezTo>
                        <a:pt x="116" y="178"/>
                        <a:pt x="1" y="373"/>
                        <a:pt x="1" y="587"/>
                      </a:cubicBezTo>
                      <a:lnTo>
                        <a:pt x="1" y="6440"/>
                      </a:lnTo>
                      <a:cubicBezTo>
                        <a:pt x="1" y="6653"/>
                        <a:pt x="116" y="6849"/>
                        <a:pt x="302" y="6953"/>
                      </a:cubicBezTo>
                      <a:cubicBezTo>
                        <a:pt x="389" y="7001"/>
                        <a:pt x="487" y="7026"/>
                        <a:pt x="585" y="7026"/>
                      </a:cubicBezTo>
                      <a:cubicBezTo>
                        <a:pt x="693" y="7026"/>
                        <a:pt x="801" y="6997"/>
                        <a:pt x="896" y="6937"/>
                      </a:cubicBezTo>
                      <a:lnTo>
                        <a:pt x="5580" y="4010"/>
                      </a:lnTo>
                      <a:cubicBezTo>
                        <a:pt x="5750" y="3903"/>
                        <a:pt x="5854" y="3714"/>
                        <a:pt x="5854" y="3513"/>
                      </a:cubicBezTo>
                      <a:cubicBezTo>
                        <a:pt x="5854" y="3311"/>
                        <a:pt x="5750" y="3123"/>
                        <a:pt x="5580" y="3017"/>
                      </a:cubicBezTo>
                      <a:lnTo>
                        <a:pt x="896" y="90"/>
                      </a:lnTo>
                      <a:cubicBezTo>
                        <a:pt x="801" y="30"/>
                        <a:pt x="694" y="0"/>
                        <a:pt x="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85" name="Google Shape;12636;p89">
                <a:extLst>
                  <a:ext uri="{FF2B5EF4-FFF2-40B4-BE49-F238E27FC236}">
                    <a16:creationId xmlns:a16="http://schemas.microsoft.com/office/drawing/2014/main" id="{D79BF12E-2B5F-E58B-75E8-FA9853EB6E2F}"/>
                  </a:ext>
                </a:extLst>
              </p:cNvPr>
              <p:cNvGrpSpPr/>
              <p:nvPr/>
            </p:nvGrpSpPr>
            <p:grpSpPr>
              <a:xfrm>
                <a:off x="2979814" y="5123312"/>
                <a:ext cx="620890" cy="620641"/>
                <a:chOff x="3988564" y="2571836"/>
                <a:chExt cx="417045" cy="416878"/>
              </a:xfrm>
              <a:grpFill/>
            </p:grpSpPr>
            <p:sp>
              <p:nvSpPr>
                <p:cNvPr id="686" name="Google Shape;12637;p89">
                  <a:extLst>
                    <a:ext uri="{FF2B5EF4-FFF2-40B4-BE49-F238E27FC236}">
                      <a16:creationId xmlns:a16="http://schemas.microsoft.com/office/drawing/2014/main" id="{B760CF8C-09C2-CAC5-FD94-ECC843D74130}"/>
                    </a:ext>
                  </a:extLst>
                </p:cNvPr>
                <p:cNvSpPr/>
                <p:nvPr/>
              </p:nvSpPr>
              <p:spPr>
                <a:xfrm>
                  <a:off x="4090678" y="2650431"/>
                  <a:ext cx="213124" cy="259268"/>
                </a:xfrm>
                <a:custGeom>
                  <a:avLst/>
                  <a:gdLst/>
                  <a:ahLst/>
                  <a:cxnLst/>
                  <a:rect l="l" t="t" r="r" b="b"/>
                  <a:pathLst>
                    <a:path w="10212" h="12423" extrusionOk="0">
                      <a:moveTo>
                        <a:pt x="4938" y="1172"/>
                      </a:moveTo>
                      <a:cubicBezTo>
                        <a:pt x="7267" y="1172"/>
                        <a:pt x="8610" y="2621"/>
                        <a:pt x="8610" y="3081"/>
                      </a:cubicBezTo>
                      <a:cubicBezTo>
                        <a:pt x="8610" y="3348"/>
                        <a:pt x="8308" y="3471"/>
                        <a:pt x="8102" y="3471"/>
                      </a:cubicBezTo>
                      <a:cubicBezTo>
                        <a:pt x="7867" y="3471"/>
                        <a:pt x="7733" y="3357"/>
                        <a:pt x="7407" y="3026"/>
                      </a:cubicBezTo>
                      <a:cubicBezTo>
                        <a:pt x="6933" y="2541"/>
                        <a:pt x="6282" y="1879"/>
                        <a:pt x="4821" y="1879"/>
                      </a:cubicBezTo>
                      <a:cubicBezTo>
                        <a:pt x="4177" y="1879"/>
                        <a:pt x="3602" y="2046"/>
                        <a:pt x="3162" y="2362"/>
                      </a:cubicBezTo>
                      <a:cubicBezTo>
                        <a:pt x="2687" y="2700"/>
                        <a:pt x="2417" y="3188"/>
                        <a:pt x="2417" y="3701"/>
                      </a:cubicBezTo>
                      <a:cubicBezTo>
                        <a:pt x="2417" y="4145"/>
                        <a:pt x="2603" y="4758"/>
                        <a:pt x="3491" y="5152"/>
                      </a:cubicBezTo>
                      <a:cubicBezTo>
                        <a:pt x="3997" y="5378"/>
                        <a:pt x="4646" y="5506"/>
                        <a:pt x="5334" y="5642"/>
                      </a:cubicBezTo>
                      <a:cubicBezTo>
                        <a:pt x="7566" y="6081"/>
                        <a:pt x="9029" y="6514"/>
                        <a:pt x="9029" y="8449"/>
                      </a:cubicBezTo>
                      <a:cubicBezTo>
                        <a:pt x="9029" y="8455"/>
                        <a:pt x="9029" y="8464"/>
                        <a:pt x="9029" y="8478"/>
                      </a:cubicBezTo>
                      <a:cubicBezTo>
                        <a:pt x="9035" y="8646"/>
                        <a:pt x="9028" y="9518"/>
                        <a:pt x="8347" y="10222"/>
                      </a:cubicBezTo>
                      <a:cubicBezTo>
                        <a:pt x="7688" y="10903"/>
                        <a:pt x="6597" y="11248"/>
                        <a:pt x="5102" y="11252"/>
                      </a:cubicBezTo>
                      <a:cubicBezTo>
                        <a:pt x="2240" y="11250"/>
                        <a:pt x="1171" y="9891"/>
                        <a:pt x="1171" y="9033"/>
                      </a:cubicBezTo>
                      <a:cubicBezTo>
                        <a:pt x="1171" y="8780"/>
                        <a:pt x="1518" y="8672"/>
                        <a:pt x="1656" y="8672"/>
                      </a:cubicBezTo>
                      <a:cubicBezTo>
                        <a:pt x="1844" y="8672"/>
                        <a:pt x="2005" y="8837"/>
                        <a:pt x="2327" y="9212"/>
                      </a:cubicBezTo>
                      <a:cubicBezTo>
                        <a:pt x="2843" y="9813"/>
                        <a:pt x="3551" y="10636"/>
                        <a:pt x="5095" y="10636"/>
                      </a:cubicBezTo>
                      <a:cubicBezTo>
                        <a:pt x="6363" y="10636"/>
                        <a:pt x="7727" y="9881"/>
                        <a:pt x="7727" y="8612"/>
                      </a:cubicBezTo>
                      <a:cubicBezTo>
                        <a:pt x="7727" y="7951"/>
                        <a:pt x="7363" y="7445"/>
                        <a:pt x="6647" y="7109"/>
                      </a:cubicBezTo>
                      <a:cubicBezTo>
                        <a:pt x="6130" y="6866"/>
                        <a:pt x="5472" y="6726"/>
                        <a:pt x="4773" y="6578"/>
                      </a:cubicBezTo>
                      <a:cubicBezTo>
                        <a:pt x="2620" y="6120"/>
                        <a:pt x="1209" y="5683"/>
                        <a:pt x="1209" y="3859"/>
                      </a:cubicBezTo>
                      <a:cubicBezTo>
                        <a:pt x="1209" y="2893"/>
                        <a:pt x="1667" y="2191"/>
                        <a:pt x="2606" y="1711"/>
                      </a:cubicBezTo>
                      <a:cubicBezTo>
                        <a:pt x="3388" y="1313"/>
                        <a:pt x="4350" y="1172"/>
                        <a:pt x="4938" y="1172"/>
                      </a:cubicBezTo>
                      <a:close/>
                      <a:moveTo>
                        <a:pt x="4938" y="1"/>
                      </a:moveTo>
                      <a:cubicBezTo>
                        <a:pt x="2944" y="1"/>
                        <a:pt x="39" y="991"/>
                        <a:pt x="39" y="3861"/>
                      </a:cubicBezTo>
                      <a:cubicBezTo>
                        <a:pt x="39" y="5149"/>
                        <a:pt x="579" y="6129"/>
                        <a:pt x="1644" y="6772"/>
                      </a:cubicBezTo>
                      <a:cubicBezTo>
                        <a:pt x="2505" y="7293"/>
                        <a:pt x="3581" y="7523"/>
                        <a:pt x="4529" y="7724"/>
                      </a:cubicBezTo>
                      <a:cubicBezTo>
                        <a:pt x="5159" y="7857"/>
                        <a:pt x="5755" y="7984"/>
                        <a:pt x="6149" y="8170"/>
                      </a:cubicBezTo>
                      <a:cubicBezTo>
                        <a:pt x="6556" y="8359"/>
                        <a:pt x="6556" y="8518"/>
                        <a:pt x="6556" y="8612"/>
                      </a:cubicBezTo>
                      <a:cubicBezTo>
                        <a:pt x="6556" y="9100"/>
                        <a:pt x="5785" y="9465"/>
                        <a:pt x="5095" y="9465"/>
                      </a:cubicBezTo>
                      <a:cubicBezTo>
                        <a:pt x="4089" y="9465"/>
                        <a:pt x="3664" y="8971"/>
                        <a:pt x="3215" y="8449"/>
                      </a:cubicBezTo>
                      <a:cubicBezTo>
                        <a:pt x="2833" y="8005"/>
                        <a:pt x="2401" y="7501"/>
                        <a:pt x="1656" y="7501"/>
                      </a:cubicBezTo>
                      <a:cubicBezTo>
                        <a:pt x="860" y="7501"/>
                        <a:pt x="0" y="8087"/>
                        <a:pt x="0" y="9035"/>
                      </a:cubicBezTo>
                      <a:cubicBezTo>
                        <a:pt x="0" y="10459"/>
                        <a:pt x="1462" y="12423"/>
                        <a:pt x="5104" y="12423"/>
                      </a:cubicBezTo>
                      <a:cubicBezTo>
                        <a:pt x="6926" y="12419"/>
                        <a:pt x="8301" y="11954"/>
                        <a:pt x="9187" y="11036"/>
                      </a:cubicBezTo>
                      <a:cubicBezTo>
                        <a:pt x="10167" y="10024"/>
                        <a:pt x="10211" y="8803"/>
                        <a:pt x="10200" y="8442"/>
                      </a:cubicBezTo>
                      <a:cubicBezTo>
                        <a:pt x="10199" y="7101"/>
                        <a:pt x="9638" y="6090"/>
                        <a:pt x="8536" y="5435"/>
                      </a:cubicBezTo>
                      <a:cubicBezTo>
                        <a:pt x="7642" y="4904"/>
                        <a:pt x="6537" y="4685"/>
                        <a:pt x="5560" y="4492"/>
                      </a:cubicBezTo>
                      <a:cubicBezTo>
                        <a:pt x="4939" y="4370"/>
                        <a:pt x="4354" y="4255"/>
                        <a:pt x="3966" y="4084"/>
                      </a:cubicBezTo>
                      <a:cubicBezTo>
                        <a:pt x="3588" y="3916"/>
                        <a:pt x="3588" y="3781"/>
                        <a:pt x="3588" y="3703"/>
                      </a:cubicBezTo>
                      <a:cubicBezTo>
                        <a:pt x="3588" y="3429"/>
                        <a:pt x="4016" y="3050"/>
                        <a:pt x="4821" y="3050"/>
                      </a:cubicBezTo>
                      <a:cubicBezTo>
                        <a:pt x="5790" y="3050"/>
                        <a:pt x="6153" y="3418"/>
                        <a:pt x="6570" y="3847"/>
                      </a:cubicBezTo>
                      <a:cubicBezTo>
                        <a:pt x="6921" y="4202"/>
                        <a:pt x="7354" y="4644"/>
                        <a:pt x="8102" y="4644"/>
                      </a:cubicBezTo>
                      <a:cubicBezTo>
                        <a:pt x="8966" y="4644"/>
                        <a:pt x="9781" y="4016"/>
                        <a:pt x="9781" y="3082"/>
                      </a:cubicBezTo>
                      <a:cubicBezTo>
                        <a:pt x="9781" y="1768"/>
                        <a:pt x="7722" y="1"/>
                        <a:pt x="493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87" name="Google Shape;12638;p89">
                  <a:extLst>
                    <a:ext uri="{FF2B5EF4-FFF2-40B4-BE49-F238E27FC236}">
                      <a16:creationId xmlns:a16="http://schemas.microsoft.com/office/drawing/2014/main" id="{4E63BDA6-50F5-A7F1-F48B-2625EA97380D}"/>
                    </a:ext>
                  </a:extLst>
                </p:cNvPr>
                <p:cNvSpPr/>
                <p:nvPr/>
              </p:nvSpPr>
              <p:spPr>
                <a:xfrm>
                  <a:off x="3988564" y="2571836"/>
                  <a:ext cx="417045" cy="416878"/>
                </a:xfrm>
                <a:custGeom>
                  <a:avLst/>
                  <a:gdLst/>
                  <a:ahLst/>
                  <a:cxnLst/>
                  <a:rect l="l" t="t" r="r" b="b"/>
                  <a:pathLst>
                    <a:path w="19983" h="19975" extrusionOk="0">
                      <a:moveTo>
                        <a:pt x="5465" y="1172"/>
                      </a:moveTo>
                      <a:cubicBezTo>
                        <a:pt x="6229" y="1172"/>
                        <a:pt x="6714" y="1356"/>
                        <a:pt x="7184" y="1548"/>
                      </a:cubicBezTo>
                      <a:cubicBezTo>
                        <a:pt x="7842" y="1820"/>
                        <a:pt x="8120" y="1882"/>
                        <a:pt x="8506" y="1882"/>
                      </a:cubicBezTo>
                      <a:cubicBezTo>
                        <a:pt x="8831" y="1882"/>
                        <a:pt x="9232" y="1838"/>
                        <a:pt x="10000" y="1838"/>
                      </a:cubicBezTo>
                      <a:cubicBezTo>
                        <a:pt x="13275" y="1838"/>
                        <a:pt x="15226" y="3478"/>
                        <a:pt x="16286" y="4855"/>
                      </a:cubicBezTo>
                      <a:cubicBezTo>
                        <a:pt x="17660" y="6641"/>
                        <a:pt x="18149" y="8709"/>
                        <a:pt x="18149" y="9937"/>
                      </a:cubicBezTo>
                      <a:cubicBezTo>
                        <a:pt x="18149" y="11304"/>
                        <a:pt x="17841" y="11405"/>
                        <a:pt x="18414" y="12744"/>
                      </a:cubicBezTo>
                      <a:cubicBezTo>
                        <a:pt x="18610" y="13203"/>
                        <a:pt x="18812" y="13675"/>
                        <a:pt x="18812" y="14565"/>
                      </a:cubicBezTo>
                      <a:cubicBezTo>
                        <a:pt x="18812" y="15702"/>
                        <a:pt x="18373" y="16765"/>
                        <a:pt x="17575" y="17561"/>
                      </a:cubicBezTo>
                      <a:cubicBezTo>
                        <a:pt x="16776" y="18358"/>
                        <a:pt x="15671" y="18803"/>
                        <a:pt x="14546" y="18803"/>
                      </a:cubicBezTo>
                      <a:cubicBezTo>
                        <a:pt x="14544" y="18803"/>
                        <a:pt x="14542" y="18803"/>
                        <a:pt x="14540" y="18803"/>
                      </a:cubicBezTo>
                      <a:lnTo>
                        <a:pt x="14519" y="18803"/>
                      </a:lnTo>
                      <a:cubicBezTo>
                        <a:pt x="13754" y="18803"/>
                        <a:pt x="13270" y="18612"/>
                        <a:pt x="12799" y="18418"/>
                      </a:cubicBezTo>
                      <a:cubicBezTo>
                        <a:pt x="12161" y="18154"/>
                        <a:pt x="11842" y="18085"/>
                        <a:pt x="11520" y="18085"/>
                      </a:cubicBezTo>
                      <a:cubicBezTo>
                        <a:pt x="11167" y="18085"/>
                        <a:pt x="10809" y="18168"/>
                        <a:pt x="10022" y="18168"/>
                      </a:cubicBezTo>
                      <a:cubicBezTo>
                        <a:pt x="6746" y="18168"/>
                        <a:pt x="4785" y="16516"/>
                        <a:pt x="3717" y="15131"/>
                      </a:cubicBezTo>
                      <a:cubicBezTo>
                        <a:pt x="2328" y="13328"/>
                        <a:pt x="1835" y="11257"/>
                        <a:pt x="1835" y="10031"/>
                      </a:cubicBezTo>
                      <a:cubicBezTo>
                        <a:pt x="1835" y="8674"/>
                        <a:pt x="2146" y="8571"/>
                        <a:pt x="1569" y="7222"/>
                      </a:cubicBezTo>
                      <a:cubicBezTo>
                        <a:pt x="1375" y="6765"/>
                        <a:pt x="1173" y="6293"/>
                        <a:pt x="1171" y="5408"/>
                      </a:cubicBezTo>
                      <a:cubicBezTo>
                        <a:pt x="1175" y="3063"/>
                        <a:pt x="3100" y="1172"/>
                        <a:pt x="5465" y="1172"/>
                      </a:cubicBezTo>
                      <a:close/>
                      <a:moveTo>
                        <a:pt x="5465" y="0"/>
                      </a:moveTo>
                      <a:cubicBezTo>
                        <a:pt x="3993" y="0"/>
                        <a:pt x="2617" y="552"/>
                        <a:pt x="1587" y="1582"/>
                      </a:cubicBezTo>
                      <a:cubicBezTo>
                        <a:pt x="566" y="2603"/>
                        <a:pt x="4" y="3960"/>
                        <a:pt x="0" y="5403"/>
                      </a:cubicBezTo>
                      <a:lnTo>
                        <a:pt x="0" y="5414"/>
                      </a:lnTo>
                      <a:cubicBezTo>
                        <a:pt x="2" y="6535"/>
                        <a:pt x="274" y="7170"/>
                        <a:pt x="492" y="7682"/>
                      </a:cubicBezTo>
                      <a:cubicBezTo>
                        <a:pt x="938" y="8725"/>
                        <a:pt x="664" y="8547"/>
                        <a:pt x="664" y="10031"/>
                      </a:cubicBezTo>
                      <a:cubicBezTo>
                        <a:pt x="664" y="11738"/>
                        <a:pt x="1385" y="14023"/>
                        <a:pt x="2790" y="15845"/>
                      </a:cubicBezTo>
                      <a:cubicBezTo>
                        <a:pt x="4019" y="17439"/>
                        <a:pt x="6270" y="19339"/>
                        <a:pt x="10022" y="19339"/>
                      </a:cubicBezTo>
                      <a:cubicBezTo>
                        <a:pt x="10942" y="19339"/>
                        <a:pt x="11234" y="19255"/>
                        <a:pt x="11494" y="19255"/>
                      </a:cubicBezTo>
                      <a:cubicBezTo>
                        <a:pt x="11700" y="19255"/>
                        <a:pt x="11887" y="19308"/>
                        <a:pt x="12353" y="19500"/>
                      </a:cubicBezTo>
                      <a:cubicBezTo>
                        <a:pt x="12875" y="19716"/>
                        <a:pt x="13523" y="19974"/>
                        <a:pt x="14519" y="19974"/>
                      </a:cubicBezTo>
                      <a:lnTo>
                        <a:pt x="14554" y="19974"/>
                      </a:lnTo>
                      <a:cubicBezTo>
                        <a:pt x="15985" y="19974"/>
                        <a:pt x="17386" y="19403"/>
                        <a:pt x="18402" y="18391"/>
                      </a:cubicBezTo>
                      <a:cubicBezTo>
                        <a:pt x="19422" y="17374"/>
                        <a:pt x="19983" y="16015"/>
                        <a:pt x="19983" y="14565"/>
                      </a:cubicBezTo>
                      <a:cubicBezTo>
                        <a:pt x="19983" y="13436"/>
                        <a:pt x="19711" y="12797"/>
                        <a:pt x="19491" y="12284"/>
                      </a:cubicBezTo>
                      <a:cubicBezTo>
                        <a:pt x="19045" y="11243"/>
                        <a:pt x="19320" y="11421"/>
                        <a:pt x="19320" y="9937"/>
                      </a:cubicBezTo>
                      <a:cubicBezTo>
                        <a:pt x="19320" y="8218"/>
                        <a:pt x="18603" y="5946"/>
                        <a:pt x="17213" y="4140"/>
                      </a:cubicBezTo>
                      <a:cubicBezTo>
                        <a:pt x="15994" y="2557"/>
                        <a:pt x="13753" y="667"/>
                        <a:pt x="10000" y="667"/>
                      </a:cubicBezTo>
                      <a:cubicBezTo>
                        <a:pt x="9146" y="667"/>
                        <a:pt x="8785" y="712"/>
                        <a:pt x="8528" y="712"/>
                      </a:cubicBezTo>
                      <a:cubicBezTo>
                        <a:pt x="8261" y="712"/>
                        <a:pt x="8109" y="664"/>
                        <a:pt x="7630" y="466"/>
                      </a:cubicBezTo>
                      <a:cubicBezTo>
                        <a:pt x="7110" y="252"/>
                        <a:pt x="6461" y="0"/>
                        <a:pt x="5465"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88" name="Google Shape;12639;p89">
                <a:extLst>
                  <a:ext uri="{FF2B5EF4-FFF2-40B4-BE49-F238E27FC236}">
                    <a16:creationId xmlns:a16="http://schemas.microsoft.com/office/drawing/2014/main" id="{30FF70E7-2C74-6758-FA8F-2A8395024D89}"/>
                  </a:ext>
                </a:extLst>
              </p:cNvPr>
              <p:cNvGrpSpPr/>
              <p:nvPr/>
            </p:nvGrpSpPr>
            <p:grpSpPr>
              <a:xfrm>
                <a:off x="3919129" y="5123204"/>
                <a:ext cx="620859" cy="620859"/>
                <a:chOff x="4500573" y="2571753"/>
                <a:chExt cx="417024" cy="417024"/>
              </a:xfrm>
              <a:grpFill/>
            </p:grpSpPr>
            <p:sp>
              <p:nvSpPr>
                <p:cNvPr id="689" name="Google Shape;12640;p89">
                  <a:extLst>
                    <a:ext uri="{FF2B5EF4-FFF2-40B4-BE49-F238E27FC236}">
                      <a16:creationId xmlns:a16="http://schemas.microsoft.com/office/drawing/2014/main" id="{D1C64506-CD88-32D9-1D19-94AB9446A733}"/>
                    </a:ext>
                  </a:extLst>
                </p:cNvPr>
                <p:cNvSpPr/>
                <p:nvPr/>
              </p:nvSpPr>
              <p:spPr>
                <a:xfrm>
                  <a:off x="4550263" y="2632817"/>
                  <a:ext cx="317683" cy="293244"/>
                </a:xfrm>
                <a:custGeom>
                  <a:avLst/>
                  <a:gdLst/>
                  <a:ahLst/>
                  <a:cxnLst/>
                  <a:rect l="l" t="t" r="r" b="b"/>
                  <a:pathLst>
                    <a:path w="15222" h="14051" extrusionOk="0">
                      <a:moveTo>
                        <a:pt x="7616" y="1172"/>
                      </a:moveTo>
                      <a:cubicBezTo>
                        <a:pt x="8529" y="1202"/>
                        <a:pt x="10613" y="1570"/>
                        <a:pt x="10613" y="4280"/>
                      </a:cubicBezTo>
                      <a:cubicBezTo>
                        <a:pt x="10613" y="4791"/>
                        <a:pt x="10565" y="5662"/>
                        <a:pt x="10565" y="5683"/>
                      </a:cubicBezTo>
                      <a:cubicBezTo>
                        <a:pt x="10565" y="6490"/>
                        <a:pt x="11186" y="6530"/>
                        <a:pt x="11312" y="6530"/>
                      </a:cubicBezTo>
                      <a:cubicBezTo>
                        <a:pt x="11563" y="6530"/>
                        <a:pt x="11867" y="6461"/>
                        <a:pt x="12149" y="6399"/>
                      </a:cubicBezTo>
                      <a:lnTo>
                        <a:pt x="12149" y="6399"/>
                      </a:lnTo>
                      <a:cubicBezTo>
                        <a:pt x="11697" y="6589"/>
                        <a:pt x="10875" y="6838"/>
                        <a:pt x="10875" y="7608"/>
                      </a:cubicBezTo>
                      <a:cubicBezTo>
                        <a:pt x="10875" y="9260"/>
                        <a:pt x="12294" y="9897"/>
                        <a:pt x="13233" y="10316"/>
                      </a:cubicBezTo>
                      <a:cubicBezTo>
                        <a:pt x="13419" y="10399"/>
                        <a:pt x="13661" y="10509"/>
                        <a:pt x="13838" y="10608"/>
                      </a:cubicBezTo>
                      <a:cubicBezTo>
                        <a:pt x="13590" y="10652"/>
                        <a:pt x="13247" y="10703"/>
                        <a:pt x="12826" y="10802"/>
                      </a:cubicBezTo>
                      <a:cubicBezTo>
                        <a:pt x="12446" y="10894"/>
                        <a:pt x="12149" y="11195"/>
                        <a:pt x="12067" y="11574"/>
                      </a:cubicBezTo>
                      <a:cubicBezTo>
                        <a:pt x="12058" y="11614"/>
                        <a:pt x="12049" y="11652"/>
                        <a:pt x="12041" y="11683"/>
                      </a:cubicBezTo>
                      <a:cubicBezTo>
                        <a:pt x="11837" y="11646"/>
                        <a:pt x="11549" y="11584"/>
                        <a:pt x="11156" y="11584"/>
                      </a:cubicBezTo>
                      <a:cubicBezTo>
                        <a:pt x="10220" y="11584"/>
                        <a:pt x="9658" y="11968"/>
                        <a:pt x="9161" y="12306"/>
                      </a:cubicBezTo>
                      <a:cubicBezTo>
                        <a:pt x="8711" y="12614"/>
                        <a:pt x="8322" y="12879"/>
                        <a:pt x="7611" y="12881"/>
                      </a:cubicBezTo>
                      <a:cubicBezTo>
                        <a:pt x="6900" y="12879"/>
                        <a:pt x="6511" y="12614"/>
                        <a:pt x="6060" y="12306"/>
                      </a:cubicBezTo>
                      <a:cubicBezTo>
                        <a:pt x="5563" y="11968"/>
                        <a:pt x="5000" y="11584"/>
                        <a:pt x="4064" y="11584"/>
                      </a:cubicBezTo>
                      <a:cubicBezTo>
                        <a:pt x="3671" y="11584"/>
                        <a:pt x="3381" y="11646"/>
                        <a:pt x="3180" y="11683"/>
                      </a:cubicBezTo>
                      <a:cubicBezTo>
                        <a:pt x="3171" y="11652"/>
                        <a:pt x="3164" y="11614"/>
                        <a:pt x="3155" y="11574"/>
                      </a:cubicBezTo>
                      <a:cubicBezTo>
                        <a:pt x="3072" y="11195"/>
                        <a:pt x="2775" y="10894"/>
                        <a:pt x="2394" y="10802"/>
                      </a:cubicBezTo>
                      <a:cubicBezTo>
                        <a:pt x="1973" y="10703"/>
                        <a:pt x="1630" y="10652"/>
                        <a:pt x="1384" y="10608"/>
                      </a:cubicBezTo>
                      <a:cubicBezTo>
                        <a:pt x="1559" y="10509"/>
                        <a:pt x="1803" y="10399"/>
                        <a:pt x="1987" y="10316"/>
                      </a:cubicBezTo>
                      <a:cubicBezTo>
                        <a:pt x="2927" y="9897"/>
                        <a:pt x="4347" y="9260"/>
                        <a:pt x="4347" y="7608"/>
                      </a:cubicBezTo>
                      <a:cubicBezTo>
                        <a:pt x="4347" y="6838"/>
                        <a:pt x="3525" y="6589"/>
                        <a:pt x="3072" y="6399"/>
                      </a:cubicBezTo>
                      <a:lnTo>
                        <a:pt x="3072" y="6399"/>
                      </a:lnTo>
                      <a:cubicBezTo>
                        <a:pt x="3355" y="6461"/>
                        <a:pt x="3657" y="6530"/>
                        <a:pt x="3910" y="6530"/>
                      </a:cubicBezTo>
                      <a:cubicBezTo>
                        <a:pt x="4034" y="6530"/>
                        <a:pt x="4655" y="6490"/>
                        <a:pt x="4655" y="5683"/>
                      </a:cubicBezTo>
                      <a:cubicBezTo>
                        <a:pt x="4655" y="5662"/>
                        <a:pt x="4609" y="4793"/>
                        <a:pt x="4609" y="4280"/>
                      </a:cubicBezTo>
                      <a:cubicBezTo>
                        <a:pt x="4609" y="1558"/>
                        <a:pt x="6698" y="1199"/>
                        <a:pt x="7616" y="1172"/>
                      </a:cubicBezTo>
                      <a:close/>
                      <a:moveTo>
                        <a:pt x="7602" y="1"/>
                      </a:moveTo>
                      <a:cubicBezTo>
                        <a:pt x="7201" y="11"/>
                        <a:pt x="6164" y="98"/>
                        <a:pt x="5219" y="691"/>
                      </a:cubicBezTo>
                      <a:cubicBezTo>
                        <a:pt x="4407" y="1200"/>
                        <a:pt x="3438" y="2237"/>
                        <a:pt x="3438" y="4280"/>
                      </a:cubicBezTo>
                      <a:cubicBezTo>
                        <a:pt x="3438" y="4714"/>
                        <a:pt x="3454" y="5041"/>
                        <a:pt x="3466" y="5288"/>
                      </a:cubicBezTo>
                      <a:cubicBezTo>
                        <a:pt x="3176" y="5225"/>
                        <a:pt x="2914" y="5159"/>
                        <a:pt x="2711" y="5159"/>
                      </a:cubicBezTo>
                      <a:cubicBezTo>
                        <a:pt x="2005" y="5159"/>
                        <a:pt x="1492" y="5593"/>
                        <a:pt x="1492" y="6187"/>
                      </a:cubicBezTo>
                      <a:cubicBezTo>
                        <a:pt x="1492" y="7031"/>
                        <a:pt x="2302" y="7355"/>
                        <a:pt x="2785" y="7547"/>
                      </a:cubicBezTo>
                      <a:cubicBezTo>
                        <a:pt x="2907" y="7595"/>
                        <a:pt x="3077" y="7664"/>
                        <a:pt x="3173" y="7717"/>
                      </a:cubicBezTo>
                      <a:cubicBezTo>
                        <a:pt x="3084" y="8885"/>
                        <a:pt x="1453" y="9124"/>
                        <a:pt x="595" y="9723"/>
                      </a:cubicBezTo>
                      <a:cubicBezTo>
                        <a:pt x="201" y="9999"/>
                        <a:pt x="1" y="10337"/>
                        <a:pt x="1" y="10730"/>
                      </a:cubicBezTo>
                      <a:cubicBezTo>
                        <a:pt x="1" y="11119"/>
                        <a:pt x="194" y="11425"/>
                        <a:pt x="547" y="11590"/>
                      </a:cubicBezTo>
                      <a:cubicBezTo>
                        <a:pt x="892" y="11752"/>
                        <a:pt x="1340" y="11765"/>
                        <a:pt x="2032" y="11920"/>
                      </a:cubicBezTo>
                      <a:cubicBezTo>
                        <a:pt x="2081" y="12138"/>
                        <a:pt x="2134" y="12318"/>
                        <a:pt x="2231" y="12474"/>
                      </a:cubicBezTo>
                      <a:cubicBezTo>
                        <a:pt x="2428" y="12789"/>
                        <a:pt x="2691" y="12874"/>
                        <a:pt x="2981" y="12874"/>
                      </a:cubicBezTo>
                      <a:cubicBezTo>
                        <a:pt x="3325" y="12874"/>
                        <a:pt x="3708" y="12754"/>
                        <a:pt x="4064" y="12754"/>
                      </a:cubicBezTo>
                      <a:cubicBezTo>
                        <a:pt x="4639" y="12754"/>
                        <a:pt x="4975" y="12984"/>
                        <a:pt x="5400" y="13274"/>
                      </a:cubicBezTo>
                      <a:cubicBezTo>
                        <a:pt x="5907" y="13619"/>
                        <a:pt x="6537" y="14050"/>
                        <a:pt x="7609" y="14050"/>
                      </a:cubicBezTo>
                      <a:lnTo>
                        <a:pt x="7611" y="14050"/>
                      </a:lnTo>
                      <a:cubicBezTo>
                        <a:pt x="8683" y="14050"/>
                        <a:pt x="9315" y="13620"/>
                        <a:pt x="9821" y="13274"/>
                      </a:cubicBezTo>
                      <a:cubicBezTo>
                        <a:pt x="10247" y="12984"/>
                        <a:pt x="10581" y="12754"/>
                        <a:pt x="11156" y="12754"/>
                      </a:cubicBezTo>
                      <a:cubicBezTo>
                        <a:pt x="11621" y="12754"/>
                        <a:pt x="11881" y="12881"/>
                        <a:pt x="12228" y="12881"/>
                      </a:cubicBezTo>
                      <a:cubicBezTo>
                        <a:pt x="12647" y="12881"/>
                        <a:pt x="12874" y="12660"/>
                        <a:pt x="12991" y="12474"/>
                      </a:cubicBezTo>
                      <a:cubicBezTo>
                        <a:pt x="13088" y="12318"/>
                        <a:pt x="13139" y="12136"/>
                        <a:pt x="13189" y="11920"/>
                      </a:cubicBezTo>
                      <a:cubicBezTo>
                        <a:pt x="13880" y="11765"/>
                        <a:pt x="14328" y="11752"/>
                        <a:pt x="14673" y="11590"/>
                      </a:cubicBezTo>
                      <a:cubicBezTo>
                        <a:pt x="15027" y="11425"/>
                        <a:pt x="15221" y="11119"/>
                        <a:pt x="15221" y="10730"/>
                      </a:cubicBezTo>
                      <a:cubicBezTo>
                        <a:pt x="15221" y="10337"/>
                        <a:pt x="15020" y="9999"/>
                        <a:pt x="14625" y="9723"/>
                      </a:cubicBezTo>
                      <a:cubicBezTo>
                        <a:pt x="13769" y="9124"/>
                        <a:pt x="12136" y="8885"/>
                        <a:pt x="12048" y="7717"/>
                      </a:cubicBezTo>
                      <a:cubicBezTo>
                        <a:pt x="12143" y="7664"/>
                        <a:pt x="12313" y="7595"/>
                        <a:pt x="12435" y="7547"/>
                      </a:cubicBezTo>
                      <a:cubicBezTo>
                        <a:pt x="12918" y="7355"/>
                        <a:pt x="13728" y="7031"/>
                        <a:pt x="13728" y="6187"/>
                      </a:cubicBezTo>
                      <a:cubicBezTo>
                        <a:pt x="13728" y="5593"/>
                        <a:pt x="13215" y="5159"/>
                        <a:pt x="12509" y="5159"/>
                      </a:cubicBezTo>
                      <a:cubicBezTo>
                        <a:pt x="12306" y="5159"/>
                        <a:pt x="12044" y="5225"/>
                        <a:pt x="11754" y="5288"/>
                      </a:cubicBezTo>
                      <a:cubicBezTo>
                        <a:pt x="11768" y="5041"/>
                        <a:pt x="11782" y="4714"/>
                        <a:pt x="11782" y="4280"/>
                      </a:cubicBezTo>
                      <a:cubicBezTo>
                        <a:pt x="11782" y="2246"/>
                        <a:pt x="10822" y="1211"/>
                        <a:pt x="10017" y="700"/>
                      </a:cubicBezTo>
                      <a:cubicBezTo>
                        <a:pt x="9076" y="105"/>
                        <a:pt x="8037" y="13"/>
                        <a:pt x="763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90" name="Google Shape;12641;p89">
                  <a:extLst>
                    <a:ext uri="{FF2B5EF4-FFF2-40B4-BE49-F238E27FC236}">
                      <a16:creationId xmlns:a16="http://schemas.microsoft.com/office/drawing/2014/main" id="{93C834FF-CAC7-820B-591B-92E9603973F1}"/>
                    </a:ext>
                  </a:extLst>
                </p:cNvPr>
                <p:cNvSpPr/>
                <p:nvPr/>
              </p:nvSpPr>
              <p:spPr>
                <a:xfrm>
                  <a:off x="4500573" y="2571753"/>
                  <a:ext cx="417024" cy="417024"/>
                </a:xfrm>
                <a:custGeom>
                  <a:avLst/>
                  <a:gdLst/>
                  <a:ahLst/>
                  <a:cxnLst/>
                  <a:rect l="l" t="t" r="r" b="b"/>
                  <a:pathLst>
                    <a:path w="19982" h="19982" extrusionOk="0">
                      <a:moveTo>
                        <a:pt x="17017" y="1172"/>
                      </a:moveTo>
                      <a:cubicBezTo>
                        <a:pt x="17990" y="1172"/>
                        <a:pt x="18812" y="1975"/>
                        <a:pt x="18812" y="2927"/>
                      </a:cubicBezTo>
                      <a:lnTo>
                        <a:pt x="18812" y="17017"/>
                      </a:lnTo>
                      <a:cubicBezTo>
                        <a:pt x="18812" y="17990"/>
                        <a:pt x="17990" y="18811"/>
                        <a:pt x="17017" y="18811"/>
                      </a:cubicBezTo>
                      <a:lnTo>
                        <a:pt x="2966" y="18811"/>
                      </a:lnTo>
                      <a:cubicBezTo>
                        <a:pt x="1993" y="18811"/>
                        <a:pt x="1172" y="17990"/>
                        <a:pt x="1172" y="17017"/>
                      </a:cubicBezTo>
                      <a:lnTo>
                        <a:pt x="1172" y="2927"/>
                      </a:lnTo>
                      <a:cubicBezTo>
                        <a:pt x="1172" y="1975"/>
                        <a:pt x="1993" y="1172"/>
                        <a:pt x="2966" y="1172"/>
                      </a:cubicBezTo>
                      <a:close/>
                      <a:moveTo>
                        <a:pt x="2966" y="1"/>
                      </a:moveTo>
                      <a:cubicBezTo>
                        <a:pt x="1349" y="1"/>
                        <a:pt x="1" y="1310"/>
                        <a:pt x="1" y="2927"/>
                      </a:cubicBezTo>
                      <a:lnTo>
                        <a:pt x="1" y="17015"/>
                      </a:lnTo>
                      <a:cubicBezTo>
                        <a:pt x="1" y="18636"/>
                        <a:pt x="1349" y="19982"/>
                        <a:pt x="2966" y="19982"/>
                      </a:cubicBezTo>
                      <a:lnTo>
                        <a:pt x="17017" y="19982"/>
                      </a:lnTo>
                      <a:cubicBezTo>
                        <a:pt x="18635" y="19982"/>
                        <a:pt x="19982" y="18634"/>
                        <a:pt x="19982" y="17015"/>
                      </a:cubicBezTo>
                      <a:lnTo>
                        <a:pt x="19982" y="2927"/>
                      </a:lnTo>
                      <a:cubicBezTo>
                        <a:pt x="19982" y="1310"/>
                        <a:pt x="18635"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91" name="Google Shape;12642;p89">
                <a:extLst>
                  <a:ext uri="{FF2B5EF4-FFF2-40B4-BE49-F238E27FC236}">
                    <a16:creationId xmlns:a16="http://schemas.microsoft.com/office/drawing/2014/main" id="{72AD0537-5707-1321-11E7-D8294311EBA6}"/>
                  </a:ext>
                </a:extLst>
              </p:cNvPr>
              <p:cNvGrpSpPr/>
              <p:nvPr/>
            </p:nvGrpSpPr>
            <p:grpSpPr>
              <a:xfrm>
                <a:off x="4858412" y="5123204"/>
                <a:ext cx="620859" cy="620859"/>
                <a:chOff x="5012603" y="2571753"/>
                <a:chExt cx="417024" cy="417024"/>
              </a:xfrm>
              <a:grpFill/>
            </p:grpSpPr>
            <p:sp>
              <p:nvSpPr>
                <p:cNvPr id="692" name="Google Shape;12643;p89">
                  <a:extLst>
                    <a:ext uri="{FF2B5EF4-FFF2-40B4-BE49-F238E27FC236}">
                      <a16:creationId xmlns:a16="http://schemas.microsoft.com/office/drawing/2014/main" id="{0B730B5E-A9A0-556B-1184-50A37E6EB94B}"/>
                    </a:ext>
                  </a:extLst>
                </p:cNvPr>
                <p:cNvSpPr/>
                <p:nvPr/>
              </p:nvSpPr>
              <p:spPr>
                <a:xfrm>
                  <a:off x="5133124" y="2631210"/>
                  <a:ext cx="180818" cy="300048"/>
                </a:xfrm>
                <a:custGeom>
                  <a:avLst/>
                  <a:gdLst/>
                  <a:ahLst/>
                  <a:cxnLst/>
                  <a:rect l="l" t="t" r="r" b="b"/>
                  <a:pathLst>
                    <a:path w="8664" h="14377" extrusionOk="0">
                      <a:moveTo>
                        <a:pt x="4683" y="1171"/>
                      </a:moveTo>
                      <a:lnTo>
                        <a:pt x="4683" y="3395"/>
                      </a:lnTo>
                      <a:cubicBezTo>
                        <a:pt x="4683" y="3719"/>
                        <a:pt x="4945" y="3980"/>
                        <a:pt x="5269" y="3980"/>
                      </a:cubicBezTo>
                      <a:lnTo>
                        <a:pt x="7493" y="3980"/>
                      </a:lnTo>
                      <a:lnTo>
                        <a:pt x="7493" y="5620"/>
                      </a:lnTo>
                      <a:lnTo>
                        <a:pt x="5269" y="5620"/>
                      </a:lnTo>
                      <a:cubicBezTo>
                        <a:pt x="4945" y="5620"/>
                        <a:pt x="4683" y="5882"/>
                        <a:pt x="4683" y="6206"/>
                      </a:cubicBezTo>
                      <a:lnTo>
                        <a:pt x="4683" y="9859"/>
                      </a:lnTo>
                      <a:cubicBezTo>
                        <a:pt x="4683" y="10227"/>
                        <a:pt x="4706" y="10648"/>
                        <a:pt x="4975" y="10986"/>
                      </a:cubicBezTo>
                      <a:cubicBezTo>
                        <a:pt x="5327" y="11423"/>
                        <a:pt x="5899" y="11474"/>
                        <a:pt x="6299" y="11474"/>
                      </a:cubicBezTo>
                      <a:lnTo>
                        <a:pt x="7494" y="11474"/>
                      </a:lnTo>
                      <a:lnTo>
                        <a:pt x="7494" y="13158"/>
                      </a:lnTo>
                      <a:cubicBezTo>
                        <a:pt x="7137" y="13183"/>
                        <a:pt x="6635" y="13207"/>
                        <a:pt x="6113" y="13207"/>
                      </a:cubicBezTo>
                      <a:cubicBezTo>
                        <a:pt x="3848" y="13207"/>
                        <a:pt x="3044" y="11806"/>
                        <a:pt x="3044" y="10607"/>
                      </a:cubicBezTo>
                      <a:lnTo>
                        <a:pt x="3044" y="6206"/>
                      </a:lnTo>
                      <a:cubicBezTo>
                        <a:pt x="3044" y="5882"/>
                        <a:pt x="2782" y="5620"/>
                        <a:pt x="2460" y="5620"/>
                      </a:cubicBezTo>
                      <a:lnTo>
                        <a:pt x="1172" y="5620"/>
                      </a:lnTo>
                      <a:lnTo>
                        <a:pt x="1172" y="4090"/>
                      </a:lnTo>
                      <a:cubicBezTo>
                        <a:pt x="2035" y="3913"/>
                        <a:pt x="2690" y="3487"/>
                        <a:pt x="3120" y="2820"/>
                      </a:cubicBezTo>
                      <a:cubicBezTo>
                        <a:pt x="3463" y="2289"/>
                        <a:pt x="3608" y="1697"/>
                        <a:pt x="3703" y="1171"/>
                      </a:cubicBezTo>
                      <a:close/>
                      <a:moveTo>
                        <a:pt x="3208" y="0"/>
                      </a:moveTo>
                      <a:cubicBezTo>
                        <a:pt x="2922" y="0"/>
                        <a:pt x="2677" y="207"/>
                        <a:pt x="2631" y="490"/>
                      </a:cubicBezTo>
                      <a:cubicBezTo>
                        <a:pt x="2409" y="1822"/>
                        <a:pt x="2209" y="2861"/>
                        <a:pt x="537" y="3000"/>
                      </a:cubicBezTo>
                      <a:cubicBezTo>
                        <a:pt x="234" y="3025"/>
                        <a:pt x="1" y="3278"/>
                        <a:pt x="1" y="3582"/>
                      </a:cubicBezTo>
                      <a:lnTo>
                        <a:pt x="1" y="6206"/>
                      </a:lnTo>
                      <a:cubicBezTo>
                        <a:pt x="1" y="6529"/>
                        <a:pt x="263" y="6791"/>
                        <a:pt x="586" y="6791"/>
                      </a:cubicBezTo>
                      <a:lnTo>
                        <a:pt x="1874" y="6791"/>
                      </a:lnTo>
                      <a:lnTo>
                        <a:pt x="1874" y="10607"/>
                      </a:lnTo>
                      <a:cubicBezTo>
                        <a:pt x="1874" y="12618"/>
                        <a:pt x="3355" y="14377"/>
                        <a:pt x="6111" y="14377"/>
                      </a:cubicBezTo>
                      <a:cubicBezTo>
                        <a:pt x="7158" y="14377"/>
                        <a:pt x="8098" y="14285"/>
                        <a:pt x="8137" y="14281"/>
                      </a:cubicBezTo>
                      <a:cubicBezTo>
                        <a:pt x="8436" y="14251"/>
                        <a:pt x="8664" y="14000"/>
                        <a:pt x="8664" y="13699"/>
                      </a:cubicBezTo>
                      <a:lnTo>
                        <a:pt x="8664" y="10888"/>
                      </a:lnTo>
                      <a:cubicBezTo>
                        <a:pt x="8664" y="10565"/>
                        <a:pt x="8402" y="10303"/>
                        <a:pt x="8078" y="10303"/>
                      </a:cubicBezTo>
                      <a:lnTo>
                        <a:pt x="6299" y="10303"/>
                      </a:lnTo>
                      <a:cubicBezTo>
                        <a:pt x="5828" y="10303"/>
                        <a:pt x="5855" y="10292"/>
                        <a:pt x="5855" y="9859"/>
                      </a:cubicBezTo>
                      <a:lnTo>
                        <a:pt x="5855" y="6791"/>
                      </a:lnTo>
                      <a:lnTo>
                        <a:pt x="8078" y="6791"/>
                      </a:lnTo>
                      <a:cubicBezTo>
                        <a:pt x="8402" y="6791"/>
                        <a:pt x="8664" y="6529"/>
                        <a:pt x="8664" y="6206"/>
                      </a:cubicBezTo>
                      <a:lnTo>
                        <a:pt x="8664" y="3397"/>
                      </a:lnTo>
                      <a:cubicBezTo>
                        <a:pt x="8664" y="3073"/>
                        <a:pt x="8402" y="2811"/>
                        <a:pt x="8078" y="2811"/>
                      </a:cubicBezTo>
                      <a:lnTo>
                        <a:pt x="5855" y="2811"/>
                      </a:lnTo>
                      <a:lnTo>
                        <a:pt x="5855" y="586"/>
                      </a:lnTo>
                      <a:cubicBezTo>
                        <a:pt x="5855" y="262"/>
                        <a:pt x="5593" y="0"/>
                        <a:pt x="526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93" name="Google Shape;12644;p89">
                  <a:extLst>
                    <a:ext uri="{FF2B5EF4-FFF2-40B4-BE49-F238E27FC236}">
                      <a16:creationId xmlns:a16="http://schemas.microsoft.com/office/drawing/2014/main" id="{8426CDE9-67BD-E1FA-FFB9-7D6573B5C928}"/>
                    </a:ext>
                  </a:extLst>
                </p:cNvPr>
                <p:cNvSpPr/>
                <p:nvPr/>
              </p:nvSpPr>
              <p:spPr>
                <a:xfrm>
                  <a:off x="5012603" y="2571753"/>
                  <a:ext cx="417024" cy="417024"/>
                </a:xfrm>
                <a:custGeom>
                  <a:avLst/>
                  <a:gdLst/>
                  <a:ahLst/>
                  <a:cxnLst/>
                  <a:rect l="l" t="t" r="r" b="b"/>
                  <a:pathLst>
                    <a:path w="19982" h="19982" extrusionOk="0">
                      <a:moveTo>
                        <a:pt x="17053" y="1172"/>
                      </a:moveTo>
                      <a:cubicBezTo>
                        <a:pt x="18007" y="1172"/>
                        <a:pt x="18810" y="1993"/>
                        <a:pt x="18810" y="2966"/>
                      </a:cubicBezTo>
                      <a:lnTo>
                        <a:pt x="18810" y="17017"/>
                      </a:lnTo>
                      <a:cubicBezTo>
                        <a:pt x="18810" y="17990"/>
                        <a:pt x="18007" y="18811"/>
                        <a:pt x="17053" y="18811"/>
                      </a:cubicBezTo>
                      <a:lnTo>
                        <a:pt x="2965" y="18811"/>
                      </a:lnTo>
                      <a:cubicBezTo>
                        <a:pt x="1992" y="18811"/>
                        <a:pt x="1169" y="17990"/>
                        <a:pt x="1169" y="17017"/>
                      </a:cubicBezTo>
                      <a:lnTo>
                        <a:pt x="1169" y="2966"/>
                      </a:lnTo>
                      <a:cubicBezTo>
                        <a:pt x="1169" y="1993"/>
                        <a:pt x="1992" y="1172"/>
                        <a:pt x="2965" y="1172"/>
                      </a:cubicBezTo>
                      <a:close/>
                      <a:moveTo>
                        <a:pt x="2965" y="1"/>
                      </a:moveTo>
                      <a:cubicBezTo>
                        <a:pt x="1346" y="1"/>
                        <a:pt x="0" y="1349"/>
                        <a:pt x="0" y="2966"/>
                      </a:cubicBezTo>
                      <a:lnTo>
                        <a:pt x="0" y="17015"/>
                      </a:lnTo>
                      <a:cubicBezTo>
                        <a:pt x="0" y="18636"/>
                        <a:pt x="1348" y="19982"/>
                        <a:pt x="2965" y="19982"/>
                      </a:cubicBezTo>
                      <a:lnTo>
                        <a:pt x="17053" y="19982"/>
                      </a:lnTo>
                      <a:cubicBezTo>
                        <a:pt x="18672" y="19982"/>
                        <a:pt x="19981" y="18634"/>
                        <a:pt x="19981" y="17015"/>
                      </a:cubicBezTo>
                      <a:lnTo>
                        <a:pt x="19981" y="2966"/>
                      </a:lnTo>
                      <a:cubicBezTo>
                        <a:pt x="19981" y="1349"/>
                        <a:pt x="18672" y="1"/>
                        <a:pt x="17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grpSp>
          <p:nvGrpSpPr>
            <p:cNvPr id="712" name="Group 711">
              <a:extLst>
                <a:ext uri="{FF2B5EF4-FFF2-40B4-BE49-F238E27FC236}">
                  <a16:creationId xmlns:a16="http://schemas.microsoft.com/office/drawing/2014/main" id="{96F1BB47-582E-D627-71B8-8FAE7D06AE0B}"/>
                </a:ext>
              </a:extLst>
            </p:cNvPr>
            <p:cNvGrpSpPr/>
            <p:nvPr/>
          </p:nvGrpSpPr>
          <p:grpSpPr>
            <a:xfrm>
              <a:off x="397214" y="4545124"/>
              <a:ext cx="11386542" cy="645964"/>
              <a:chOff x="397214" y="4323264"/>
              <a:chExt cx="11386542" cy="645964"/>
            </a:xfrm>
            <a:grpFill/>
          </p:grpSpPr>
          <p:sp>
            <p:nvSpPr>
              <p:cNvPr id="503" name="Google Shape;12453;p89">
                <a:extLst>
                  <a:ext uri="{FF2B5EF4-FFF2-40B4-BE49-F238E27FC236}">
                    <a16:creationId xmlns:a16="http://schemas.microsoft.com/office/drawing/2014/main" id="{85B1E1EC-836D-B625-763B-290021DF1D5B}"/>
                  </a:ext>
                </a:extLst>
              </p:cNvPr>
              <p:cNvSpPr/>
              <p:nvPr/>
            </p:nvSpPr>
            <p:spPr>
              <a:xfrm>
                <a:off x="1182098" y="4420919"/>
                <a:ext cx="641288" cy="450628"/>
              </a:xfrm>
              <a:custGeom>
                <a:avLst/>
                <a:gdLst/>
                <a:ahLst/>
                <a:cxnLst/>
                <a:rect l="l" t="t" r="r" b="b"/>
                <a:pathLst>
                  <a:path w="11658" h="8192" extrusionOk="0">
                    <a:moveTo>
                      <a:pt x="10429" y="662"/>
                    </a:moveTo>
                    <a:cubicBezTo>
                      <a:pt x="10114" y="1008"/>
                      <a:pt x="6207" y="4915"/>
                      <a:pt x="6081" y="5072"/>
                    </a:cubicBezTo>
                    <a:cubicBezTo>
                      <a:pt x="6018" y="5135"/>
                      <a:pt x="5916" y="5167"/>
                      <a:pt x="5813" y="5167"/>
                    </a:cubicBezTo>
                    <a:cubicBezTo>
                      <a:pt x="5711" y="5167"/>
                      <a:pt x="5608" y="5135"/>
                      <a:pt x="5545" y="5072"/>
                    </a:cubicBezTo>
                    <a:lnTo>
                      <a:pt x="1135" y="662"/>
                    </a:lnTo>
                    <a:close/>
                    <a:moveTo>
                      <a:pt x="662" y="1134"/>
                    </a:moveTo>
                    <a:lnTo>
                      <a:pt x="3624" y="4096"/>
                    </a:lnTo>
                    <a:lnTo>
                      <a:pt x="662" y="7057"/>
                    </a:lnTo>
                    <a:lnTo>
                      <a:pt x="662" y="1134"/>
                    </a:lnTo>
                    <a:close/>
                    <a:moveTo>
                      <a:pt x="10996" y="1134"/>
                    </a:moveTo>
                    <a:lnTo>
                      <a:pt x="10996" y="7057"/>
                    </a:lnTo>
                    <a:lnTo>
                      <a:pt x="8034" y="4096"/>
                    </a:lnTo>
                    <a:lnTo>
                      <a:pt x="10996" y="1134"/>
                    </a:lnTo>
                    <a:close/>
                    <a:moveTo>
                      <a:pt x="7562" y="4568"/>
                    </a:moveTo>
                    <a:lnTo>
                      <a:pt x="10492" y="7530"/>
                    </a:lnTo>
                    <a:lnTo>
                      <a:pt x="1198" y="7530"/>
                    </a:lnTo>
                    <a:lnTo>
                      <a:pt x="4096" y="4568"/>
                    </a:lnTo>
                    <a:lnTo>
                      <a:pt x="5073" y="5545"/>
                    </a:lnTo>
                    <a:cubicBezTo>
                      <a:pt x="5278" y="5750"/>
                      <a:pt x="5553" y="5852"/>
                      <a:pt x="5829" y="5852"/>
                    </a:cubicBezTo>
                    <a:cubicBezTo>
                      <a:pt x="6105" y="5852"/>
                      <a:pt x="6380" y="5750"/>
                      <a:pt x="6585" y="5545"/>
                    </a:cubicBezTo>
                    <a:lnTo>
                      <a:pt x="7562" y="4568"/>
                    </a:lnTo>
                    <a:close/>
                    <a:moveTo>
                      <a:pt x="1009" y="0"/>
                    </a:moveTo>
                    <a:cubicBezTo>
                      <a:pt x="473" y="0"/>
                      <a:pt x="1" y="473"/>
                      <a:pt x="1" y="1008"/>
                    </a:cubicBezTo>
                    <a:lnTo>
                      <a:pt x="1" y="7152"/>
                    </a:lnTo>
                    <a:cubicBezTo>
                      <a:pt x="1" y="7719"/>
                      <a:pt x="473" y="8191"/>
                      <a:pt x="1009" y="8191"/>
                    </a:cubicBezTo>
                    <a:lnTo>
                      <a:pt x="10618" y="8191"/>
                    </a:lnTo>
                    <a:cubicBezTo>
                      <a:pt x="11185" y="8191"/>
                      <a:pt x="11657" y="7719"/>
                      <a:pt x="11657" y="7152"/>
                    </a:cubicBezTo>
                    <a:lnTo>
                      <a:pt x="11657" y="1008"/>
                    </a:lnTo>
                    <a:cubicBezTo>
                      <a:pt x="11657" y="441"/>
                      <a:pt x="11185" y="0"/>
                      <a:pt x="1061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nvGrpSpPr>
              <p:cNvPr id="539" name="Google Shape;12489;p89">
                <a:extLst>
                  <a:ext uri="{FF2B5EF4-FFF2-40B4-BE49-F238E27FC236}">
                    <a16:creationId xmlns:a16="http://schemas.microsoft.com/office/drawing/2014/main" id="{51ECF349-6CA0-12DB-572E-6BD68534CF63}"/>
                  </a:ext>
                </a:extLst>
              </p:cNvPr>
              <p:cNvGrpSpPr/>
              <p:nvPr/>
            </p:nvGrpSpPr>
            <p:grpSpPr>
              <a:xfrm>
                <a:off x="3714261" y="4323264"/>
                <a:ext cx="642992" cy="645964"/>
                <a:chOff x="-1333975" y="2365850"/>
                <a:chExt cx="292225" cy="293575"/>
              </a:xfrm>
              <a:grpFill/>
            </p:grpSpPr>
            <p:sp>
              <p:nvSpPr>
                <p:cNvPr id="540" name="Google Shape;12490;p89">
                  <a:extLst>
                    <a:ext uri="{FF2B5EF4-FFF2-40B4-BE49-F238E27FC236}">
                      <a16:creationId xmlns:a16="http://schemas.microsoft.com/office/drawing/2014/main" id="{DAAD98FA-2197-9675-CB1B-66FA8A02EF47}"/>
                    </a:ext>
                  </a:extLst>
                </p:cNvPr>
                <p:cNvSpPr/>
                <p:nvPr/>
              </p:nvSpPr>
              <p:spPr>
                <a:xfrm>
                  <a:off x="-1285150" y="2365850"/>
                  <a:ext cx="191225" cy="293575"/>
                </a:xfrm>
                <a:custGeom>
                  <a:avLst/>
                  <a:gdLst/>
                  <a:ahLst/>
                  <a:cxnLst/>
                  <a:rect l="l" t="t" r="r" b="b"/>
                  <a:pathLst>
                    <a:path w="7649" h="11743" extrusionOk="0">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41" name="Google Shape;12491;p89">
                  <a:extLst>
                    <a:ext uri="{FF2B5EF4-FFF2-40B4-BE49-F238E27FC236}">
                      <a16:creationId xmlns:a16="http://schemas.microsoft.com/office/drawing/2014/main" id="{07307CEF-A382-1146-9D5B-D6D2CE056AC6}"/>
                    </a:ext>
                  </a:extLst>
                </p:cNvPr>
                <p:cNvSpPr/>
                <p:nvPr/>
              </p:nvSpPr>
              <p:spPr>
                <a:xfrm>
                  <a:off x="-107642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42" name="Google Shape;12492;p89">
                  <a:extLst>
                    <a:ext uri="{FF2B5EF4-FFF2-40B4-BE49-F238E27FC236}">
                      <a16:creationId xmlns:a16="http://schemas.microsoft.com/office/drawing/2014/main" id="{B3A651E3-B7D8-2CD7-6CC6-1D513BA53192}"/>
                    </a:ext>
                  </a:extLst>
                </p:cNvPr>
                <p:cNvSpPr/>
                <p:nvPr/>
              </p:nvSpPr>
              <p:spPr>
                <a:xfrm>
                  <a:off x="-1333975" y="2452250"/>
                  <a:ext cx="34675" cy="18150"/>
                </a:xfrm>
                <a:custGeom>
                  <a:avLst/>
                  <a:gdLst/>
                  <a:ahLst/>
                  <a:cxnLst/>
                  <a:rect l="l" t="t" r="r" b="b"/>
                  <a:pathLst>
                    <a:path w="1387" h="726" extrusionOk="0">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43" name="Google Shape;12493;p89">
                  <a:extLst>
                    <a:ext uri="{FF2B5EF4-FFF2-40B4-BE49-F238E27FC236}">
                      <a16:creationId xmlns:a16="http://schemas.microsoft.com/office/drawing/2014/main" id="{F396975C-CA8E-A0D3-6E05-707E7B3504C2}"/>
                    </a:ext>
                  </a:extLst>
                </p:cNvPr>
                <p:cNvSpPr/>
                <p:nvPr/>
              </p:nvSpPr>
              <p:spPr>
                <a:xfrm>
                  <a:off x="-1093750" y="2383050"/>
                  <a:ext cx="35450" cy="26575"/>
                </a:xfrm>
                <a:custGeom>
                  <a:avLst/>
                  <a:gdLst/>
                  <a:ahLst/>
                  <a:cxnLst/>
                  <a:rect l="l" t="t" r="r" b="b"/>
                  <a:pathLst>
                    <a:path w="1418" h="1063" extrusionOk="0">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44" name="Google Shape;12494;p89">
                  <a:extLst>
                    <a:ext uri="{FF2B5EF4-FFF2-40B4-BE49-F238E27FC236}">
                      <a16:creationId xmlns:a16="http://schemas.microsoft.com/office/drawing/2014/main" id="{E07A8F4B-D686-9AE4-86BA-A78626CCF21D}"/>
                    </a:ext>
                  </a:extLst>
                </p:cNvPr>
                <p:cNvSpPr/>
                <p:nvPr/>
              </p:nvSpPr>
              <p:spPr>
                <a:xfrm>
                  <a:off x="-1317450" y="2512575"/>
                  <a:ext cx="35475" cy="26225"/>
                </a:xfrm>
                <a:custGeom>
                  <a:avLst/>
                  <a:gdLst/>
                  <a:ahLst/>
                  <a:cxnLst/>
                  <a:rect l="l" t="t" r="r" b="b"/>
                  <a:pathLst>
                    <a:path w="1419" h="1049" extrusionOk="0">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45" name="Google Shape;12495;p89">
                  <a:extLst>
                    <a:ext uri="{FF2B5EF4-FFF2-40B4-BE49-F238E27FC236}">
                      <a16:creationId xmlns:a16="http://schemas.microsoft.com/office/drawing/2014/main" id="{08952EE1-AE16-B674-BFF3-BF787ECB5D95}"/>
                    </a:ext>
                  </a:extLst>
                </p:cNvPr>
                <p:cNvSpPr/>
                <p:nvPr/>
              </p:nvSpPr>
              <p:spPr>
                <a:xfrm>
                  <a:off x="-1092975" y="2512575"/>
                  <a:ext cx="34675" cy="25525"/>
                </a:xfrm>
                <a:custGeom>
                  <a:avLst/>
                  <a:gdLst/>
                  <a:ahLst/>
                  <a:cxnLst/>
                  <a:rect l="l" t="t" r="r" b="b"/>
                  <a:pathLst>
                    <a:path w="1387" h="1021" extrusionOk="0">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46" name="Google Shape;12496;p89">
                  <a:extLst>
                    <a:ext uri="{FF2B5EF4-FFF2-40B4-BE49-F238E27FC236}">
                      <a16:creationId xmlns:a16="http://schemas.microsoft.com/office/drawing/2014/main" id="{1A1FD7A4-B77A-ABED-B0F4-8F7827513DF1}"/>
                    </a:ext>
                  </a:extLst>
                </p:cNvPr>
                <p:cNvSpPr/>
                <p:nvPr/>
              </p:nvSpPr>
              <p:spPr>
                <a:xfrm>
                  <a:off x="-1316650" y="2383750"/>
                  <a:ext cx="34675" cy="25525"/>
                </a:xfrm>
                <a:custGeom>
                  <a:avLst/>
                  <a:gdLst/>
                  <a:ahLst/>
                  <a:cxnLst/>
                  <a:rect l="l" t="t" r="r" b="b"/>
                  <a:pathLst>
                    <a:path w="1387" h="1021" extrusionOk="0">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47" name="Google Shape;12497;p89">
                  <a:extLst>
                    <a:ext uri="{FF2B5EF4-FFF2-40B4-BE49-F238E27FC236}">
                      <a16:creationId xmlns:a16="http://schemas.microsoft.com/office/drawing/2014/main" id="{C32AAE3E-BEA8-A154-8AE5-9B629CD249D3}"/>
                    </a:ext>
                  </a:extLst>
                </p:cNvPr>
                <p:cNvSpPr/>
                <p:nvPr/>
              </p:nvSpPr>
              <p:spPr>
                <a:xfrm>
                  <a:off x="-1239475" y="2401575"/>
                  <a:ext cx="102425" cy="153100"/>
                </a:xfrm>
                <a:custGeom>
                  <a:avLst/>
                  <a:gdLst/>
                  <a:ahLst/>
                  <a:cxnLst/>
                  <a:rect l="l" t="t" r="r" b="b"/>
                  <a:pathLst>
                    <a:path w="4097" h="6124" extrusionOk="0">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579" name="Google Shape;12529;p89">
                <a:extLst>
                  <a:ext uri="{FF2B5EF4-FFF2-40B4-BE49-F238E27FC236}">
                    <a16:creationId xmlns:a16="http://schemas.microsoft.com/office/drawing/2014/main" id="{676DD44D-EBD2-B7E5-BCA8-E6A033600E8C}"/>
                  </a:ext>
                </a:extLst>
              </p:cNvPr>
              <p:cNvGrpSpPr/>
              <p:nvPr/>
            </p:nvGrpSpPr>
            <p:grpSpPr>
              <a:xfrm>
                <a:off x="6232997" y="4324751"/>
                <a:ext cx="641288" cy="642992"/>
                <a:chOff x="-1333200" y="2770450"/>
                <a:chExt cx="291450" cy="292225"/>
              </a:xfrm>
              <a:grpFill/>
            </p:grpSpPr>
            <p:sp>
              <p:nvSpPr>
                <p:cNvPr id="580" name="Google Shape;12530;p89">
                  <a:extLst>
                    <a:ext uri="{FF2B5EF4-FFF2-40B4-BE49-F238E27FC236}">
                      <a16:creationId xmlns:a16="http://schemas.microsoft.com/office/drawing/2014/main" id="{D0C4D239-F261-5081-1F6B-9C3EDC9BA839}"/>
                    </a:ext>
                  </a:extLst>
                </p:cNvPr>
                <p:cNvSpPr/>
                <p:nvPr/>
              </p:nvSpPr>
              <p:spPr>
                <a:xfrm>
                  <a:off x="-1299325" y="2808250"/>
                  <a:ext cx="222925" cy="134725"/>
                </a:xfrm>
                <a:custGeom>
                  <a:avLst/>
                  <a:gdLst/>
                  <a:ahLst/>
                  <a:cxnLst/>
                  <a:rect l="l" t="t" r="r" b="b"/>
                  <a:pathLst>
                    <a:path w="8917" h="5389" extrusionOk="0">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581" name="Google Shape;12531;p89">
                  <a:extLst>
                    <a:ext uri="{FF2B5EF4-FFF2-40B4-BE49-F238E27FC236}">
                      <a16:creationId xmlns:a16="http://schemas.microsoft.com/office/drawing/2014/main" id="{8AEB3599-4B5D-38B0-B7B8-5C314FD9A2DB}"/>
                    </a:ext>
                  </a:extLst>
                </p:cNvPr>
                <p:cNvSpPr/>
                <p:nvPr/>
              </p:nvSpPr>
              <p:spPr>
                <a:xfrm>
                  <a:off x="-1333200" y="2770450"/>
                  <a:ext cx="291450" cy="292225"/>
                </a:xfrm>
                <a:custGeom>
                  <a:avLst/>
                  <a:gdLst/>
                  <a:ahLst/>
                  <a:cxnLst/>
                  <a:rect l="l" t="t" r="r" b="b"/>
                  <a:pathLst>
                    <a:path w="11658" h="11689" extrusionOk="0">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07" name="Google Shape;12557;p89">
                <a:extLst>
                  <a:ext uri="{FF2B5EF4-FFF2-40B4-BE49-F238E27FC236}">
                    <a16:creationId xmlns:a16="http://schemas.microsoft.com/office/drawing/2014/main" id="{B3945E90-12C7-43A4-1576-B7835392757A}"/>
                  </a:ext>
                </a:extLst>
              </p:cNvPr>
              <p:cNvGrpSpPr/>
              <p:nvPr/>
            </p:nvGrpSpPr>
            <p:grpSpPr>
              <a:xfrm>
                <a:off x="2029476" y="4325600"/>
                <a:ext cx="642992" cy="641288"/>
                <a:chOff x="-937025" y="2064750"/>
                <a:chExt cx="292225" cy="291450"/>
              </a:xfrm>
              <a:grpFill/>
            </p:grpSpPr>
            <p:sp>
              <p:nvSpPr>
                <p:cNvPr id="608" name="Google Shape;12558;p89">
                  <a:extLst>
                    <a:ext uri="{FF2B5EF4-FFF2-40B4-BE49-F238E27FC236}">
                      <a16:creationId xmlns:a16="http://schemas.microsoft.com/office/drawing/2014/main" id="{FB8B133B-B589-D5E8-32D8-A703B33429F5}"/>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09" name="Google Shape;12559;p89">
                  <a:extLst>
                    <a:ext uri="{FF2B5EF4-FFF2-40B4-BE49-F238E27FC236}">
                      <a16:creationId xmlns:a16="http://schemas.microsoft.com/office/drawing/2014/main" id="{D30003C3-0D89-3F2D-4D90-389F8AB3A776}"/>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10" name="Google Shape;12560;p89">
                  <a:extLst>
                    <a:ext uri="{FF2B5EF4-FFF2-40B4-BE49-F238E27FC236}">
                      <a16:creationId xmlns:a16="http://schemas.microsoft.com/office/drawing/2014/main" id="{BB15A77C-208A-2617-24C8-7922957C4EDB}"/>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35" name="Google Shape;12585;p89">
                <a:extLst>
                  <a:ext uri="{FF2B5EF4-FFF2-40B4-BE49-F238E27FC236}">
                    <a16:creationId xmlns:a16="http://schemas.microsoft.com/office/drawing/2014/main" id="{3E7C0BFC-DA74-4976-BD01-BCC67C1A227D}"/>
                  </a:ext>
                </a:extLst>
              </p:cNvPr>
              <p:cNvGrpSpPr/>
              <p:nvPr/>
            </p:nvGrpSpPr>
            <p:grpSpPr>
              <a:xfrm>
                <a:off x="397214" y="4323868"/>
                <a:ext cx="566751" cy="644753"/>
                <a:chOff x="-1684475" y="2049000"/>
                <a:chExt cx="257575" cy="293025"/>
              </a:xfrm>
              <a:grpFill/>
            </p:grpSpPr>
            <p:sp>
              <p:nvSpPr>
                <p:cNvPr id="636" name="Google Shape;12586;p89">
                  <a:extLst>
                    <a:ext uri="{FF2B5EF4-FFF2-40B4-BE49-F238E27FC236}">
                      <a16:creationId xmlns:a16="http://schemas.microsoft.com/office/drawing/2014/main" id="{D3CF8756-2EB0-E084-6071-3E2B01A16363}"/>
                    </a:ext>
                  </a:extLst>
                </p:cNvPr>
                <p:cNvSpPr/>
                <p:nvPr/>
              </p:nvSpPr>
              <p:spPr>
                <a:xfrm>
                  <a:off x="-1684475" y="2049000"/>
                  <a:ext cx="257575" cy="293025"/>
                </a:xfrm>
                <a:custGeom>
                  <a:avLst/>
                  <a:gdLst/>
                  <a:ahLst/>
                  <a:cxnLst/>
                  <a:rect l="l" t="t" r="r" b="b"/>
                  <a:pathLst>
                    <a:path w="10303" h="11721" extrusionOk="0">
                      <a:moveTo>
                        <a:pt x="1355" y="693"/>
                      </a:moveTo>
                      <a:lnTo>
                        <a:pt x="1355" y="1387"/>
                      </a:lnTo>
                      <a:lnTo>
                        <a:pt x="694" y="1387"/>
                      </a:lnTo>
                      <a:lnTo>
                        <a:pt x="694" y="693"/>
                      </a:lnTo>
                      <a:close/>
                      <a:moveTo>
                        <a:pt x="9546" y="693"/>
                      </a:moveTo>
                      <a:lnTo>
                        <a:pt x="9546" y="1387"/>
                      </a:lnTo>
                      <a:lnTo>
                        <a:pt x="8885" y="1387"/>
                      </a:lnTo>
                      <a:lnTo>
                        <a:pt x="8885" y="693"/>
                      </a:lnTo>
                      <a:close/>
                      <a:moveTo>
                        <a:pt x="8223" y="1387"/>
                      </a:moveTo>
                      <a:lnTo>
                        <a:pt x="8223" y="1733"/>
                      </a:lnTo>
                      <a:cubicBezTo>
                        <a:pt x="8223" y="1922"/>
                        <a:pt x="8381" y="2080"/>
                        <a:pt x="8570" y="2080"/>
                      </a:cubicBezTo>
                      <a:lnTo>
                        <a:pt x="8916" y="2080"/>
                      </a:lnTo>
                      <a:lnTo>
                        <a:pt x="8916" y="9641"/>
                      </a:lnTo>
                      <a:lnTo>
                        <a:pt x="8538" y="9641"/>
                      </a:lnTo>
                      <a:cubicBezTo>
                        <a:pt x="8349" y="9641"/>
                        <a:pt x="8192" y="9798"/>
                        <a:pt x="8192" y="9987"/>
                      </a:cubicBezTo>
                      <a:lnTo>
                        <a:pt x="8192" y="10365"/>
                      </a:lnTo>
                      <a:lnTo>
                        <a:pt x="2080" y="10365"/>
                      </a:lnTo>
                      <a:lnTo>
                        <a:pt x="2080" y="9987"/>
                      </a:lnTo>
                      <a:cubicBezTo>
                        <a:pt x="2080" y="9798"/>
                        <a:pt x="1922" y="9641"/>
                        <a:pt x="1733" y="9641"/>
                      </a:cubicBezTo>
                      <a:lnTo>
                        <a:pt x="1355" y="9641"/>
                      </a:lnTo>
                      <a:lnTo>
                        <a:pt x="1355" y="2080"/>
                      </a:lnTo>
                      <a:lnTo>
                        <a:pt x="1733" y="2080"/>
                      </a:lnTo>
                      <a:cubicBezTo>
                        <a:pt x="1922" y="2080"/>
                        <a:pt x="2080" y="1922"/>
                        <a:pt x="2080" y="1733"/>
                      </a:cubicBezTo>
                      <a:lnTo>
                        <a:pt x="2080" y="1387"/>
                      </a:lnTo>
                      <a:close/>
                      <a:moveTo>
                        <a:pt x="1355" y="10365"/>
                      </a:moveTo>
                      <a:lnTo>
                        <a:pt x="1355" y="11027"/>
                      </a:lnTo>
                      <a:lnTo>
                        <a:pt x="694" y="11027"/>
                      </a:lnTo>
                      <a:lnTo>
                        <a:pt x="694" y="10365"/>
                      </a:lnTo>
                      <a:close/>
                      <a:moveTo>
                        <a:pt x="9609" y="10365"/>
                      </a:moveTo>
                      <a:lnTo>
                        <a:pt x="9609" y="11027"/>
                      </a:lnTo>
                      <a:lnTo>
                        <a:pt x="8916" y="11027"/>
                      </a:lnTo>
                      <a:lnTo>
                        <a:pt x="8916" y="10365"/>
                      </a:lnTo>
                      <a:close/>
                      <a:moveTo>
                        <a:pt x="347" y="0"/>
                      </a:moveTo>
                      <a:cubicBezTo>
                        <a:pt x="158" y="0"/>
                        <a:pt x="0" y="158"/>
                        <a:pt x="0" y="347"/>
                      </a:cubicBezTo>
                      <a:lnTo>
                        <a:pt x="0" y="1733"/>
                      </a:lnTo>
                      <a:cubicBezTo>
                        <a:pt x="0" y="1922"/>
                        <a:pt x="158" y="2080"/>
                        <a:pt x="347" y="2080"/>
                      </a:cubicBezTo>
                      <a:lnTo>
                        <a:pt x="694" y="2080"/>
                      </a:lnTo>
                      <a:lnTo>
                        <a:pt x="694" y="9641"/>
                      </a:lnTo>
                      <a:lnTo>
                        <a:pt x="347" y="9641"/>
                      </a:lnTo>
                      <a:cubicBezTo>
                        <a:pt x="158" y="9641"/>
                        <a:pt x="0" y="9798"/>
                        <a:pt x="0" y="9987"/>
                      </a:cubicBezTo>
                      <a:lnTo>
                        <a:pt x="0" y="11374"/>
                      </a:lnTo>
                      <a:cubicBezTo>
                        <a:pt x="0" y="11563"/>
                        <a:pt x="158" y="11720"/>
                        <a:pt x="347" y="11720"/>
                      </a:cubicBezTo>
                      <a:lnTo>
                        <a:pt x="1733" y="11720"/>
                      </a:lnTo>
                      <a:cubicBezTo>
                        <a:pt x="1922" y="11720"/>
                        <a:pt x="2080" y="11563"/>
                        <a:pt x="2080" y="11374"/>
                      </a:cubicBezTo>
                      <a:lnTo>
                        <a:pt x="2080" y="11027"/>
                      </a:lnTo>
                      <a:lnTo>
                        <a:pt x="8223" y="11027"/>
                      </a:lnTo>
                      <a:lnTo>
                        <a:pt x="8223" y="11374"/>
                      </a:lnTo>
                      <a:cubicBezTo>
                        <a:pt x="8223" y="11563"/>
                        <a:pt x="8381" y="11720"/>
                        <a:pt x="8570" y="11720"/>
                      </a:cubicBezTo>
                      <a:lnTo>
                        <a:pt x="9956" y="11720"/>
                      </a:lnTo>
                      <a:cubicBezTo>
                        <a:pt x="10145" y="11720"/>
                        <a:pt x="10303" y="11563"/>
                        <a:pt x="10303" y="11374"/>
                      </a:cubicBezTo>
                      <a:lnTo>
                        <a:pt x="10303" y="9987"/>
                      </a:lnTo>
                      <a:cubicBezTo>
                        <a:pt x="10303" y="9798"/>
                        <a:pt x="10145" y="9641"/>
                        <a:pt x="9956" y="9641"/>
                      </a:cubicBezTo>
                      <a:lnTo>
                        <a:pt x="9609" y="9641"/>
                      </a:lnTo>
                      <a:lnTo>
                        <a:pt x="9609" y="2080"/>
                      </a:lnTo>
                      <a:lnTo>
                        <a:pt x="9924" y="2080"/>
                      </a:lnTo>
                      <a:cubicBezTo>
                        <a:pt x="10113" y="2080"/>
                        <a:pt x="10271" y="1922"/>
                        <a:pt x="10271" y="1733"/>
                      </a:cubicBezTo>
                      <a:lnTo>
                        <a:pt x="10271" y="347"/>
                      </a:lnTo>
                      <a:cubicBezTo>
                        <a:pt x="10271" y="158"/>
                        <a:pt x="10113" y="0"/>
                        <a:pt x="9924" y="0"/>
                      </a:cubicBezTo>
                      <a:lnTo>
                        <a:pt x="8538" y="0"/>
                      </a:lnTo>
                      <a:cubicBezTo>
                        <a:pt x="8349" y="0"/>
                        <a:pt x="8192" y="158"/>
                        <a:pt x="8192" y="347"/>
                      </a:cubicBezTo>
                      <a:lnTo>
                        <a:pt x="8192" y="693"/>
                      </a:lnTo>
                      <a:lnTo>
                        <a:pt x="2080" y="693"/>
                      </a:lnTo>
                      <a:lnTo>
                        <a:pt x="2080" y="347"/>
                      </a:lnTo>
                      <a:cubicBezTo>
                        <a:pt x="2080" y="158"/>
                        <a:pt x="1922" y="0"/>
                        <a:pt x="17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37" name="Google Shape;12587;p89">
                  <a:extLst>
                    <a:ext uri="{FF2B5EF4-FFF2-40B4-BE49-F238E27FC236}">
                      <a16:creationId xmlns:a16="http://schemas.microsoft.com/office/drawing/2014/main" id="{2F72DF65-43E7-DAF6-8E54-84F3F2E4C537}"/>
                    </a:ext>
                  </a:extLst>
                </p:cNvPr>
                <p:cNvSpPr/>
                <p:nvPr/>
              </p:nvSpPr>
              <p:spPr>
                <a:xfrm>
                  <a:off x="-1615950" y="2238800"/>
                  <a:ext cx="120525" cy="18150"/>
                </a:xfrm>
                <a:custGeom>
                  <a:avLst/>
                  <a:gdLst/>
                  <a:ahLst/>
                  <a:cxnLst/>
                  <a:rect l="l" t="t" r="r" b="b"/>
                  <a:pathLst>
                    <a:path w="4821" h="726" extrusionOk="0">
                      <a:moveTo>
                        <a:pt x="347" y="1"/>
                      </a:moveTo>
                      <a:cubicBezTo>
                        <a:pt x="158" y="1"/>
                        <a:pt x="0" y="159"/>
                        <a:pt x="0" y="348"/>
                      </a:cubicBezTo>
                      <a:cubicBezTo>
                        <a:pt x="0" y="568"/>
                        <a:pt x="158" y="726"/>
                        <a:pt x="347" y="726"/>
                      </a:cubicBezTo>
                      <a:lnTo>
                        <a:pt x="4443" y="726"/>
                      </a:lnTo>
                      <a:cubicBezTo>
                        <a:pt x="4663" y="726"/>
                        <a:pt x="4821" y="568"/>
                        <a:pt x="4821" y="348"/>
                      </a:cubicBezTo>
                      <a:cubicBezTo>
                        <a:pt x="4821" y="159"/>
                        <a:pt x="4663" y="1"/>
                        <a:pt x="444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38" name="Google Shape;12588;p89">
                  <a:extLst>
                    <a:ext uri="{FF2B5EF4-FFF2-40B4-BE49-F238E27FC236}">
                      <a16:creationId xmlns:a16="http://schemas.microsoft.com/office/drawing/2014/main" id="{0896BA6A-2C19-EFB5-76BA-23EF58793A7D}"/>
                    </a:ext>
                  </a:extLst>
                </p:cNvPr>
                <p:cNvSpPr/>
                <p:nvPr/>
              </p:nvSpPr>
              <p:spPr>
                <a:xfrm>
                  <a:off x="-1615950" y="2273475"/>
                  <a:ext cx="120525" cy="17350"/>
                </a:xfrm>
                <a:custGeom>
                  <a:avLst/>
                  <a:gdLst/>
                  <a:ahLst/>
                  <a:cxnLst/>
                  <a:rect l="l" t="t" r="r" b="b"/>
                  <a:pathLst>
                    <a:path w="4821" h="694" extrusionOk="0">
                      <a:moveTo>
                        <a:pt x="347" y="0"/>
                      </a:moveTo>
                      <a:cubicBezTo>
                        <a:pt x="158" y="0"/>
                        <a:pt x="0" y="158"/>
                        <a:pt x="0" y="347"/>
                      </a:cubicBezTo>
                      <a:cubicBezTo>
                        <a:pt x="0" y="536"/>
                        <a:pt x="158" y="693"/>
                        <a:pt x="347" y="693"/>
                      </a:cubicBezTo>
                      <a:lnTo>
                        <a:pt x="4443" y="693"/>
                      </a:lnTo>
                      <a:cubicBezTo>
                        <a:pt x="4663" y="693"/>
                        <a:pt x="4821" y="536"/>
                        <a:pt x="4821" y="347"/>
                      </a:cubicBezTo>
                      <a:cubicBezTo>
                        <a:pt x="4821" y="158"/>
                        <a:pt x="4663" y="0"/>
                        <a:pt x="444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39" name="Google Shape;12589;p89">
                  <a:extLst>
                    <a:ext uri="{FF2B5EF4-FFF2-40B4-BE49-F238E27FC236}">
                      <a16:creationId xmlns:a16="http://schemas.microsoft.com/office/drawing/2014/main" id="{26388C7B-BE81-CB84-25EF-5F84AF6B72DB}"/>
                    </a:ext>
                  </a:extLst>
                </p:cNvPr>
                <p:cNvSpPr/>
                <p:nvPr/>
              </p:nvSpPr>
              <p:spPr>
                <a:xfrm>
                  <a:off x="-1630925" y="2100975"/>
                  <a:ext cx="153625" cy="116600"/>
                </a:xfrm>
                <a:custGeom>
                  <a:avLst/>
                  <a:gdLst/>
                  <a:ahLst/>
                  <a:cxnLst/>
                  <a:rect l="l" t="t" r="r" b="b"/>
                  <a:pathLst>
                    <a:path w="6145" h="4664" extrusionOk="0">
                      <a:moveTo>
                        <a:pt x="4695" y="662"/>
                      </a:moveTo>
                      <a:lnTo>
                        <a:pt x="2994" y="1985"/>
                      </a:lnTo>
                      <a:lnTo>
                        <a:pt x="1261" y="662"/>
                      </a:lnTo>
                      <a:close/>
                      <a:moveTo>
                        <a:pt x="599" y="1040"/>
                      </a:moveTo>
                      <a:lnTo>
                        <a:pt x="2427" y="2395"/>
                      </a:lnTo>
                      <a:lnTo>
                        <a:pt x="599" y="3781"/>
                      </a:lnTo>
                      <a:lnTo>
                        <a:pt x="599" y="1040"/>
                      </a:lnTo>
                      <a:close/>
                      <a:moveTo>
                        <a:pt x="5357" y="1040"/>
                      </a:moveTo>
                      <a:lnTo>
                        <a:pt x="5357" y="3781"/>
                      </a:lnTo>
                      <a:lnTo>
                        <a:pt x="3561" y="2395"/>
                      </a:lnTo>
                      <a:lnTo>
                        <a:pt x="5357" y="1040"/>
                      </a:lnTo>
                      <a:close/>
                      <a:moveTo>
                        <a:pt x="2994" y="2836"/>
                      </a:moveTo>
                      <a:lnTo>
                        <a:pt x="4695" y="4128"/>
                      </a:lnTo>
                      <a:lnTo>
                        <a:pt x="1292" y="4128"/>
                      </a:lnTo>
                      <a:lnTo>
                        <a:pt x="2994" y="2836"/>
                      </a:lnTo>
                      <a:close/>
                      <a:moveTo>
                        <a:pt x="316" y="1"/>
                      </a:moveTo>
                      <a:cubicBezTo>
                        <a:pt x="158" y="1"/>
                        <a:pt x="1" y="127"/>
                        <a:pt x="1" y="284"/>
                      </a:cubicBezTo>
                      <a:lnTo>
                        <a:pt x="1" y="4380"/>
                      </a:lnTo>
                      <a:cubicBezTo>
                        <a:pt x="64" y="4506"/>
                        <a:pt x="127" y="4600"/>
                        <a:pt x="253" y="4663"/>
                      </a:cubicBezTo>
                      <a:lnTo>
                        <a:pt x="5798" y="4663"/>
                      </a:lnTo>
                      <a:cubicBezTo>
                        <a:pt x="5955" y="4663"/>
                        <a:pt x="6113" y="4537"/>
                        <a:pt x="6144" y="4317"/>
                      </a:cubicBezTo>
                      <a:lnTo>
                        <a:pt x="6081" y="316"/>
                      </a:lnTo>
                      <a:cubicBezTo>
                        <a:pt x="6081" y="158"/>
                        <a:pt x="5955" y="32"/>
                        <a:pt x="579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sp>
            <p:nvSpPr>
              <p:cNvPr id="640" name="Google Shape;12590;p89">
                <a:extLst>
                  <a:ext uri="{FF2B5EF4-FFF2-40B4-BE49-F238E27FC236}">
                    <a16:creationId xmlns:a16="http://schemas.microsoft.com/office/drawing/2014/main" id="{1F82A774-0212-4C53-C297-7DEB71E58A1C}"/>
                  </a:ext>
                </a:extLst>
              </p:cNvPr>
              <p:cNvSpPr/>
              <p:nvPr/>
            </p:nvSpPr>
            <p:spPr>
              <a:xfrm>
                <a:off x="2878542" y="4325150"/>
                <a:ext cx="670717" cy="642168"/>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41" name="Google Shape;12592;p89">
                <a:extLst>
                  <a:ext uri="{FF2B5EF4-FFF2-40B4-BE49-F238E27FC236}">
                    <a16:creationId xmlns:a16="http://schemas.microsoft.com/office/drawing/2014/main" id="{4603E8FF-B11D-2A98-1530-2B7AC87537F2}"/>
                  </a:ext>
                </a:extLst>
              </p:cNvPr>
              <p:cNvSpPr/>
              <p:nvPr/>
            </p:nvSpPr>
            <p:spPr>
              <a:xfrm>
                <a:off x="5410974" y="4324751"/>
                <a:ext cx="641288" cy="642992"/>
              </a:xfrm>
              <a:custGeom>
                <a:avLst/>
                <a:gdLst/>
                <a:ahLst/>
                <a:cxnLst/>
                <a:rect l="l" t="t" r="r" b="b"/>
                <a:pathLst>
                  <a:path w="11658" h="11689" extrusionOk="0">
                    <a:moveTo>
                      <a:pt x="10617" y="662"/>
                    </a:moveTo>
                    <a:cubicBezTo>
                      <a:pt x="10806" y="662"/>
                      <a:pt x="10964" y="820"/>
                      <a:pt x="10964" y="1009"/>
                    </a:cubicBezTo>
                    <a:lnTo>
                      <a:pt x="10964" y="2710"/>
                    </a:lnTo>
                    <a:lnTo>
                      <a:pt x="662" y="2710"/>
                    </a:lnTo>
                    <a:lnTo>
                      <a:pt x="662" y="1009"/>
                    </a:lnTo>
                    <a:cubicBezTo>
                      <a:pt x="662" y="820"/>
                      <a:pt x="819" y="662"/>
                      <a:pt x="1008" y="662"/>
                    </a:cubicBezTo>
                    <a:close/>
                    <a:moveTo>
                      <a:pt x="10933" y="3372"/>
                    </a:moveTo>
                    <a:lnTo>
                      <a:pt x="10933" y="9232"/>
                    </a:lnTo>
                    <a:cubicBezTo>
                      <a:pt x="10964" y="9484"/>
                      <a:pt x="10806" y="9610"/>
                      <a:pt x="10617" y="9610"/>
                    </a:cubicBezTo>
                    <a:lnTo>
                      <a:pt x="8916" y="9610"/>
                    </a:lnTo>
                    <a:lnTo>
                      <a:pt x="8570" y="9232"/>
                    </a:lnTo>
                    <a:cubicBezTo>
                      <a:pt x="8601" y="9169"/>
                      <a:pt x="8664" y="9043"/>
                      <a:pt x="8696" y="8917"/>
                    </a:cubicBezTo>
                    <a:lnTo>
                      <a:pt x="9200" y="8917"/>
                    </a:lnTo>
                    <a:cubicBezTo>
                      <a:pt x="9389" y="8917"/>
                      <a:pt x="9546" y="8759"/>
                      <a:pt x="9546" y="8570"/>
                    </a:cubicBezTo>
                    <a:lnTo>
                      <a:pt x="9546" y="7184"/>
                    </a:lnTo>
                    <a:cubicBezTo>
                      <a:pt x="9546" y="6995"/>
                      <a:pt x="9389" y="6837"/>
                      <a:pt x="9200" y="6837"/>
                    </a:cubicBezTo>
                    <a:lnTo>
                      <a:pt x="8696" y="6837"/>
                    </a:lnTo>
                    <a:cubicBezTo>
                      <a:pt x="8664" y="6711"/>
                      <a:pt x="8601" y="6648"/>
                      <a:pt x="8570" y="6522"/>
                    </a:cubicBezTo>
                    <a:lnTo>
                      <a:pt x="8916" y="6176"/>
                    </a:lnTo>
                    <a:cubicBezTo>
                      <a:pt x="9042" y="6050"/>
                      <a:pt x="9042" y="5798"/>
                      <a:pt x="8916" y="5703"/>
                    </a:cubicBezTo>
                    <a:lnTo>
                      <a:pt x="7940" y="4695"/>
                    </a:lnTo>
                    <a:cubicBezTo>
                      <a:pt x="7877" y="4648"/>
                      <a:pt x="7790" y="4624"/>
                      <a:pt x="7703" y="4624"/>
                    </a:cubicBezTo>
                    <a:cubicBezTo>
                      <a:pt x="7617" y="4624"/>
                      <a:pt x="7530" y="4648"/>
                      <a:pt x="7467" y="4695"/>
                    </a:cubicBezTo>
                    <a:lnTo>
                      <a:pt x="7120" y="5073"/>
                    </a:lnTo>
                    <a:cubicBezTo>
                      <a:pt x="7026" y="5041"/>
                      <a:pt x="6931" y="4978"/>
                      <a:pt x="6805" y="4947"/>
                    </a:cubicBezTo>
                    <a:lnTo>
                      <a:pt x="6805" y="4443"/>
                    </a:lnTo>
                    <a:cubicBezTo>
                      <a:pt x="6805" y="4222"/>
                      <a:pt x="6648" y="4065"/>
                      <a:pt x="6459" y="4065"/>
                    </a:cubicBezTo>
                    <a:lnTo>
                      <a:pt x="5073" y="4065"/>
                    </a:lnTo>
                    <a:cubicBezTo>
                      <a:pt x="4884" y="4065"/>
                      <a:pt x="4726" y="4222"/>
                      <a:pt x="4726" y="4443"/>
                    </a:cubicBezTo>
                    <a:lnTo>
                      <a:pt x="4726" y="4947"/>
                    </a:lnTo>
                    <a:cubicBezTo>
                      <a:pt x="4600" y="4978"/>
                      <a:pt x="4506" y="5010"/>
                      <a:pt x="4411" y="5073"/>
                    </a:cubicBezTo>
                    <a:lnTo>
                      <a:pt x="4033" y="4695"/>
                    </a:lnTo>
                    <a:cubicBezTo>
                      <a:pt x="3986" y="4648"/>
                      <a:pt x="3899" y="4624"/>
                      <a:pt x="3808" y="4624"/>
                    </a:cubicBezTo>
                    <a:cubicBezTo>
                      <a:pt x="3718" y="4624"/>
                      <a:pt x="3623" y="4648"/>
                      <a:pt x="3560" y="4695"/>
                    </a:cubicBezTo>
                    <a:lnTo>
                      <a:pt x="2584" y="5703"/>
                    </a:lnTo>
                    <a:cubicBezTo>
                      <a:pt x="2458" y="5829"/>
                      <a:pt x="2458" y="6050"/>
                      <a:pt x="2584" y="6176"/>
                    </a:cubicBezTo>
                    <a:lnTo>
                      <a:pt x="2930" y="6522"/>
                    </a:lnTo>
                    <a:cubicBezTo>
                      <a:pt x="2899" y="6585"/>
                      <a:pt x="2867" y="6711"/>
                      <a:pt x="2836" y="6837"/>
                    </a:cubicBezTo>
                    <a:lnTo>
                      <a:pt x="2300" y="6837"/>
                    </a:lnTo>
                    <a:cubicBezTo>
                      <a:pt x="2111" y="6837"/>
                      <a:pt x="1954" y="6995"/>
                      <a:pt x="1954" y="7184"/>
                    </a:cubicBezTo>
                    <a:lnTo>
                      <a:pt x="1954" y="8570"/>
                    </a:lnTo>
                    <a:cubicBezTo>
                      <a:pt x="1954" y="8759"/>
                      <a:pt x="2111" y="8917"/>
                      <a:pt x="2300" y="8917"/>
                    </a:cubicBezTo>
                    <a:lnTo>
                      <a:pt x="2836" y="8917"/>
                    </a:lnTo>
                    <a:cubicBezTo>
                      <a:pt x="2867" y="9043"/>
                      <a:pt x="2899" y="9137"/>
                      <a:pt x="2930" y="9232"/>
                    </a:cubicBezTo>
                    <a:lnTo>
                      <a:pt x="2584" y="9610"/>
                    </a:lnTo>
                    <a:lnTo>
                      <a:pt x="977" y="9610"/>
                    </a:lnTo>
                    <a:cubicBezTo>
                      <a:pt x="788" y="9610"/>
                      <a:pt x="630" y="9452"/>
                      <a:pt x="630" y="9232"/>
                    </a:cubicBezTo>
                    <a:lnTo>
                      <a:pt x="630" y="3372"/>
                    </a:lnTo>
                    <a:close/>
                    <a:moveTo>
                      <a:pt x="6112" y="4726"/>
                    </a:moveTo>
                    <a:lnTo>
                      <a:pt x="6112" y="5136"/>
                    </a:lnTo>
                    <a:cubicBezTo>
                      <a:pt x="6112" y="5294"/>
                      <a:pt x="6207" y="5420"/>
                      <a:pt x="6364" y="5451"/>
                    </a:cubicBezTo>
                    <a:cubicBezTo>
                      <a:pt x="6553" y="5514"/>
                      <a:pt x="6805" y="5609"/>
                      <a:pt x="6994" y="5735"/>
                    </a:cubicBezTo>
                    <a:cubicBezTo>
                      <a:pt x="7041" y="5769"/>
                      <a:pt x="7096" y="5783"/>
                      <a:pt x="7153" y="5783"/>
                    </a:cubicBezTo>
                    <a:cubicBezTo>
                      <a:pt x="7251" y="5783"/>
                      <a:pt x="7356" y="5743"/>
                      <a:pt x="7435" y="5703"/>
                    </a:cubicBezTo>
                    <a:lnTo>
                      <a:pt x="7751" y="5388"/>
                    </a:lnTo>
                    <a:lnTo>
                      <a:pt x="8223" y="5861"/>
                    </a:lnTo>
                    <a:lnTo>
                      <a:pt x="7908" y="6176"/>
                    </a:lnTo>
                    <a:cubicBezTo>
                      <a:pt x="7782" y="6302"/>
                      <a:pt x="7782" y="6459"/>
                      <a:pt x="7877" y="6617"/>
                    </a:cubicBezTo>
                    <a:cubicBezTo>
                      <a:pt x="7971" y="6806"/>
                      <a:pt x="8066" y="6995"/>
                      <a:pt x="8129" y="7247"/>
                    </a:cubicBezTo>
                    <a:cubicBezTo>
                      <a:pt x="8192" y="7404"/>
                      <a:pt x="8286" y="7499"/>
                      <a:pt x="8444" y="7499"/>
                    </a:cubicBezTo>
                    <a:lnTo>
                      <a:pt x="8885" y="7499"/>
                    </a:lnTo>
                    <a:lnTo>
                      <a:pt x="8885" y="8192"/>
                    </a:lnTo>
                    <a:lnTo>
                      <a:pt x="8444" y="8192"/>
                    </a:lnTo>
                    <a:cubicBezTo>
                      <a:pt x="8286" y="8192"/>
                      <a:pt x="8192" y="8286"/>
                      <a:pt x="8129" y="8444"/>
                    </a:cubicBezTo>
                    <a:cubicBezTo>
                      <a:pt x="8097" y="8665"/>
                      <a:pt x="7971" y="8885"/>
                      <a:pt x="7877" y="9074"/>
                    </a:cubicBezTo>
                    <a:cubicBezTo>
                      <a:pt x="7782" y="9200"/>
                      <a:pt x="7814" y="9389"/>
                      <a:pt x="7908" y="9515"/>
                    </a:cubicBezTo>
                    <a:lnTo>
                      <a:pt x="8223" y="9830"/>
                    </a:lnTo>
                    <a:lnTo>
                      <a:pt x="7751" y="10303"/>
                    </a:lnTo>
                    <a:lnTo>
                      <a:pt x="7435" y="9988"/>
                    </a:lnTo>
                    <a:cubicBezTo>
                      <a:pt x="7368" y="9920"/>
                      <a:pt x="7291" y="9889"/>
                      <a:pt x="7211" y="9889"/>
                    </a:cubicBezTo>
                    <a:cubicBezTo>
                      <a:pt x="7141" y="9889"/>
                      <a:pt x="7068" y="9912"/>
                      <a:pt x="6994" y="9956"/>
                    </a:cubicBezTo>
                    <a:cubicBezTo>
                      <a:pt x="6805" y="10082"/>
                      <a:pt x="6616" y="10145"/>
                      <a:pt x="6364" y="10208"/>
                    </a:cubicBezTo>
                    <a:cubicBezTo>
                      <a:pt x="6207" y="10271"/>
                      <a:pt x="6112" y="10366"/>
                      <a:pt x="6112" y="10555"/>
                    </a:cubicBezTo>
                    <a:lnTo>
                      <a:pt x="6112" y="10964"/>
                    </a:lnTo>
                    <a:lnTo>
                      <a:pt x="5419" y="10964"/>
                    </a:lnTo>
                    <a:lnTo>
                      <a:pt x="5419" y="10555"/>
                    </a:lnTo>
                    <a:cubicBezTo>
                      <a:pt x="5419" y="10366"/>
                      <a:pt x="5325" y="10271"/>
                      <a:pt x="5167" y="10208"/>
                    </a:cubicBezTo>
                    <a:cubicBezTo>
                      <a:pt x="4947" y="10177"/>
                      <a:pt x="4726" y="10051"/>
                      <a:pt x="4537" y="9956"/>
                    </a:cubicBezTo>
                    <a:cubicBezTo>
                      <a:pt x="4491" y="9921"/>
                      <a:pt x="4436" y="9908"/>
                      <a:pt x="4379" y="9908"/>
                    </a:cubicBezTo>
                    <a:cubicBezTo>
                      <a:pt x="4281" y="9908"/>
                      <a:pt x="4176" y="9948"/>
                      <a:pt x="4096" y="9988"/>
                    </a:cubicBezTo>
                    <a:lnTo>
                      <a:pt x="3781" y="10303"/>
                    </a:lnTo>
                    <a:lnTo>
                      <a:pt x="3308" y="9830"/>
                    </a:lnTo>
                    <a:lnTo>
                      <a:pt x="3623" y="9515"/>
                    </a:lnTo>
                    <a:cubicBezTo>
                      <a:pt x="3749" y="9389"/>
                      <a:pt x="3749" y="9232"/>
                      <a:pt x="3655" y="9074"/>
                    </a:cubicBezTo>
                    <a:cubicBezTo>
                      <a:pt x="3529" y="8885"/>
                      <a:pt x="3466" y="8696"/>
                      <a:pt x="3371" y="8444"/>
                    </a:cubicBezTo>
                    <a:cubicBezTo>
                      <a:pt x="3340" y="8286"/>
                      <a:pt x="3214" y="8192"/>
                      <a:pt x="3056" y="8192"/>
                    </a:cubicBezTo>
                    <a:lnTo>
                      <a:pt x="2647" y="8192"/>
                    </a:lnTo>
                    <a:lnTo>
                      <a:pt x="2647" y="7499"/>
                    </a:lnTo>
                    <a:lnTo>
                      <a:pt x="3056" y="7499"/>
                    </a:lnTo>
                    <a:cubicBezTo>
                      <a:pt x="3214" y="7499"/>
                      <a:pt x="3340" y="7404"/>
                      <a:pt x="3371" y="7247"/>
                    </a:cubicBezTo>
                    <a:cubicBezTo>
                      <a:pt x="3434" y="7026"/>
                      <a:pt x="3529" y="6806"/>
                      <a:pt x="3655" y="6617"/>
                    </a:cubicBezTo>
                    <a:cubicBezTo>
                      <a:pt x="3749" y="6491"/>
                      <a:pt x="3686" y="6302"/>
                      <a:pt x="3623" y="6176"/>
                    </a:cubicBezTo>
                    <a:lnTo>
                      <a:pt x="3308" y="5861"/>
                    </a:lnTo>
                    <a:lnTo>
                      <a:pt x="3781" y="5388"/>
                    </a:lnTo>
                    <a:lnTo>
                      <a:pt x="4096" y="5703"/>
                    </a:lnTo>
                    <a:cubicBezTo>
                      <a:pt x="4163" y="5771"/>
                      <a:pt x="4240" y="5802"/>
                      <a:pt x="4321" y="5802"/>
                    </a:cubicBezTo>
                    <a:cubicBezTo>
                      <a:pt x="4391" y="5802"/>
                      <a:pt x="4464" y="5778"/>
                      <a:pt x="4537" y="5735"/>
                    </a:cubicBezTo>
                    <a:cubicBezTo>
                      <a:pt x="4726" y="5609"/>
                      <a:pt x="4915" y="5546"/>
                      <a:pt x="5167" y="5451"/>
                    </a:cubicBezTo>
                    <a:cubicBezTo>
                      <a:pt x="5325" y="5420"/>
                      <a:pt x="5419" y="5294"/>
                      <a:pt x="5419" y="5136"/>
                    </a:cubicBezTo>
                    <a:lnTo>
                      <a:pt x="5419" y="4726"/>
                    </a:lnTo>
                    <a:close/>
                    <a:moveTo>
                      <a:pt x="1008" y="1"/>
                    </a:moveTo>
                    <a:cubicBezTo>
                      <a:pt x="473" y="1"/>
                      <a:pt x="0" y="473"/>
                      <a:pt x="0" y="1009"/>
                    </a:cubicBezTo>
                    <a:lnTo>
                      <a:pt x="0" y="9295"/>
                    </a:lnTo>
                    <a:cubicBezTo>
                      <a:pt x="0" y="9830"/>
                      <a:pt x="473" y="10303"/>
                      <a:pt x="1008" y="10303"/>
                    </a:cubicBezTo>
                    <a:lnTo>
                      <a:pt x="2867" y="10303"/>
                    </a:lnTo>
                    <a:lnTo>
                      <a:pt x="3623" y="11059"/>
                    </a:lnTo>
                    <a:cubicBezTo>
                      <a:pt x="3671" y="11122"/>
                      <a:pt x="3757" y="11153"/>
                      <a:pt x="3848" y="11153"/>
                    </a:cubicBezTo>
                    <a:cubicBezTo>
                      <a:pt x="3938" y="11153"/>
                      <a:pt x="4033" y="11122"/>
                      <a:pt x="4096" y="11059"/>
                    </a:cubicBezTo>
                    <a:lnTo>
                      <a:pt x="4442" y="10712"/>
                    </a:lnTo>
                    <a:cubicBezTo>
                      <a:pt x="4506" y="10744"/>
                      <a:pt x="4632" y="10775"/>
                      <a:pt x="4758" y="10807"/>
                    </a:cubicBezTo>
                    <a:lnTo>
                      <a:pt x="4758" y="11342"/>
                    </a:lnTo>
                    <a:cubicBezTo>
                      <a:pt x="4758" y="11531"/>
                      <a:pt x="4915" y="11689"/>
                      <a:pt x="5104" y="11689"/>
                    </a:cubicBezTo>
                    <a:lnTo>
                      <a:pt x="6490" y="11689"/>
                    </a:lnTo>
                    <a:cubicBezTo>
                      <a:pt x="6679" y="11689"/>
                      <a:pt x="6837" y="11531"/>
                      <a:pt x="6837" y="11342"/>
                    </a:cubicBezTo>
                    <a:lnTo>
                      <a:pt x="6837" y="10807"/>
                    </a:lnTo>
                    <a:cubicBezTo>
                      <a:pt x="6963" y="10775"/>
                      <a:pt x="7026" y="10744"/>
                      <a:pt x="7152" y="10712"/>
                    </a:cubicBezTo>
                    <a:lnTo>
                      <a:pt x="7498" y="11059"/>
                    </a:lnTo>
                    <a:cubicBezTo>
                      <a:pt x="7561" y="11122"/>
                      <a:pt x="7656" y="11153"/>
                      <a:pt x="7747" y="11153"/>
                    </a:cubicBezTo>
                    <a:cubicBezTo>
                      <a:pt x="7837" y="11153"/>
                      <a:pt x="7924" y="11122"/>
                      <a:pt x="7971" y="11059"/>
                    </a:cubicBezTo>
                    <a:lnTo>
                      <a:pt x="8727" y="10303"/>
                    </a:lnTo>
                    <a:lnTo>
                      <a:pt x="10617" y="10303"/>
                    </a:lnTo>
                    <a:cubicBezTo>
                      <a:pt x="11185" y="10303"/>
                      <a:pt x="11657" y="9830"/>
                      <a:pt x="11657" y="9295"/>
                    </a:cubicBezTo>
                    <a:lnTo>
                      <a:pt x="11657" y="1009"/>
                    </a:lnTo>
                    <a:cubicBezTo>
                      <a:pt x="11657" y="473"/>
                      <a:pt x="11216" y="1"/>
                      <a:pt x="106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42" name="Google Shape;12593;p89">
                <a:extLst>
                  <a:ext uri="{FF2B5EF4-FFF2-40B4-BE49-F238E27FC236}">
                    <a16:creationId xmlns:a16="http://schemas.microsoft.com/office/drawing/2014/main" id="{FCD39869-D97D-84ED-1497-3DAFB7D767B1}"/>
                  </a:ext>
                </a:extLst>
              </p:cNvPr>
              <p:cNvSpPr/>
              <p:nvPr/>
            </p:nvSpPr>
            <p:spPr>
              <a:xfrm>
                <a:off x="5483751" y="4397527"/>
                <a:ext cx="39936" cy="39936"/>
              </a:xfrm>
              <a:custGeom>
                <a:avLst/>
                <a:gdLst/>
                <a:ahLst/>
                <a:cxnLst/>
                <a:rect l="l" t="t" r="r" b="b"/>
                <a:pathLst>
                  <a:path w="726" h="726" extrusionOk="0">
                    <a:moveTo>
                      <a:pt x="347" y="1"/>
                    </a:moveTo>
                    <a:cubicBezTo>
                      <a:pt x="158" y="1"/>
                      <a:pt x="1" y="158"/>
                      <a:pt x="1" y="347"/>
                    </a:cubicBezTo>
                    <a:cubicBezTo>
                      <a:pt x="1" y="536"/>
                      <a:pt x="158" y="726"/>
                      <a:pt x="347" y="726"/>
                    </a:cubicBezTo>
                    <a:cubicBezTo>
                      <a:pt x="568" y="726"/>
                      <a:pt x="725" y="536"/>
                      <a:pt x="725" y="347"/>
                    </a:cubicBezTo>
                    <a:cubicBezTo>
                      <a:pt x="725" y="158"/>
                      <a:pt x="568"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43" name="Google Shape;12594;p89">
                <a:extLst>
                  <a:ext uri="{FF2B5EF4-FFF2-40B4-BE49-F238E27FC236}">
                    <a16:creationId xmlns:a16="http://schemas.microsoft.com/office/drawing/2014/main" id="{3FABC62D-3089-42DB-498E-CD434E54AC70}"/>
                  </a:ext>
                </a:extLst>
              </p:cNvPr>
              <p:cNvSpPr/>
              <p:nvPr/>
            </p:nvSpPr>
            <p:spPr>
              <a:xfrm>
                <a:off x="5559992" y="4397527"/>
                <a:ext cx="38176" cy="39936"/>
              </a:xfrm>
              <a:custGeom>
                <a:avLst/>
                <a:gdLst/>
                <a:ahLst/>
                <a:cxnLst/>
                <a:rect l="l" t="t" r="r" b="b"/>
                <a:pathLst>
                  <a:path w="694" h="726" extrusionOk="0">
                    <a:moveTo>
                      <a:pt x="347" y="1"/>
                    </a:moveTo>
                    <a:cubicBezTo>
                      <a:pt x="158" y="1"/>
                      <a:pt x="1" y="158"/>
                      <a:pt x="1" y="347"/>
                    </a:cubicBezTo>
                    <a:cubicBezTo>
                      <a:pt x="1" y="568"/>
                      <a:pt x="158" y="726"/>
                      <a:pt x="347" y="726"/>
                    </a:cubicBezTo>
                    <a:cubicBezTo>
                      <a:pt x="536" y="726"/>
                      <a:pt x="694" y="568"/>
                      <a:pt x="694" y="347"/>
                    </a:cubicBezTo>
                    <a:cubicBezTo>
                      <a:pt x="694"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44" name="Google Shape;12595;p89">
                <a:extLst>
                  <a:ext uri="{FF2B5EF4-FFF2-40B4-BE49-F238E27FC236}">
                    <a16:creationId xmlns:a16="http://schemas.microsoft.com/office/drawing/2014/main" id="{22E86882-13EC-4D76-9D7F-652D75D2B5BF}"/>
                  </a:ext>
                </a:extLst>
              </p:cNvPr>
              <p:cNvSpPr/>
              <p:nvPr/>
            </p:nvSpPr>
            <p:spPr>
              <a:xfrm>
                <a:off x="5636234" y="4397527"/>
                <a:ext cx="38231" cy="39936"/>
              </a:xfrm>
              <a:custGeom>
                <a:avLst/>
                <a:gdLst/>
                <a:ahLst/>
                <a:cxnLst/>
                <a:rect l="l" t="t" r="r" b="b"/>
                <a:pathLst>
                  <a:path w="695" h="726" extrusionOk="0">
                    <a:moveTo>
                      <a:pt x="347" y="1"/>
                    </a:moveTo>
                    <a:cubicBezTo>
                      <a:pt x="158" y="1"/>
                      <a:pt x="1" y="158"/>
                      <a:pt x="1" y="347"/>
                    </a:cubicBezTo>
                    <a:cubicBezTo>
                      <a:pt x="1" y="568"/>
                      <a:pt x="158" y="726"/>
                      <a:pt x="347" y="726"/>
                    </a:cubicBezTo>
                    <a:cubicBezTo>
                      <a:pt x="537" y="726"/>
                      <a:pt x="694" y="568"/>
                      <a:pt x="694" y="347"/>
                    </a:cubicBezTo>
                    <a:cubicBezTo>
                      <a:pt x="694" y="158"/>
                      <a:pt x="537"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45" name="Google Shape;12596;p89">
                <a:extLst>
                  <a:ext uri="{FF2B5EF4-FFF2-40B4-BE49-F238E27FC236}">
                    <a16:creationId xmlns:a16="http://schemas.microsoft.com/office/drawing/2014/main" id="{D0375098-4BD8-52A7-56D4-6B0D759EDB2B}"/>
                  </a:ext>
                </a:extLst>
              </p:cNvPr>
              <p:cNvSpPr/>
              <p:nvPr/>
            </p:nvSpPr>
            <p:spPr>
              <a:xfrm>
                <a:off x="5709065" y="4397527"/>
                <a:ext cx="265196" cy="39936"/>
              </a:xfrm>
              <a:custGeom>
                <a:avLst/>
                <a:gdLst/>
                <a:ahLst/>
                <a:cxnLst/>
                <a:rect l="l" t="t" r="r" b="b"/>
                <a:pathLst>
                  <a:path w="4821" h="726" extrusionOk="0">
                    <a:moveTo>
                      <a:pt x="347" y="1"/>
                    </a:moveTo>
                    <a:cubicBezTo>
                      <a:pt x="158" y="1"/>
                      <a:pt x="0" y="158"/>
                      <a:pt x="0" y="347"/>
                    </a:cubicBezTo>
                    <a:cubicBezTo>
                      <a:pt x="32" y="568"/>
                      <a:pt x="189" y="726"/>
                      <a:pt x="347" y="726"/>
                    </a:cubicBezTo>
                    <a:lnTo>
                      <a:pt x="4442" y="726"/>
                    </a:lnTo>
                    <a:cubicBezTo>
                      <a:pt x="4663" y="726"/>
                      <a:pt x="4820" y="568"/>
                      <a:pt x="4820" y="347"/>
                    </a:cubicBezTo>
                    <a:cubicBezTo>
                      <a:pt x="4820" y="158"/>
                      <a:pt x="4663" y="1"/>
                      <a:pt x="444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46" name="Google Shape;12597;p89">
                <a:extLst>
                  <a:ext uri="{FF2B5EF4-FFF2-40B4-BE49-F238E27FC236}">
                    <a16:creationId xmlns:a16="http://schemas.microsoft.com/office/drawing/2014/main" id="{2E4B1F68-8E2B-0992-6A3F-450C73CC79C2}"/>
                  </a:ext>
                </a:extLst>
              </p:cNvPr>
              <p:cNvSpPr/>
              <p:nvPr/>
            </p:nvSpPr>
            <p:spPr>
              <a:xfrm>
                <a:off x="5636234" y="4666187"/>
                <a:ext cx="187248" cy="187193"/>
              </a:xfrm>
              <a:custGeom>
                <a:avLst/>
                <a:gdLst/>
                <a:ahLst/>
                <a:cxnLst/>
                <a:rect l="l" t="t" r="r" b="b"/>
                <a:pathLst>
                  <a:path w="3404" h="3403" extrusionOk="0">
                    <a:moveTo>
                      <a:pt x="1671" y="662"/>
                    </a:moveTo>
                    <a:cubicBezTo>
                      <a:pt x="2238" y="662"/>
                      <a:pt x="2710" y="1134"/>
                      <a:pt x="2710" y="1701"/>
                    </a:cubicBezTo>
                    <a:cubicBezTo>
                      <a:pt x="2710" y="2237"/>
                      <a:pt x="2269" y="2710"/>
                      <a:pt x="1671" y="2710"/>
                    </a:cubicBezTo>
                    <a:cubicBezTo>
                      <a:pt x="1135" y="2710"/>
                      <a:pt x="663" y="2237"/>
                      <a:pt x="663" y="1701"/>
                    </a:cubicBezTo>
                    <a:cubicBezTo>
                      <a:pt x="663" y="1134"/>
                      <a:pt x="1135" y="662"/>
                      <a:pt x="1671" y="662"/>
                    </a:cubicBezTo>
                    <a:close/>
                    <a:moveTo>
                      <a:pt x="1671" y="0"/>
                    </a:moveTo>
                    <a:cubicBezTo>
                      <a:pt x="726" y="0"/>
                      <a:pt x="1" y="756"/>
                      <a:pt x="1" y="1701"/>
                    </a:cubicBezTo>
                    <a:cubicBezTo>
                      <a:pt x="1" y="2647"/>
                      <a:pt x="726" y="3403"/>
                      <a:pt x="1671" y="3403"/>
                    </a:cubicBezTo>
                    <a:cubicBezTo>
                      <a:pt x="2616" y="3403"/>
                      <a:pt x="3372" y="2647"/>
                      <a:pt x="3372" y="1701"/>
                    </a:cubicBezTo>
                    <a:cubicBezTo>
                      <a:pt x="3403" y="756"/>
                      <a:pt x="2616" y="0"/>
                      <a:pt x="1671"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nvGrpSpPr>
              <p:cNvPr id="647" name="Google Shape;12598;p89">
                <a:extLst>
                  <a:ext uri="{FF2B5EF4-FFF2-40B4-BE49-F238E27FC236}">
                    <a16:creationId xmlns:a16="http://schemas.microsoft.com/office/drawing/2014/main" id="{9D553AB5-2B86-2433-BA03-88F8A680730E}"/>
                  </a:ext>
                </a:extLst>
              </p:cNvPr>
              <p:cNvGrpSpPr/>
              <p:nvPr/>
            </p:nvGrpSpPr>
            <p:grpSpPr>
              <a:xfrm>
                <a:off x="4600743" y="4323869"/>
                <a:ext cx="566751" cy="644753"/>
                <a:chOff x="-919700" y="2420750"/>
                <a:chExt cx="257575" cy="293025"/>
              </a:xfrm>
              <a:grpFill/>
            </p:grpSpPr>
            <p:sp>
              <p:nvSpPr>
                <p:cNvPr id="648" name="Google Shape;12599;p89">
                  <a:extLst>
                    <a:ext uri="{FF2B5EF4-FFF2-40B4-BE49-F238E27FC236}">
                      <a16:creationId xmlns:a16="http://schemas.microsoft.com/office/drawing/2014/main" id="{CCE5A476-0083-EE7E-B300-B63D533334D2}"/>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49" name="Google Shape;12600;p89">
                  <a:extLst>
                    <a:ext uri="{FF2B5EF4-FFF2-40B4-BE49-F238E27FC236}">
                      <a16:creationId xmlns:a16="http://schemas.microsoft.com/office/drawing/2014/main" id="{45CCFFE0-AECB-4EE0-EB75-EC0831D85CA1}"/>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50" name="Google Shape;12601;p89">
                  <a:extLst>
                    <a:ext uri="{FF2B5EF4-FFF2-40B4-BE49-F238E27FC236}">
                      <a16:creationId xmlns:a16="http://schemas.microsoft.com/office/drawing/2014/main" id="{F5A256D8-36E1-03ED-8F6C-F1D3DC7738E8}"/>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679" name="Google Shape;12630;p89">
                <a:extLst>
                  <a:ext uri="{FF2B5EF4-FFF2-40B4-BE49-F238E27FC236}">
                    <a16:creationId xmlns:a16="http://schemas.microsoft.com/office/drawing/2014/main" id="{759EA4E7-A0C3-62BF-6A3B-A40CB292A8DD}"/>
                  </a:ext>
                </a:extLst>
              </p:cNvPr>
              <p:cNvGrpSpPr/>
              <p:nvPr/>
            </p:nvGrpSpPr>
            <p:grpSpPr>
              <a:xfrm>
                <a:off x="11162866" y="4335825"/>
                <a:ext cx="620890" cy="620890"/>
                <a:chOff x="2964567" y="2571753"/>
                <a:chExt cx="417045" cy="417045"/>
              </a:xfrm>
              <a:grpFill/>
            </p:grpSpPr>
            <p:sp>
              <p:nvSpPr>
                <p:cNvPr id="680" name="Google Shape;12631;p89">
                  <a:extLst>
                    <a:ext uri="{FF2B5EF4-FFF2-40B4-BE49-F238E27FC236}">
                      <a16:creationId xmlns:a16="http://schemas.microsoft.com/office/drawing/2014/main" id="{6B5CD959-3694-80AC-5539-7DA475536ECD}"/>
                    </a:ext>
                  </a:extLst>
                </p:cNvPr>
                <p:cNvSpPr/>
                <p:nvPr/>
              </p:nvSpPr>
              <p:spPr>
                <a:xfrm>
                  <a:off x="2964567" y="2571753"/>
                  <a:ext cx="417045" cy="417045"/>
                </a:xfrm>
                <a:custGeom>
                  <a:avLst/>
                  <a:gdLst/>
                  <a:ahLst/>
                  <a:cxnLst/>
                  <a:rect l="l" t="t" r="r" b="b"/>
                  <a:pathLst>
                    <a:path w="19983" h="19983" extrusionOk="0">
                      <a:moveTo>
                        <a:pt x="9992" y="1170"/>
                      </a:moveTo>
                      <a:cubicBezTo>
                        <a:pt x="14855" y="1170"/>
                        <a:pt x="18812" y="4866"/>
                        <a:pt x="18812" y="9405"/>
                      </a:cubicBezTo>
                      <a:cubicBezTo>
                        <a:pt x="18812" y="13925"/>
                        <a:pt x="14855" y="17601"/>
                        <a:pt x="9992" y="17601"/>
                      </a:cubicBezTo>
                      <a:cubicBezTo>
                        <a:pt x="9111" y="17601"/>
                        <a:pt x="8240" y="17481"/>
                        <a:pt x="7407" y="17242"/>
                      </a:cubicBezTo>
                      <a:cubicBezTo>
                        <a:pt x="7354" y="17226"/>
                        <a:pt x="7299" y="17218"/>
                        <a:pt x="7245" y="17218"/>
                      </a:cubicBezTo>
                      <a:cubicBezTo>
                        <a:pt x="7153" y="17218"/>
                        <a:pt x="7062" y="17240"/>
                        <a:pt x="6979" y="17282"/>
                      </a:cubicBezTo>
                      <a:lnTo>
                        <a:pt x="4723" y="18439"/>
                      </a:lnTo>
                      <a:lnTo>
                        <a:pt x="4723" y="16262"/>
                      </a:lnTo>
                      <a:cubicBezTo>
                        <a:pt x="4723" y="16078"/>
                        <a:pt x="4637" y="15904"/>
                        <a:pt x="4490" y="15793"/>
                      </a:cubicBezTo>
                      <a:cubicBezTo>
                        <a:pt x="2381" y="14208"/>
                        <a:pt x="1171" y="11880"/>
                        <a:pt x="1171" y="9405"/>
                      </a:cubicBezTo>
                      <a:cubicBezTo>
                        <a:pt x="1171" y="4866"/>
                        <a:pt x="5129" y="1170"/>
                        <a:pt x="9992" y="1170"/>
                      </a:cubicBezTo>
                      <a:close/>
                      <a:moveTo>
                        <a:pt x="9992" y="1"/>
                      </a:moveTo>
                      <a:cubicBezTo>
                        <a:pt x="4575" y="1"/>
                        <a:pt x="0" y="4153"/>
                        <a:pt x="0" y="9407"/>
                      </a:cubicBezTo>
                      <a:cubicBezTo>
                        <a:pt x="0" y="12221"/>
                        <a:pt x="1359" y="14795"/>
                        <a:pt x="3552" y="16548"/>
                      </a:cubicBezTo>
                      <a:lnTo>
                        <a:pt x="3552" y="19396"/>
                      </a:lnTo>
                      <a:cubicBezTo>
                        <a:pt x="3552" y="19602"/>
                        <a:pt x="3659" y="19791"/>
                        <a:pt x="3832" y="19897"/>
                      </a:cubicBezTo>
                      <a:cubicBezTo>
                        <a:pt x="3925" y="19953"/>
                        <a:pt x="4031" y="19982"/>
                        <a:pt x="4138" y="19982"/>
                      </a:cubicBezTo>
                      <a:cubicBezTo>
                        <a:pt x="4229" y="19982"/>
                        <a:pt x="4320" y="19961"/>
                        <a:pt x="4405" y="19918"/>
                      </a:cubicBezTo>
                      <a:lnTo>
                        <a:pt x="7310" y="18429"/>
                      </a:lnTo>
                      <a:cubicBezTo>
                        <a:pt x="8180" y="18657"/>
                        <a:pt x="9081" y="18772"/>
                        <a:pt x="9992" y="18772"/>
                      </a:cubicBezTo>
                      <a:cubicBezTo>
                        <a:pt x="15500" y="18772"/>
                        <a:pt x="19983" y="14570"/>
                        <a:pt x="19983" y="9407"/>
                      </a:cubicBezTo>
                      <a:cubicBezTo>
                        <a:pt x="19983" y="4151"/>
                        <a:pt x="15405" y="1"/>
                        <a:pt x="999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81" name="Google Shape;12632;p89">
                  <a:extLst>
                    <a:ext uri="{FF2B5EF4-FFF2-40B4-BE49-F238E27FC236}">
                      <a16:creationId xmlns:a16="http://schemas.microsoft.com/office/drawing/2014/main" id="{CDECD1C8-E21D-012F-CE64-ADDC7B8B094D}"/>
                    </a:ext>
                  </a:extLst>
                </p:cNvPr>
                <p:cNvSpPr/>
                <p:nvPr/>
              </p:nvSpPr>
              <p:spPr>
                <a:xfrm>
                  <a:off x="3037777" y="2694715"/>
                  <a:ext cx="270642" cy="146633"/>
                </a:xfrm>
                <a:custGeom>
                  <a:avLst/>
                  <a:gdLst/>
                  <a:ahLst/>
                  <a:cxnLst/>
                  <a:rect l="l" t="t" r="r" b="b"/>
                  <a:pathLst>
                    <a:path w="12968" h="7026" extrusionOk="0">
                      <a:moveTo>
                        <a:pt x="5362" y="1463"/>
                      </a:moveTo>
                      <a:lnTo>
                        <a:pt x="7241" y="3341"/>
                      </a:lnTo>
                      <a:cubicBezTo>
                        <a:pt x="7353" y="3454"/>
                        <a:pt x="7503" y="3513"/>
                        <a:pt x="7655" y="3513"/>
                      </a:cubicBezTo>
                      <a:cubicBezTo>
                        <a:pt x="7744" y="3513"/>
                        <a:pt x="7833" y="3493"/>
                        <a:pt x="7917" y="3451"/>
                      </a:cubicBezTo>
                      <a:lnTo>
                        <a:pt x="10216" y="2303"/>
                      </a:lnTo>
                      <a:lnTo>
                        <a:pt x="7605" y="5565"/>
                      </a:lnTo>
                      <a:lnTo>
                        <a:pt x="5726" y="3685"/>
                      </a:lnTo>
                      <a:cubicBezTo>
                        <a:pt x="5614" y="3573"/>
                        <a:pt x="5463" y="3514"/>
                        <a:pt x="5311" y="3514"/>
                      </a:cubicBezTo>
                      <a:cubicBezTo>
                        <a:pt x="5223" y="3514"/>
                        <a:pt x="5133" y="3534"/>
                        <a:pt x="5051" y="3575"/>
                      </a:cubicBezTo>
                      <a:lnTo>
                        <a:pt x="2751" y="4725"/>
                      </a:lnTo>
                      <a:lnTo>
                        <a:pt x="2751" y="4725"/>
                      </a:lnTo>
                      <a:lnTo>
                        <a:pt x="5362" y="1463"/>
                      </a:lnTo>
                      <a:close/>
                      <a:moveTo>
                        <a:pt x="5312" y="1"/>
                      </a:moveTo>
                      <a:cubicBezTo>
                        <a:pt x="5302" y="1"/>
                        <a:pt x="5291" y="1"/>
                        <a:pt x="5281" y="2"/>
                      </a:cubicBezTo>
                      <a:cubicBezTo>
                        <a:pt x="5114" y="12"/>
                        <a:pt x="4959" y="92"/>
                        <a:pt x="4856" y="221"/>
                      </a:cubicBezTo>
                      <a:lnTo>
                        <a:pt x="172" y="6075"/>
                      </a:lnTo>
                      <a:cubicBezTo>
                        <a:pt x="0" y="6290"/>
                        <a:pt x="2" y="6595"/>
                        <a:pt x="174" y="6809"/>
                      </a:cubicBezTo>
                      <a:cubicBezTo>
                        <a:pt x="288" y="6950"/>
                        <a:pt x="457" y="7026"/>
                        <a:pt x="630" y="7026"/>
                      </a:cubicBezTo>
                      <a:cubicBezTo>
                        <a:pt x="719" y="7026"/>
                        <a:pt x="808" y="7006"/>
                        <a:pt x="892" y="6964"/>
                      </a:cubicBezTo>
                      <a:lnTo>
                        <a:pt x="5198" y="4811"/>
                      </a:lnTo>
                      <a:lnTo>
                        <a:pt x="7241" y="6855"/>
                      </a:lnTo>
                      <a:cubicBezTo>
                        <a:pt x="7349" y="6964"/>
                        <a:pt x="7496" y="7026"/>
                        <a:pt x="7650" y="7026"/>
                      </a:cubicBezTo>
                      <a:cubicBezTo>
                        <a:pt x="7662" y="7026"/>
                        <a:pt x="7674" y="7025"/>
                        <a:pt x="7687" y="7024"/>
                      </a:cubicBezTo>
                      <a:cubicBezTo>
                        <a:pt x="7853" y="7016"/>
                        <a:pt x="8007" y="6936"/>
                        <a:pt x="8111" y="6807"/>
                      </a:cubicBezTo>
                      <a:lnTo>
                        <a:pt x="12795" y="951"/>
                      </a:lnTo>
                      <a:cubicBezTo>
                        <a:pt x="12967" y="737"/>
                        <a:pt x="12965" y="431"/>
                        <a:pt x="12792" y="219"/>
                      </a:cubicBezTo>
                      <a:cubicBezTo>
                        <a:pt x="12679" y="78"/>
                        <a:pt x="12510" y="1"/>
                        <a:pt x="12337" y="1"/>
                      </a:cubicBezTo>
                      <a:cubicBezTo>
                        <a:pt x="12249" y="1"/>
                        <a:pt x="12159" y="21"/>
                        <a:pt x="12075" y="63"/>
                      </a:cubicBezTo>
                      <a:lnTo>
                        <a:pt x="7770" y="2216"/>
                      </a:lnTo>
                      <a:lnTo>
                        <a:pt x="5726" y="173"/>
                      </a:lnTo>
                      <a:cubicBezTo>
                        <a:pt x="5617" y="62"/>
                        <a:pt x="5467" y="1"/>
                        <a:pt x="5312"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sp>
            <p:nvSpPr>
              <p:cNvPr id="694" name="Google Shape;12645;p89">
                <a:extLst>
                  <a:ext uri="{FF2B5EF4-FFF2-40B4-BE49-F238E27FC236}">
                    <a16:creationId xmlns:a16="http://schemas.microsoft.com/office/drawing/2014/main" id="{43C66D14-F810-BEB6-4380-262426CF4DEE}"/>
                  </a:ext>
                </a:extLst>
              </p:cNvPr>
              <p:cNvSpPr/>
              <p:nvPr/>
            </p:nvSpPr>
            <p:spPr>
              <a:xfrm>
                <a:off x="7055026" y="4335935"/>
                <a:ext cx="620847" cy="620847"/>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nvGrpSpPr>
              <p:cNvPr id="695" name="Google Shape;12646;p89">
                <a:extLst>
                  <a:ext uri="{FF2B5EF4-FFF2-40B4-BE49-F238E27FC236}">
                    <a16:creationId xmlns:a16="http://schemas.microsoft.com/office/drawing/2014/main" id="{7D3B3D25-EA86-243A-8A62-DD13729B0E90}"/>
                  </a:ext>
                </a:extLst>
              </p:cNvPr>
              <p:cNvGrpSpPr/>
              <p:nvPr/>
            </p:nvGrpSpPr>
            <p:grpSpPr>
              <a:xfrm>
                <a:off x="7848323" y="4335840"/>
                <a:ext cx="620922" cy="620859"/>
                <a:chOff x="812101" y="2571761"/>
                <a:chExt cx="417066" cy="417024"/>
              </a:xfrm>
              <a:grpFill/>
            </p:grpSpPr>
            <p:sp>
              <p:nvSpPr>
                <p:cNvPr id="696" name="Google Shape;12647;p89">
                  <a:extLst>
                    <a:ext uri="{FF2B5EF4-FFF2-40B4-BE49-F238E27FC236}">
                      <a16:creationId xmlns:a16="http://schemas.microsoft.com/office/drawing/2014/main" id="{6B37BED3-117F-570C-9E1A-79803CA7E64A}"/>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97" name="Google Shape;12648;p89">
                  <a:extLst>
                    <a:ext uri="{FF2B5EF4-FFF2-40B4-BE49-F238E27FC236}">
                      <a16:creationId xmlns:a16="http://schemas.microsoft.com/office/drawing/2014/main" id="{F01061B6-955D-52A6-352B-8B4F8582669A}"/>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98" name="Google Shape;12649;p89">
                  <a:extLst>
                    <a:ext uri="{FF2B5EF4-FFF2-40B4-BE49-F238E27FC236}">
                      <a16:creationId xmlns:a16="http://schemas.microsoft.com/office/drawing/2014/main" id="{617ECDDF-9870-4460-A011-09C241A2D787}"/>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99" name="Google Shape;12650;p89">
                  <a:extLst>
                    <a:ext uri="{FF2B5EF4-FFF2-40B4-BE49-F238E27FC236}">
                      <a16:creationId xmlns:a16="http://schemas.microsoft.com/office/drawing/2014/main" id="{11190ED5-0C08-7E48-83FB-0CFB935747DA}"/>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700" name="Google Shape;12651;p89">
                <a:extLst>
                  <a:ext uri="{FF2B5EF4-FFF2-40B4-BE49-F238E27FC236}">
                    <a16:creationId xmlns:a16="http://schemas.microsoft.com/office/drawing/2014/main" id="{7C383E85-4AAD-1F37-330B-3563F296ED00}"/>
                  </a:ext>
                </a:extLst>
              </p:cNvPr>
              <p:cNvGrpSpPr/>
              <p:nvPr/>
            </p:nvGrpSpPr>
            <p:grpSpPr>
              <a:xfrm>
                <a:off x="8641703" y="4335840"/>
                <a:ext cx="620859" cy="620859"/>
                <a:chOff x="1323129" y="2571761"/>
                <a:chExt cx="417024" cy="417024"/>
              </a:xfrm>
              <a:grpFill/>
            </p:grpSpPr>
            <p:sp>
              <p:nvSpPr>
                <p:cNvPr id="701" name="Google Shape;12652;p89">
                  <a:extLst>
                    <a:ext uri="{FF2B5EF4-FFF2-40B4-BE49-F238E27FC236}">
                      <a16:creationId xmlns:a16="http://schemas.microsoft.com/office/drawing/2014/main" id="{DC379001-17A6-0060-CA2E-8DA6CD01E193}"/>
                    </a:ext>
                  </a:extLst>
                </p:cNvPr>
                <p:cNvSpPr/>
                <p:nvPr/>
              </p:nvSpPr>
              <p:spPr>
                <a:xfrm>
                  <a:off x="1385007" y="2719183"/>
                  <a:ext cx="73337" cy="219907"/>
                </a:xfrm>
                <a:custGeom>
                  <a:avLst/>
                  <a:gdLst/>
                  <a:ahLst/>
                  <a:cxnLst/>
                  <a:rect l="l" t="t" r="r" b="b"/>
                  <a:pathLst>
                    <a:path w="3513"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702" name="Google Shape;12653;p89">
                  <a:extLst>
                    <a:ext uri="{FF2B5EF4-FFF2-40B4-BE49-F238E27FC236}">
                      <a16:creationId xmlns:a16="http://schemas.microsoft.com/office/drawing/2014/main" id="{6FB0AE3E-71B2-187C-DED2-E2D917EF904F}"/>
                    </a:ext>
                  </a:extLst>
                </p:cNvPr>
                <p:cNvSpPr/>
                <p:nvPr/>
              </p:nvSpPr>
              <p:spPr>
                <a:xfrm>
                  <a:off x="1385007" y="2621430"/>
                  <a:ext cx="73337" cy="73337"/>
                </a:xfrm>
                <a:custGeom>
                  <a:avLst/>
                  <a:gdLst/>
                  <a:ahLst/>
                  <a:cxnLst/>
                  <a:rect l="l" t="t" r="r" b="b"/>
                  <a:pathLst>
                    <a:path w="3513" h="3513"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703" name="Google Shape;12654;p89">
                  <a:extLst>
                    <a:ext uri="{FF2B5EF4-FFF2-40B4-BE49-F238E27FC236}">
                      <a16:creationId xmlns:a16="http://schemas.microsoft.com/office/drawing/2014/main" id="{89C76AFF-9479-EFA2-C494-C580FCA00813}"/>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704" name="Google Shape;12655;p89">
                  <a:extLst>
                    <a:ext uri="{FF2B5EF4-FFF2-40B4-BE49-F238E27FC236}">
                      <a16:creationId xmlns:a16="http://schemas.microsoft.com/office/drawing/2014/main" id="{0DD31620-F9CB-805F-142E-2E3924B60733}"/>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sp>
            <p:nvSpPr>
              <p:cNvPr id="705" name="Google Shape;12656;p89">
                <a:extLst>
                  <a:ext uri="{FF2B5EF4-FFF2-40B4-BE49-F238E27FC236}">
                    <a16:creationId xmlns:a16="http://schemas.microsoft.com/office/drawing/2014/main" id="{3B4ABB29-BAFD-0D51-9906-71CEE77B95FA}"/>
                  </a:ext>
                </a:extLst>
              </p:cNvPr>
              <p:cNvSpPr/>
              <p:nvPr/>
            </p:nvSpPr>
            <p:spPr>
              <a:xfrm>
                <a:off x="9515717" y="4391943"/>
                <a:ext cx="623923" cy="508838"/>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nvGrpSpPr>
              <p:cNvPr id="706" name="Google Shape;12657;p89">
                <a:extLst>
                  <a:ext uri="{FF2B5EF4-FFF2-40B4-BE49-F238E27FC236}">
                    <a16:creationId xmlns:a16="http://schemas.microsoft.com/office/drawing/2014/main" id="{EDB56D4A-3E82-AE52-F5CE-9B3E923B8AF3}"/>
                  </a:ext>
                </a:extLst>
              </p:cNvPr>
              <p:cNvGrpSpPr/>
              <p:nvPr/>
            </p:nvGrpSpPr>
            <p:grpSpPr>
              <a:xfrm>
                <a:off x="10373678" y="4335921"/>
                <a:ext cx="621823" cy="620890"/>
                <a:chOff x="2344476" y="2571761"/>
                <a:chExt cx="417671" cy="417045"/>
              </a:xfrm>
              <a:grpFill/>
            </p:grpSpPr>
            <p:sp>
              <p:nvSpPr>
                <p:cNvPr id="707" name="Google Shape;12658;p89">
                  <a:extLst>
                    <a:ext uri="{FF2B5EF4-FFF2-40B4-BE49-F238E27FC236}">
                      <a16:creationId xmlns:a16="http://schemas.microsoft.com/office/drawing/2014/main" id="{CBF7F4ED-2276-FA0F-27D7-E8366F5FC1A6}"/>
                    </a:ext>
                  </a:extLst>
                </p:cNvPr>
                <p:cNvSpPr/>
                <p:nvPr/>
              </p:nvSpPr>
              <p:spPr>
                <a:xfrm>
                  <a:off x="2344476" y="2571761"/>
                  <a:ext cx="417671" cy="417045"/>
                </a:xfrm>
                <a:custGeom>
                  <a:avLst/>
                  <a:gdLst/>
                  <a:ahLst/>
                  <a:cxnLst/>
                  <a:rect l="l" t="t" r="r" b="b"/>
                  <a:pathLst>
                    <a:path w="20013" h="19983" extrusionOk="0">
                      <a:moveTo>
                        <a:pt x="10022" y="1170"/>
                      </a:moveTo>
                      <a:cubicBezTo>
                        <a:pt x="14886" y="1170"/>
                        <a:pt x="18842" y="5127"/>
                        <a:pt x="18842" y="9990"/>
                      </a:cubicBezTo>
                      <a:cubicBezTo>
                        <a:pt x="18842" y="14855"/>
                        <a:pt x="14886" y="18811"/>
                        <a:pt x="10023" y="18811"/>
                      </a:cubicBezTo>
                      <a:cubicBezTo>
                        <a:pt x="8516" y="18811"/>
                        <a:pt x="7030" y="18423"/>
                        <a:pt x="5726" y="17691"/>
                      </a:cubicBezTo>
                      <a:cubicBezTo>
                        <a:pt x="5638" y="17641"/>
                        <a:pt x="5539" y="17615"/>
                        <a:pt x="5440" y="17615"/>
                      </a:cubicBezTo>
                      <a:cubicBezTo>
                        <a:pt x="5393" y="17615"/>
                        <a:pt x="5345" y="17621"/>
                        <a:pt x="5298" y="17632"/>
                      </a:cubicBezTo>
                      <a:lnTo>
                        <a:pt x="1419" y="18595"/>
                      </a:lnTo>
                      <a:lnTo>
                        <a:pt x="2381" y="14715"/>
                      </a:lnTo>
                      <a:cubicBezTo>
                        <a:pt x="2417" y="14570"/>
                        <a:pt x="2395" y="14416"/>
                        <a:pt x="2323" y="14287"/>
                      </a:cubicBezTo>
                      <a:cubicBezTo>
                        <a:pt x="1590" y="12982"/>
                        <a:pt x="1203" y="11498"/>
                        <a:pt x="1203" y="9990"/>
                      </a:cubicBezTo>
                      <a:cubicBezTo>
                        <a:pt x="1203" y="5127"/>
                        <a:pt x="5159" y="1170"/>
                        <a:pt x="10022" y="1170"/>
                      </a:cubicBezTo>
                      <a:close/>
                      <a:moveTo>
                        <a:pt x="10023" y="1"/>
                      </a:moveTo>
                      <a:cubicBezTo>
                        <a:pt x="4522" y="1"/>
                        <a:pt x="32" y="4491"/>
                        <a:pt x="32" y="9990"/>
                      </a:cubicBezTo>
                      <a:cubicBezTo>
                        <a:pt x="32" y="11620"/>
                        <a:pt x="432" y="13226"/>
                        <a:pt x="1191" y="14655"/>
                      </a:cubicBezTo>
                      <a:lnTo>
                        <a:pt x="50" y="19256"/>
                      </a:lnTo>
                      <a:cubicBezTo>
                        <a:pt x="0" y="19455"/>
                        <a:pt x="58" y="19665"/>
                        <a:pt x="204" y="19810"/>
                      </a:cubicBezTo>
                      <a:cubicBezTo>
                        <a:pt x="313" y="19921"/>
                        <a:pt x="461" y="19982"/>
                        <a:pt x="614" y="19982"/>
                      </a:cubicBezTo>
                      <a:cubicBezTo>
                        <a:pt x="662" y="19982"/>
                        <a:pt x="710" y="19976"/>
                        <a:pt x="757" y="19964"/>
                      </a:cubicBezTo>
                      <a:lnTo>
                        <a:pt x="5358" y="18823"/>
                      </a:lnTo>
                      <a:cubicBezTo>
                        <a:pt x="6788" y="19582"/>
                        <a:pt x="8394" y="19982"/>
                        <a:pt x="10022" y="19982"/>
                      </a:cubicBezTo>
                      <a:cubicBezTo>
                        <a:pt x="12680" y="19982"/>
                        <a:pt x="15187" y="18940"/>
                        <a:pt x="17078" y="17047"/>
                      </a:cubicBezTo>
                      <a:cubicBezTo>
                        <a:pt x="18971" y="15156"/>
                        <a:pt x="20013" y="12649"/>
                        <a:pt x="20013" y="9990"/>
                      </a:cubicBezTo>
                      <a:cubicBezTo>
                        <a:pt x="20013" y="7333"/>
                        <a:pt x="18971" y="4827"/>
                        <a:pt x="17080" y="2934"/>
                      </a:cubicBezTo>
                      <a:cubicBezTo>
                        <a:pt x="15187" y="1043"/>
                        <a:pt x="12680" y="1"/>
                        <a:pt x="1002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708" name="Google Shape;12659;p89">
                  <a:extLst>
                    <a:ext uri="{FF2B5EF4-FFF2-40B4-BE49-F238E27FC236}">
                      <a16:creationId xmlns:a16="http://schemas.microsoft.com/office/drawing/2014/main" id="{1A04B49C-BE75-80A7-DCA8-AF1D097F001E}"/>
                    </a:ext>
                  </a:extLst>
                </p:cNvPr>
                <p:cNvSpPr/>
                <p:nvPr/>
              </p:nvSpPr>
              <p:spPr>
                <a:xfrm>
                  <a:off x="2421672" y="2657388"/>
                  <a:ext cx="260625" cy="243636"/>
                </a:xfrm>
                <a:custGeom>
                  <a:avLst/>
                  <a:gdLst/>
                  <a:ahLst/>
                  <a:cxnLst/>
                  <a:rect l="l" t="t" r="r" b="b"/>
                  <a:pathLst>
                    <a:path w="12488" h="11674" extrusionOk="0">
                      <a:moveTo>
                        <a:pt x="3164" y="1171"/>
                      </a:moveTo>
                      <a:cubicBezTo>
                        <a:pt x="3352" y="1171"/>
                        <a:pt x="3536" y="1247"/>
                        <a:pt x="3710" y="1424"/>
                      </a:cubicBezTo>
                      <a:lnTo>
                        <a:pt x="3719" y="1433"/>
                      </a:lnTo>
                      <a:cubicBezTo>
                        <a:pt x="4757" y="2473"/>
                        <a:pt x="4683" y="2832"/>
                        <a:pt x="4449" y="3068"/>
                      </a:cubicBezTo>
                      <a:cubicBezTo>
                        <a:pt x="4240" y="3275"/>
                        <a:pt x="3625" y="3692"/>
                        <a:pt x="3427" y="3892"/>
                      </a:cubicBezTo>
                      <a:cubicBezTo>
                        <a:pt x="2960" y="4359"/>
                        <a:pt x="3046" y="5081"/>
                        <a:pt x="3685" y="6039"/>
                      </a:cubicBezTo>
                      <a:cubicBezTo>
                        <a:pt x="4065" y="6611"/>
                        <a:pt x="4568" y="7166"/>
                        <a:pt x="4805" y="7405"/>
                      </a:cubicBezTo>
                      <a:lnTo>
                        <a:pt x="4806" y="7405"/>
                      </a:lnTo>
                      <a:cubicBezTo>
                        <a:pt x="5045" y="7642"/>
                        <a:pt x="5599" y="8146"/>
                        <a:pt x="6172" y="8527"/>
                      </a:cubicBezTo>
                      <a:cubicBezTo>
                        <a:pt x="6727" y="8895"/>
                        <a:pt x="7202" y="9079"/>
                        <a:pt x="7594" y="9079"/>
                      </a:cubicBezTo>
                      <a:cubicBezTo>
                        <a:pt x="7880" y="9079"/>
                        <a:pt x="8123" y="8981"/>
                        <a:pt x="8320" y="8785"/>
                      </a:cubicBezTo>
                      <a:cubicBezTo>
                        <a:pt x="8518" y="8585"/>
                        <a:pt x="8935" y="7971"/>
                        <a:pt x="9144" y="7762"/>
                      </a:cubicBezTo>
                      <a:cubicBezTo>
                        <a:pt x="9238" y="7668"/>
                        <a:pt x="9331" y="7609"/>
                        <a:pt x="9460" y="7609"/>
                      </a:cubicBezTo>
                      <a:cubicBezTo>
                        <a:pt x="9549" y="7609"/>
                        <a:pt x="9655" y="7637"/>
                        <a:pt x="9790" y="7702"/>
                      </a:cubicBezTo>
                      <a:cubicBezTo>
                        <a:pt x="10172" y="7886"/>
                        <a:pt x="10582" y="8297"/>
                        <a:pt x="10779" y="8493"/>
                      </a:cubicBezTo>
                      <a:lnTo>
                        <a:pt x="10788" y="8502"/>
                      </a:lnTo>
                      <a:cubicBezTo>
                        <a:pt x="11239" y="8944"/>
                        <a:pt x="11037" y="9452"/>
                        <a:pt x="10593" y="9898"/>
                      </a:cubicBezTo>
                      <a:cubicBezTo>
                        <a:pt x="10190" y="10300"/>
                        <a:pt x="9680" y="10502"/>
                        <a:pt x="9068" y="10502"/>
                      </a:cubicBezTo>
                      <a:cubicBezTo>
                        <a:pt x="8521" y="10502"/>
                        <a:pt x="7892" y="10341"/>
                        <a:pt x="7184" y="10020"/>
                      </a:cubicBezTo>
                      <a:cubicBezTo>
                        <a:pt x="5868" y="9420"/>
                        <a:pt x="4676" y="8428"/>
                        <a:pt x="4228" y="7984"/>
                      </a:cubicBezTo>
                      <a:cubicBezTo>
                        <a:pt x="3784" y="7536"/>
                        <a:pt x="2792" y="6344"/>
                        <a:pt x="2192" y="5028"/>
                      </a:cubicBezTo>
                      <a:cubicBezTo>
                        <a:pt x="1511" y="3527"/>
                        <a:pt x="1552" y="2381"/>
                        <a:pt x="2314" y="1619"/>
                      </a:cubicBezTo>
                      <a:cubicBezTo>
                        <a:pt x="2583" y="1350"/>
                        <a:pt x="2877" y="1171"/>
                        <a:pt x="3164" y="1171"/>
                      </a:cubicBezTo>
                      <a:close/>
                      <a:moveTo>
                        <a:pt x="3169" y="1"/>
                      </a:moveTo>
                      <a:cubicBezTo>
                        <a:pt x="2619" y="1"/>
                        <a:pt x="2030" y="247"/>
                        <a:pt x="1486" y="791"/>
                      </a:cubicBezTo>
                      <a:cubicBezTo>
                        <a:pt x="701" y="1576"/>
                        <a:pt x="0" y="3034"/>
                        <a:pt x="1127" y="5512"/>
                      </a:cubicBezTo>
                      <a:cubicBezTo>
                        <a:pt x="1794" y="6979"/>
                        <a:pt x="2868" y="8274"/>
                        <a:pt x="3398" y="8810"/>
                      </a:cubicBezTo>
                      <a:lnTo>
                        <a:pt x="3402" y="8813"/>
                      </a:lnTo>
                      <a:cubicBezTo>
                        <a:pt x="3938" y="9344"/>
                        <a:pt x="5235" y="10418"/>
                        <a:pt x="6699" y="11085"/>
                      </a:cubicBezTo>
                      <a:cubicBezTo>
                        <a:pt x="7490" y="11445"/>
                        <a:pt x="8308" y="11674"/>
                        <a:pt x="9088" y="11674"/>
                      </a:cubicBezTo>
                      <a:cubicBezTo>
                        <a:pt x="9940" y="11674"/>
                        <a:pt x="10746" y="11400"/>
                        <a:pt x="11421" y="10726"/>
                      </a:cubicBezTo>
                      <a:cubicBezTo>
                        <a:pt x="12488" y="9657"/>
                        <a:pt x="12399" y="8442"/>
                        <a:pt x="11607" y="7665"/>
                      </a:cubicBezTo>
                      <a:cubicBezTo>
                        <a:pt x="11219" y="7278"/>
                        <a:pt x="10791" y="6885"/>
                        <a:pt x="10297" y="6648"/>
                      </a:cubicBezTo>
                      <a:cubicBezTo>
                        <a:pt x="10009" y="6509"/>
                        <a:pt x="9725" y="6440"/>
                        <a:pt x="9455" y="6440"/>
                      </a:cubicBezTo>
                      <a:cubicBezTo>
                        <a:pt x="9034" y="6440"/>
                        <a:pt x="8646" y="6606"/>
                        <a:pt x="8316" y="6935"/>
                      </a:cubicBezTo>
                      <a:cubicBezTo>
                        <a:pt x="8070" y="7180"/>
                        <a:pt x="7732" y="7665"/>
                        <a:pt x="7538" y="7904"/>
                      </a:cubicBezTo>
                      <a:cubicBezTo>
                        <a:pt x="7035" y="7819"/>
                        <a:pt x="6032" y="6974"/>
                        <a:pt x="5634" y="6577"/>
                      </a:cubicBezTo>
                      <a:cubicBezTo>
                        <a:pt x="5236" y="6179"/>
                        <a:pt x="4393" y="5174"/>
                        <a:pt x="4308" y="4674"/>
                      </a:cubicBezTo>
                      <a:cubicBezTo>
                        <a:pt x="4545" y="4481"/>
                        <a:pt x="5031" y="4141"/>
                        <a:pt x="5277" y="3895"/>
                      </a:cubicBezTo>
                      <a:cubicBezTo>
                        <a:pt x="5817" y="3354"/>
                        <a:pt x="5919" y="2652"/>
                        <a:pt x="5564" y="1914"/>
                      </a:cubicBezTo>
                      <a:cubicBezTo>
                        <a:pt x="5327" y="1421"/>
                        <a:pt x="4934" y="993"/>
                        <a:pt x="4546" y="605"/>
                      </a:cubicBezTo>
                      <a:cubicBezTo>
                        <a:pt x="4165" y="216"/>
                        <a:pt x="3684" y="1"/>
                        <a:pt x="31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grpSp>
    </p:spTree>
    <p:extLst>
      <p:ext uri="{BB962C8B-B14F-4D97-AF65-F5344CB8AC3E}">
        <p14:creationId xmlns:p14="http://schemas.microsoft.com/office/powerpoint/2010/main" val="241257126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56"/>
        <p:cNvGrpSpPr/>
        <p:nvPr/>
      </p:nvGrpSpPr>
      <p:grpSpPr>
        <a:xfrm>
          <a:off x="0" y="0"/>
          <a:ext cx="0" cy="0"/>
          <a:chOff x="0" y="0"/>
          <a:chExt cx="0" cy="0"/>
        </a:xfrm>
      </p:grpSpPr>
      <p:sp>
        <p:nvSpPr>
          <p:cNvPr id="2857" name="Google Shape;2857;p60"/>
          <p:cNvSpPr txBox="1">
            <a:spLocks noGrp="1"/>
          </p:cNvSpPr>
          <p:nvPr>
            <p:ph type="title" idx="4294967295"/>
          </p:nvPr>
        </p:nvSpPr>
        <p:spPr>
          <a:xfrm>
            <a:off x="1398588" y="427038"/>
            <a:ext cx="9394825" cy="642937"/>
          </a:xfrm>
          <a:prstGeom prst="rect">
            <a:avLst/>
          </a:prstGeom>
        </p:spPr>
        <p:txBody>
          <a:bodyPr spcFirstLastPara="1" wrap="square" lIns="121900" tIns="121900" rIns="121900" bIns="121900" anchor="t" anchorCtr="0">
            <a:noAutofit/>
          </a:bodyPr>
          <a:lstStyle/>
          <a:p>
            <a:pPr algn="ctr">
              <a:buClr>
                <a:srgbClr val="000000"/>
              </a:buClr>
              <a:buSzPts val="1100"/>
            </a:pPr>
            <a:r>
              <a:rPr lang="en" sz="3600" b="1">
                <a:solidFill>
                  <a:schemeClr val="accent2">
                    <a:lumMod val="50000"/>
                  </a:schemeClr>
                </a:solidFill>
                <a:latin typeface="Hello Father" panose="02000600000000000000" pitchFamily="2" charset="0"/>
                <a:ea typeface="Cambria" panose="02040503050406030204" pitchFamily="18" charset="0"/>
                <a:sym typeface="Arial"/>
              </a:rPr>
              <a:t>How To Edit Shapes</a:t>
            </a:r>
            <a:endParaRPr sz="3600" b="1">
              <a:solidFill>
                <a:schemeClr val="accent2">
                  <a:lumMod val="50000"/>
                </a:schemeClr>
              </a:solidFill>
              <a:latin typeface="Hello Father" panose="02000600000000000000" pitchFamily="2" charset="0"/>
              <a:ea typeface="Cambria" panose="02040503050406030204" pitchFamily="18" charset="0"/>
              <a:sym typeface="Arial"/>
            </a:endParaRPr>
          </a:p>
        </p:txBody>
      </p:sp>
      <p:sp>
        <p:nvSpPr>
          <p:cNvPr id="2858" name="Google Shape;2858;p60"/>
          <p:cNvSpPr txBox="1">
            <a:spLocks noGrp="1"/>
          </p:cNvSpPr>
          <p:nvPr>
            <p:ph type="body" idx="4294967295"/>
          </p:nvPr>
        </p:nvSpPr>
        <p:spPr>
          <a:xfrm>
            <a:off x="1135063" y="1309688"/>
            <a:ext cx="9921875" cy="800100"/>
          </a:xfrm>
          <a:prstGeom prst="rect">
            <a:avLst/>
          </a:prstGeom>
        </p:spPr>
        <p:txBody>
          <a:bodyPr spcFirstLastPara="1" wrap="square" lIns="121900" tIns="121900" rIns="121900" bIns="121900" anchor="t" anchorCtr="0">
            <a:noAutofit/>
          </a:bodyPr>
          <a:lstStyle/>
          <a:p>
            <a:pPr marL="152396" indent="0">
              <a:buNone/>
            </a:pPr>
            <a:r>
              <a:rPr lang="en" sz="1800">
                <a:solidFill>
                  <a:schemeClr val="accent2">
                    <a:lumMod val="50000"/>
                  </a:schemeClr>
                </a:solidFill>
                <a:latin typeface="Georgia" panose="02040502050405020303" pitchFamily="18" charset="0"/>
                <a:ea typeface="Arial"/>
                <a:cs typeface="Helvetica" panose="020B0604020202020204" pitchFamily="34" charset="0"/>
                <a:sym typeface="Arial"/>
              </a:rPr>
              <a:t>You can add and edit some </a:t>
            </a:r>
            <a:r>
              <a:rPr lang="en" sz="1800" b="1">
                <a:solidFill>
                  <a:schemeClr val="accent2">
                    <a:lumMod val="50000"/>
                  </a:schemeClr>
                </a:solidFill>
                <a:uFill>
                  <a:noFill/>
                </a:uFill>
                <a:latin typeface="Georgia" panose="02040502050405020303" pitchFamily="18" charset="0"/>
                <a:ea typeface="Arial"/>
                <a:cs typeface="Helvetica" panose="020B0604020202020204" pitchFamily="34" charset="0"/>
                <a:sym typeface="Arial"/>
              </a:rPr>
              <a:t>shapes</a:t>
            </a:r>
            <a:r>
              <a:rPr lang="en" sz="1800">
                <a:solidFill>
                  <a:schemeClr val="accent2">
                    <a:lumMod val="50000"/>
                  </a:schemeClr>
                </a:solidFill>
                <a:latin typeface="Georgia" panose="02040502050405020303" pitchFamily="18" charset="0"/>
                <a:ea typeface="Arial"/>
                <a:cs typeface="Helvetica" panose="020B0604020202020204" pitchFamily="34" charset="0"/>
                <a:sym typeface="Arial"/>
              </a:rPr>
              <a:t> to your presentation to present your data in a visual way.</a:t>
            </a:r>
            <a:endParaRPr sz="1800">
              <a:solidFill>
                <a:schemeClr val="accent2">
                  <a:lumMod val="50000"/>
                </a:schemeClr>
              </a:solidFill>
              <a:latin typeface="Georgia" panose="02040502050405020303" pitchFamily="18" charset="0"/>
              <a:ea typeface="Arial"/>
              <a:cs typeface="Helvetica" panose="020B0604020202020204" pitchFamily="34" charset="0"/>
              <a:sym typeface="Arial"/>
            </a:endParaRPr>
          </a:p>
          <a:p>
            <a:pPr marL="0" indent="0">
              <a:buNone/>
            </a:pPr>
            <a:endParaRPr sz="1800">
              <a:solidFill>
                <a:schemeClr val="accent2">
                  <a:lumMod val="50000"/>
                </a:schemeClr>
              </a:solidFill>
              <a:latin typeface="Georgia" panose="02040502050405020303" pitchFamily="18" charset="0"/>
              <a:ea typeface="Arial"/>
              <a:cs typeface="Helvetica" panose="020B0604020202020204" pitchFamily="34" charset="0"/>
              <a:sym typeface="Arial"/>
            </a:endParaRPr>
          </a:p>
        </p:txBody>
      </p:sp>
      <p:sp>
        <p:nvSpPr>
          <p:cNvPr id="2859" name="Google Shape;2859;p60"/>
          <p:cNvSpPr txBox="1"/>
          <p:nvPr/>
        </p:nvSpPr>
        <p:spPr>
          <a:xfrm>
            <a:off x="1064633" y="2348413"/>
            <a:ext cx="9923166" cy="3909200"/>
          </a:xfrm>
          <a:prstGeom prst="rect">
            <a:avLst/>
          </a:prstGeom>
          <a:noFill/>
          <a:ln>
            <a:noFill/>
          </a:ln>
        </p:spPr>
        <p:txBody>
          <a:bodyPr spcFirstLastPara="1" wrap="square" lIns="121900" tIns="121900" rIns="121900" bIns="121900" anchor="t" anchorCtr="0">
            <a:noAutofit/>
          </a:bodyPr>
          <a:lstStyle/>
          <a:p>
            <a:pPr marL="609585" marR="0" lvl="0" indent="-397923" algn="l" defTabSz="1219170" rtl="0" eaLnBrk="1" fontAlgn="auto" latinLnBrk="0" hangingPunct="1">
              <a:lnSpc>
                <a:spcPct val="115000"/>
              </a:lnSpc>
              <a:spcBef>
                <a:spcPct val="0"/>
              </a:spcBef>
              <a:spcAft>
                <a:spcPct val="0"/>
              </a:spcAft>
              <a:buClr>
                <a:schemeClr val="accent6"/>
              </a:buClr>
              <a:buSzPts val="1100"/>
              <a:buFont typeface="Arial"/>
              <a:buChar char="●"/>
              <a:defRPr/>
            </a:pPr>
            <a:r>
              <a:rPr kumimoji="0" lang="en"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Choose your favourite infographic and insert it in your presentation using Ctrl C + Ctrl V or Cmd C + Cmd V in Mac.</a:t>
            </a:r>
            <a:endParaRPr kumimoji="0"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endParaRPr>
          </a:p>
          <a:p>
            <a:pPr marL="609585" marR="0" lvl="0" indent="-397923" algn="l" defTabSz="1219170" rtl="0" eaLnBrk="1" fontAlgn="auto" latinLnBrk="0" hangingPunct="1">
              <a:lnSpc>
                <a:spcPct val="115000"/>
              </a:lnSpc>
              <a:spcBef>
                <a:spcPct val="0"/>
              </a:spcBef>
              <a:spcAft>
                <a:spcPct val="0"/>
              </a:spcAft>
              <a:buClr>
                <a:schemeClr val="accent6"/>
              </a:buClr>
              <a:buSzPts val="1100"/>
              <a:buFont typeface="Proxima Nova"/>
              <a:buChar char="●"/>
              <a:defRPr/>
            </a:pPr>
            <a:r>
              <a:rPr kumimoji="0" lang="en"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Select one of the parts and </a:t>
            </a:r>
            <a:r>
              <a:rPr kumimoji="0" lang="en" b="1"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ungroup</a:t>
            </a:r>
            <a:r>
              <a:rPr kumimoji="0" lang="en"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 it by right-clicking and choosing “Ungroup”. </a:t>
            </a:r>
            <a:endParaRPr kumimoji="0"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endParaRPr>
          </a:p>
          <a:p>
            <a:pPr marL="609585" marR="0" lvl="0" indent="-397923" algn="l" defTabSz="1219170" rtl="0" eaLnBrk="1" fontAlgn="auto" latinLnBrk="0" hangingPunct="1">
              <a:lnSpc>
                <a:spcPct val="115000"/>
              </a:lnSpc>
              <a:spcBef>
                <a:spcPct val="0"/>
              </a:spcBef>
              <a:spcAft>
                <a:spcPct val="0"/>
              </a:spcAft>
              <a:buClr>
                <a:schemeClr val="accent6"/>
              </a:buClr>
              <a:buSzPts val="1100"/>
              <a:buFont typeface="Proxima Nova"/>
              <a:buChar char="●"/>
              <a:defRPr/>
            </a:pPr>
            <a:r>
              <a:rPr kumimoji="0" lang="en" b="1"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Change the color</a:t>
            </a:r>
            <a:r>
              <a:rPr kumimoji="0" lang="en"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 by clicking on the paint bucket. </a:t>
            </a:r>
            <a:endParaRPr kumimoji="0"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endParaRPr>
          </a:p>
          <a:p>
            <a:pPr marL="609585" marR="0" lvl="0" indent="-397923" algn="l" defTabSz="1219170" rtl="0" eaLnBrk="1" fontAlgn="auto" latinLnBrk="0" hangingPunct="1">
              <a:lnSpc>
                <a:spcPct val="115000"/>
              </a:lnSpc>
              <a:spcBef>
                <a:spcPct val="0"/>
              </a:spcBef>
              <a:spcAft>
                <a:spcPct val="0"/>
              </a:spcAft>
              <a:buClr>
                <a:schemeClr val="accent6"/>
              </a:buClr>
              <a:buSzPts val="1100"/>
              <a:buFont typeface="Proxima Nova"/>
              <a:buChar char="●"/>
              <a:defRPr/>
            </a:pPr>
            <a:r>
              <a:rPr kumimoji="0" lang="en"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Then </a:t>
            </a:r>
            <a:r>
              <a:rPr kumimoji="0" lang="en" b="1"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resize</a:t>
            </a:r>
            <a:r>
              <a:rPr kumimoji="0" lang="en"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 the element by clicking and dragging one of the square-shaped points of its bounding box (the cursor should look like a double-headed arrow). Remember to hold Shift while dragging to keep the proportions.</a:t>
            </a:r>
            <a:endParaRPr kumimoji="0"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endParaRPr>
          </a:p>
          <a:p>
            <a:pPr marL="609585" marR="0" lvl="0" indent="-397923" algn="l" defTabSz="1219170" rtl="0" eaLnBrk="1" fontAlgn="auto" latinLnBrk="0" hangingPunct="1">
              <a:lnSpc>
                <a:spcPct val="115000"/>
              </a:lnSpc>
              <a:spcBef>
                <a:spcPct val="0"/>
              </a:spcBef>
              <a:spcAft>
                <a:spcPct val="0"/>
              </a:spcAft>
              <a:buClr>
                <a:schemeClr val="accent6"/>
              </a:buClr>
              <a:buSzPts val="1100"/>
              <a:buFont typeface="Proxima Nova"/>
              <a:buChar char="●"/>
              <a:defRPr/>
            </a:pPr>
            <a:r>
              <a:rPr kumimoji="0" lang="en" b="1"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Group</a:t>
            </a:r>
            <a:r>
              <a:rPr kumimoji="0" lang="en"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 the elements again by selecting them, right-clicking and choosing “Group”.</a:t>
            </a:r>
            <a:endParaRPr kumimoji="0"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endParaRPr>
          </a:p>
          <a:p>
            <a:pPr marL="609585" marR="0" lvl="0" indent="-397923" algn="l" defTabSz="1219170" rtl="0" eaLnBrk="1" fontAlgn="auto" latinLnBrk="0" hangingPunct="1">
              <a:lnSpc>
                <a:spcPct val="115000"/>
              </a:lnSpc>
              <a:spcBef>
                <a:spcPct val="0"/>
              </a:spcBef>
              <a:spcAft>
                <a:spcPct val="0"/>
              </a:spcAft>
              <a:buClr>
                <a:schemeClr val="accent6"/>
              </a:buClr>
              <a:buSzPts val="1100"/>
              <a:buFont typeface="Arial"/>
              <a:buChar char="●"/>
              <a:defRPr/>
            </a:pPr>
            <a:r>
              <a:rPr kumimoji="0" lang="en"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Repeat the steps above with the other parts and when you’re done editing, copy the end result and paste it into your presentation.</a:t>
            </a:r>
            <a:endParaRPr kumimoji="0"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endParaRPr>
          </a:p>
          <a:p>
            <a:pPr marL="609585" marR="0" lvl="0" indent="-397923" algn="l" defTabSz="1219170" rtl="0" eaLnBrk="1" fontAlgn="auto" latinLnBrk="0" hangingPunct="1">
              <a:lnSpc>
                <a:spcPct val="115000"/>
              </a:lnSpc>
              <a:spcBef>
                <a:spcPct val="0"/>
              </a:spcBef>
              <a:spcAft>
                <a:spcPct val="0"/>
              </a:spcAft>
              <a:buClr>
                <a:schemeClr val="accent6"/>
              </a:buClr>
              <a:buSzPts val="1100"/>
              <a:buFont typeface="Proxima Nova"/>
              <a:buChar char="●"/>
              <a:defRPr/>
            </a:pPr>
            <a:r>
              <a:rPr kumimoji="0" lang="en"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Remember to choose the “</a:t>
            </a:r>
            <a:r>
              <a:rPr kumimoji="0" lang="en" b="1"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Keep source formatting</a:t>
            </a:r>
            <a:r>
              <a:rPr kumimoji="0" lang="en"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 option so that it keeps the design. For more info, please visit </a:t>
            </a:r>
            <a:r>
              <a:rPr kumimoji="0" lang="en-US" b="1" i="0" u="none" strike="noStrike" kern="0" cap="none" spc="0" normalizeH="0" baseline="0" noProof="0" dirty="0" err="1">
                <a:ln>
                  <a:noFill/>
                </a:ln>
                <a:solidFill>
                  <a:schemeClr val="accent2">
                    <a:lumMod val="50000"/>
                  </a:schemeClr>
                </a:solidFill>
                <a:effectLst/>
                <a:uLnTx/>
                <a:uFill>
                  <a:noFill/>
                </a:uFill>
                <a:latin typeface="Georgia" panose="02040502050405020303" pitchFamily="18" charset="0"/>
                <a:cs typeface="Helvetica" panose="020B0604020202020204" pitchFamily="34" charset="0"/>
                <a:sym typeface="Arial"/>
                <a:hlinkClick r:id="rId3">
                  <a:extLst>
                    <a:ext uri="{A12FA001-AC4F-418D-AE19-62706E023703}">
                      <ahyp:hlinkClr xmlns:ahyp="http://schemas.microsoft.com/office/drawing/2018/hyperlinkcolor" val="tx"/>
                    </a:ext>
                  </a:extLst>
                </a:hlinkClick>
              </a:rPr>
              <a:t>iTalkedTech</a:t>
            </a:r>
            <a:r>
              <a:rPr kumimoji="0" lang="en" b="1" i="0" u="none" strike="noStrike" kern="0" cap="none" spc="0" normalizeH="0" baseline="0" noProof="0" dirty="0">
                <a:ln>
                  <a:noFill/>
                </a:ln>
                <a:solidFill>
                  <a:schemeClr val="accent2">
                    <a:lumMod val="50000"/>
                  </a:schemeClr>
                </a:solidFill>
                <a:effectLst/>
                <a:uLnTx/>
                <a:uFill>
                  <a:noFill/>
                </a:uFill>
                <a:latin typeface="Georgia" panose="02040502050405020303" pitchFamily="18" charset="0"/>
                <a:cs typeface="Helvetica" panose="020B0604020202020204" pitchFamily="34" charset="0"/>
                <a:sym typeface="Arial"/>
                <a:hlinkClick r:id="rId3">
                  <a:extLst>
                    <a:ext uri="{A12FA001-AC4F-418D-AE19-62706E023703}">
                      <ahyp:hlinkClr xmlns:ahyp="http://schemas.microsoft.com/office/drawing/2018/hyperlinkcolor" val="tx"/>
                    </a:ext>
                  </a:extLst>
                </a:hlinkClick>
              </a:rPr>
              <a:t> (Tips &amp; Tricks)</a:t>
            </a:r>
            <a:r>
              <a:rPr kumimoji="0" lang="en"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rPr>
              <a:t>.</a:t>
            </a:r>
            <a:endParaRPr kumimoji="0" b="0" i="0" u="none" strike="noStrike" kern="0" cap="none" spc="0" normalizeH="0" baseline="0" noProof="0" dirty="0">
              <a:ln>
                <a:noFill/>
              </a:ln>
              <a:solidFill>
                <a:schemeClr val="accent2">
                  <a:lumMod val="50000"/>
                </a:schemeClr>
              </a:solidFill>
              <a:effectLst/>
              <a:uLnTx/>
              <a:uFillTx/>
              <a:latin typeface="Georgia" panose="02040502050405020303" pitchFamily="18" charset="0"/>
              <a:cs typeface="Helvetica" panose="020B0604020202020204" pitchFamily="34" charset="0"/>
              <a:sym typeface="Arial"/>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8170" y="656221"/>
            <a:ext cx="7335663" cy="590931"/>
          </a:xfrm>
          <a:prstGeom prst="rect">
            <a:avLst/>
          </a:prstGeom>
        </p:spPr>
        <p:txBody>
          <a:bodyPr wrap="none">
            <a:spAutoFit/>
          </a:bodyPr>
          <a:lstStyle/>
          <a:p>
            <a:pPr lvl="0" algn="ctr">
              <a:lnSpc>
                <a:spcPct val="90000"/>
              </a:lnSpc>
              <a:spcBef>
                <a:spcPct val="0"/>
              </a:spcBef>
              <a:buClr>
                <a:srgbClr val="000000"/>
              </a:buClr>
              <a:buSzPts val="1100"/>
              <a:defRPr/>
            </a:pPr>
            <a:r>
              <a:rPr lang="en-US" sz="3600" b="1">
                <a:solidFill>
                  <a:schemeClr val="accent2">
                    <a:lumMod val="50000"/>
                  </a:schemeClr>
                </a:solidFill>
                <a:latin typeface="Hello Father" panose="02000600000000000000" pitchFamily="2" charset="0"/>
                <a:ea typeface="Cambria" panose="02040503050406030204" pitchFamily="18" charset="0"/>
                <a:cs typeface="+mj-cs"/>
              </a:rPr>
              <a:t>Terms of Use (Free Users)</a:t>
            </a:r>
          </a:p>
        </p:txBody>
      </p:sp>
      <p:cxnSp>
        <p:nvCxnSpPr>
          <p:cNvPr id="8" name="Straight Connector 7"/>
          <p:cNvCxnSpPr/>
          <p:nvPr/>
        </p:nvCxnSpPr>
        <p:spPr>
          <a:xfrm>
            <a:off x="3352800" y="1344706"/>
            <a:ext cx="5486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FEE3117-CA9D-C63D-F40E-394CD20E15D5}"/>
              </a:ext>
            </a:extLst>
          </p:cNvPr>
          <p:cNvGrpSpPr/>
          <p:nvPr/>
        </p:nvGrpSpPr>
        <p:grpSpPr>
          <a:xfrm>
            <a:off x="1524000" y="1838157"/>
            <a:ext cx="9879628" cy="4589309"/>
            <a:chOff x="1524000" y="1838157"/>
            <a:chExt cx="9879628" cy="4589309"/>
          </a:xfrm>
        </p:grpSpPr>
        <p:sp>
          <p:nvSpPr>
            <p:cNvPr id="3" name="Rectangle 2"/>
            <p:cNvSpPr/>
            <p:nvPr/>
          </p:nvSpPr>
          <p:spPr>
            <a:xfrm>
              <a:off x="1524000" y="1838157"/>
              <a:ext cx="9029700" cy="4062651"/>
            </a:xfrm>
            <a:prstGeom prst="rect">
              <a:avLst/>
            </a:prstGeom>
          </p:spPr>
          <p:txBody>
            <a:bodyPr wrap="square">
              <a:spAutoFit/>
            </a:bodyPr>
            <a:lstStyle/>
            <a:p>
              <a:r>
                <a:rPr lang="en-US" dirty="0">
                  <a:solidFill>
                    <a:schemeClr val="accent2">
                      <a:lumMod val="50000"/>
                    </a:schemeClr>
                  </a:solidFill>
                  <a:latin typeface="Georgia" panose="02040502050405020303" pitchFamily="18" charset="0"/>
                  <a:cs typeface="Segoe UI" panose="020B0502040204020203" pitchFamily="34" charset="0"/>
                </a:rPr>
                <a:t>If you are a free subscriber, you should credit</a:t>
              </a:r>
              <a:r>
                <a:rPr lang="en-US" b="1" dirty="0">
                  <a:solidFill>
                    <a:schemeClr val="accent2">
                      <a:lumMod val="50000"/>
                    </a:schemeClr>
                  </a:solidFill>
                  <a:latin typeface="Georgia" panose="02040502050405020303" pitchFamily="18" charset="0"/>
                  <a:cs typeface="Segoe UI" panose="020B0502040204020203" pitchFamily="34" charset="0"/>
                </a:rPr>
                <a:t> </a:t>
              </a:r>
              <a:r>
                <a:rPr lang="en-US" b="1" u="sng" dirty="0" err="1">
                  <a:solidFill>
                    <a:schemeClr val="accent2">
                      <a:lumMod val="50000"/>
                    </a:schemeClr>
                  </a:solidFill>
                  <a:latin typeface="Georgia" panose="02040502050405020303" pitchFamily="18" charset="0"/>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lang="en-US" b="1" dirty="0">
                  <a:solidFill>
                    <a:schemeClr val="accent2">
                      <a:lumMod val="50000"/>
                    </a:schemeClr>
                  </a:solidFill>
                  <a:latin typeface="Georgia" panose="02040502050405020303" pitchFamily="18" charset="0"/>
                  <a:cs typeface="Segoe UI" panose="020B0502040204020203" pitchFamily="34" charset="0"/>
                </a:rPr>
                <a:t> </a:t>
              </a:r>
              <a:r>
                <a:rPr lang="en-US" dirty="0">
                  <a:solidFill>
                    <a:schemeClr val="accent2">
                      <a:lumMod val="50000"/>
                    </a:schemeClr>
                  </a:solidFill>
                  <a:latin typeface="Georgia" panose="02040502050405020303" pitchFamily="18" charset="0"/>
                  <a:cs typeface="Segoe UI" panose="020B0502040204020203" pitchFamily="34" charset="0"/>
                </a:rPr>
                <a:t>by keeping the “</a:t>
              </a:r>
              <a:r>
                <a:rPr lang="en-US" b="1" dirty="0">
                  <a:solidFill>
                    <a:schemeClr val="accent2">
                      <a:lumMod val="50000"/>
                    </a:schemeClr>
                  </a:solidFill>
                  <a:latin typeface="Georgia" panose="02040502050405020303" pitchFamily="18" charset="0"/>
                  <a:cs typeface="Segoe UI" panose="020B0502040204020203" pitchFamily="34" charset="0"/>
                </a:rPr>
                <a:t>Thank You”</a:t>
              </a:r>
              <a:r>
                <a:rPr lang="en-US" dirty="0">
                  <a:solidFill>
                    <a:schemeClr val="accent2">
                      <a:lumMod val="50000"/>
                    </a:schemeClr>
                  </a:solidFill>
                  <a:latin typeface="Georgia" panose="02040502050405020303" pitchFamily="18" charset="0"/>
                  <a:cs typeface="Segoe UI" panose="020B0502040204020203" pitchFamily="34" charset="0"/>
                </a:rPr>
                <a:t> slide.</a:t>
              </a:r>
            </a:p>
            <a:p>
              <a:r>
                <a:rPr lang="en-US" dirty="0">
                  <a:solidFill>
                    <a:schemeClr val="accent2">
                      <a:lumMod val="50000"/>
                    </a:schemeClr>
                  </a:solidFill>
                  <a:latin typeface="Georgia" panose="02040502050405020303" pitchFamily="18" charset="0"/>
                  <a:cs typeface="Segoe UI" panose="020B0502040204020203" pitchFamily="34" charset="0"/>
                </a:rPr>
                <a:t>Kindly refer to the following slide for the Terms of Use for premium users.</a:t>
              </a:r>
            </a:p>
            <a:p>
              <a:endParaRPr lang="en-US" b="1" dirty="0">
                <a:solidFill>
                  <a:schemeClr val="accent2">
                    <a:lumMod val="50000"/>
                  </a:schemeClr>
                </a:solidFill>
                <a:latin typeface="Georgia" panose="02040502050405020303" pitchFamily="18" charset="0"/>
                <a:cs typeface="Segoe UI" panose="020B0502040204020203" pitchFamily="34" charset="0"/>
              </a:endParaRPr>
            </a:p>
            <a:p>
              <a:pPr>
                <a:spcBef>
                  <a:spcPts val="600"/>
                </a:spcBef>
              </a:pPr>
              <a:r>
                <a:rPr lang="en-US" sz="2000" b="1" u="sng" dirty="0">
                  <a:solidFill>
                    <a:schemeClr val="accent2">
                      <a:lumMod val="50000"/>
                    </a:schemeClr>
                  </a:solidFill>
                  <a:latin typeface="Georgia" panose="02040502050405020303" pitchFamily="18" charset="0"/>
                  <a:cs typeface="Segoe UI" panose="020B0502040204020203" pitchFamily="34" charset="0"/>
                </a:rPr>
                <a:t>You can:</a:t>
              </a:r>
              <a:endParaRPr lang="en-US" b="1" u="sng" dirty="0">
                <a:solidFill>
                  <a:schemeClr val="accent2">
                    <a:lumMod val="50000"/>
                  </a:schemeClr>
                </a:solidFill>
                <a:latin typeface="Georgia" panose="02040502050405020303" pitchFamily="18" charset="0"/>
                <a:cs typeface="Segoe UI" panose="020B0502040204020203" pitchFamily="34" charset="0"/>
              </a:endParaRPr>
            </a:p>
            <a:p>
              <a:pPr marL="285750" indent="-285750">
                <a:spcBef>
                  <a:spcPts val="600"/>
                </a:spcBef>
                <a:buFont typeface="Arial" panose="020B0604020202020204" pitchFamily="34" charset="0"/>
                <a:buChar char="•"/>
              </a:pPr>
              <a:r>
                <a:rPr lang="en-US" dirty="0">
                  <a:solidFill>
                    <a:schemeClr val="accent2">
                      <a:lumMod val="50000"/>
                    </a:schemeClr>
                  </a:solidFill>
                  <a:latin typeface="Georgia" panose="02040502050405020303" pitchFamily="18" charset="0"/>
                  <a:cs typeface="Segoe UI" panose="020B0502040204020203" pitchFamily="34" charset="0"/>
                </a:rPr>
                <a:t>Customize or edit this template</a:t>
              </a:r>
            </a:p>
            <a:p>
              <a:pPr marL="285750" indent="-285750">
                <a:buFont typeface="Arial" panose="020B0604020202020204" pitchFamily="34" charset="0"/>
                <a:buChar char="•"/>
              </a:pPr>
              <a:r>
                <a:rPr lang="en-US" dirty="0">
                  <a:solidFill>
                    <a:schemeClr val="accent2">
                      <a:lumMod val="50000"/>
                    </a:schemeClr>
                  </a:solidFill>
                  <a:latin typeface="Georgia" panose="02040502050405020303" pitchFamily="18" charset="0"/>
                  <a:cs typeface="Segoe UI" panose="020B0502040204020203" pitchFamily="34" charset="0"/>
                </a:rPr>
                <a:t>Use this template for both business and personal endeavors.</a:t>
              </a:r>
            </a:p>
            <a:p>
              <a:pPr marL="171450" indent="-171450">
                <a:buFont typeface="Wingdings" panose="05000000000000000000" pitchFamily="2" charset="2"/>
                <a:buChar char="v"/>
              </a:pPr>
              <a:endParaRPr lang="en-US" dirty="0">
                <a:solidFill>
                  <a:schemeClr val="accent2">
                    <a:lumMod val="50000"/>
                  </a:schemeClr>
                </a:solidFill>
                <a:latin typeface="Georgia" panose="02040502050405020303" pitchFamily="18" charset="0"/>
                <a:cs typeface="Segoe UI" panose="020B0502040204020203" pitchFamily="34" charset="0"/>
              </a:endParaRPr>
            </a:p>
            <a:p>
              <a:pPr>
                <a:spcBef>
                  <a:spcPts val="600"/>
                </a:spcBef>
              </a:pPr>
              <a:r>
                <a:rPr lang="en-US" sz="2000" b="1" u="sng" dirty="0">
                  <a:solidFill>
                    <a:schemeClr val="accent2">
                      <a:lumMod val="50000"/>
                    </a:schemeClr>
                  </a:solidFill>
                  <a:latin typeface="Georgia" panose="02040502050405020303" pitchFamily="18" charset="0"/>
                  <a:cs typeface="Segoe UI" panose="020B0502040204020203" pitchFamily="34" charset="0"/>
                </a:rPr>
                <a:t>You can not:</a:t>
              </a:r>
            </a:p>
            <a:p>
              <a:pPr marL="285750" indent="-285750">
                <a:spcBef>
                  <a:spcPts val="600"/>
                </a:spcBef>
                <a:buFont typeface="Arial" panose="020B0604020202020204" pitchFamily="34" charset="0"/>
                <a:buChar char="•"/>
              </a:pPr>
              <a:r>
                <a:rPr lang="en-US" dirty="0">
                  <a:solidFill>
                    <a:schemeClr val="accent2">
                      <a:lumMod val="50000"/>
                    </a:schemeClr>
                  </a:solidFill>
                  <a:latin typeface="Georgia" panose="02040502050405020303" pitchFamily="18" charset="0"/>
                  <a:cs typeface="Segoe UI" panose="020B0502040204020203" pitchFamily="34" charset="0"/>
                </a:rPr>
                <a:t>Sell, rent, or second-license </a:t>
              </a:r>
              <a:r>
                <a:rPr lang="en-US" dirty="0" err="1">
                  <a:solidFill>
                    <a:schemeClr val="accent2">
                      <a:lumMod val="50000"/>
                    </a:schemeClr>
                  </a:solidFill>
                  <a:latin typeface="Georgia" panose="02040502050405020303" pitchFamily="18" charset="0"/>
                  <a:cs typeface="Segoe UI" panose="020B0502040204020203" pitchFamily="34" charset="0"/>
                </a:rPr>
                <a:t>iTalkedTech</a:t>
              </a:r>
              <a:r>
                <a:rPr lang="en-US" dirty="0">
                  <a:solidFill>
                    <a:schemeClr val="accent2">
                      <a:lumMod val="50000"/>
                    </a:schemeClr>
                  </a:solidFill>
                  <a:latin typeface="Georgia" panose="02040502050405020303" pitchFamily="18" charset="0"/>
                  <a:cs typeface="Segoe UI" panose="020B0502040204020203" pitchFamily="34" charset="0"/>
                </a:rPr>
                <a:t> content or its altered version.</a:t>
              </a:r>
              <a:br>
                <a:rPr lang="en-US" dirty="0">
                  <a:solidFill>
                    <a:schemeClr val="accent2">
                      <a:lumMod val="50000"/>
                    </a:schemeClr>
                  </a:solidFill>
                  <a:latin typeface="Georgia" panose="02040502050405020303" pitchFamily="18" charset="0"/>
                  <a:cs typeface="Segoe UI" panose="020B0502040204020203" pitchFamily="34" charset="0"/>
                </a:rPr>
              </a:br>
              <a:r>
                <a:rPr lang="en-US" dirty="0">
                  <a:solidFill>
                    <a:schemeClr val="accent2">
                      <a:lumMod val="50000"/>
                    </a:schemeClr>
                  </a:solidFill>
                  <a:latin typeface="Georgia" panose="02040502050405020303" pitchFamily="18" charset="0"/>
                  <a:cs typeface="Segoe UI" panose="020B0502040204020203" pitchFamily="34" charset="0"/>
                </a:rPr>
                <a:t>Promulgate, unless explicitly permitted, </a:t>
              </a:r>
              <a:r>
                <a:rPr lang="en-US" dirty="0" err="1">
                  <a:solidFill>
                    <a:schemeClr val="accent2">
                      <a:lumMod val="50000"/>
                    </a:schemeClr>
                  </a:solidFill>
                  <a:latin typeface="Georgia" panose="02040502050405020303" pitchFamily="18" charset="0"/>
                  <a:cs typeface="Segoe UI" panose="020B0502040204020203" pitchFamily="34" charset="0"/>
                </a:rPr>
                <a:t>iTalkedTech</a:t>
              </a:r>
              <a:r>
                <a:rPr lang="en-US" dirty="0">
                  <a:solidFill>
                    <a:schemeClr val="accent2">
                      <a:lumMod val="50000"/>
                    </a:schemeClr>
                  </a:solidFill>
                  <a:latin typeface="Georgia" panose="02040502050405020303" pitchFamily="18" charset="0"/>
                  <a:cs typeface="Segoe UI" panose="020B0502040204020203" pitchFamily="34" charset="0"/>
                </a:rPr>
                <a:t> content, by </a:t>
              </a:r>
              <a:r>
                <a:rPr lang="en-US" dirty="0" err="1">
                  <a:solidFill>
                    <a:schemeClr val="accent2">
                      <a:lumMod val="50000"/>
                    </a:schemeClr>
                  </a:solidFill>
                  <a:latin typeface="Georgia" panose="02040502050405020303" pitchFamily="18" charset="0"/>
                  <a:cs typeface="Segoe UI" panose="020B0502040204020203" pitchFamily="34" charset="0"/>
                </a:rPr>
                <a:t>iTalkedTech</a:t>
              </a:r>
              <a:r>
                <a:rPr lang="en-US" dirty="0">
                  <a:solidFill>
                    <a:schemeClr val="accent2">
                      <a:lumMod val="50000"/>
                    </a:schemeClr>
                  </a:solidFill>
                  <a:latin typeface="Georgia" panose="02040502050405020303" pitchFamily="18" charset="0"/>
                  <a:cs typeface="Segoe UI" panose="020B0502040204020203" pitchFamily="34" charset="0"/>
                </a:rPr>
                <a:t>.</a:t>
              </a:r>
            </a:p>
            <a:p>
              <a:pPr marL="285750" indent="-285750">
                <a:buFont typeface="Arial" panose="020B0604020202020204" pitchFamily="34" charset="0"/>
                <a:buChar char="•"/>
              </a:pPr>
              <a:r>
                <a:rPr lang="en-US" dirty="0">
                  <a:solidFill>
                    <a:schemeClr val="accent2">
                      <a:lumMod val="50000"/>
                    </a:schemeClr>
                  </a:solidFill>
                  <a:latin typeface="Georgia" panose="02040502050405020303" pitchFamily="18" charset="0"/>
                  <a:cs typeface="Segoe UI" panose="020B0502040204020203" pitchFamily="34" charset="0"/>
                </a:rPr>
                <a:t>Incorporate </a:t>
              </a:r>
              <a:r>
                <a:rPr lang="en-US" dirty="0" err="1">
                  <a:solidFill>
                    <a:schemeClr val="accent2">
                      <a:lumMod val="50000"/>
                    </a:schemeClr>
                  </a:solidFill>
                  <a:latin typeface="Georgia" panose="02040502050405020303" pitchFamily="18" charset="0"/>
                  <a:cs typeface="Segoe UI" panose="020B0502040204020203" pitchFamily="34" charset="0"/>
                </a:rPr>
                <a:t>iTalkedTech</a:t>
              </a:r>
              <a:r>
                <a:rPr lang="en-US" dirty="0">
                  <a:solidFill>
                    <a:schemeClr val="accent2">
                      <a:lumMod val="50000"/>
                    </a:schemeClr>
                  </a:solidFill>
                  <a:latin typeface="Georgia" panose="02040502050405020303" pitchFamily="18" charset="0"/>
                  <a:cs typeface="Segoe UI" panose="020B0502040204020203" pitchFamily="34" charset="0"/>
                </a:rPr>
                <a:t> content in any database or file online or offline.</a:t>
              </a:r>
            </a:p>
            <a:p>
              <a:pPr marL="285750" indent="-285750">
                <a:buFont typeface="Arial" panose="020B0604020202020204" pitchFamily="34" charset="0"/>
                <a:buChar char="•"/>
              </a:pPr>
              <a:r>
                <a:rPr lang="en-US" dirty="0">
                  <a:solidFill>
                    <a:schemeClr val="accent2">
                      <a:lumMod val="50000"/>
                    </a:schemeClr>
                  </a:solidFill>
                  <a:latin typeface="Georgia" panose="02040502050405020303" pitchFamily="18" charset="0"/>
                  <a:cs typeface="Segoe UI" panose="020B0502040204020203" pitchFamily="34" charset="0"/>
                </a:rPr>
                <a:t>Obtain </a:t>
              </a:r>
              <a:r>
                <a:rPr lang="en-US" dirty="0" err="1">
                  <a:solidFill>
                    <a:schemeClr val="accent2">
                      <a:lumMod val="50000"/>
                    </a:schemeClr>
                  </a:solidFill>
                  <a:latin typeface="Georgia" panose="02040502050405020303" pitchFamily="18" charset="0"/>
                  <a:cs typeface="Segoe UI" panose="020B0502040204020203" pitchFamily="34" charset="0"/>
                </a:rPr>
                <a:t>iTalkedTech</a:t>
              </a:r>
              <a:r>
                <a:rPr lang="en-US" dirty="0">
                  <a:solidFill>
                    <a:schemeClr val="accent2">
                      <a:lumMod val="50000"/>
                    </a:schemeClr>
                  </a:solidFill>
                  <a:latin typeface="Georgia" panose="02040502050405020303" pitchFamily="18" charset="0"/>
                  <a:cs typeface="Segoe UI" panose="020B0502040204020203" pitchFamily="34" charset="0"/>
                </a:rPr>
                <a:t> content’s copyright.</a:t>
              </a:r>
              <a:endParaRPr lang="en-US" b="1" dirty="0">
                <a:solidFill>
                  <a:schemeClr val="accent2">
                    <a:lumMod val="50000"/>
                  </a:schemeClr>
                </a:solidFill>
                <a:latin typeface="Georgia" panose="02040502050405020303" pitchFamily="18" charset="0"/>
                <a:cs typeface="Segoe UI" panose="020B0502040204020203" pitchFamily="34" charset="0"/>
              </a:endParaRPr>
            </a:p>
          </p:txBody>
        </p:sp>
        <p:sp>
          <p:nvSpPr>
            <p:cNvPr id="9" name="Rectangle 8"/>
            <p:cNvSpPr/>
            <p:nvPr/>
          </p:nvSpPr>
          <p:spPr>
            <a:xfrm>
              <a:off x="1524000" y="6027356"/>
              <a:ext cx="9879628" cy="400110"/>
            </a:xfrm>
            <a:prstGeom prst="rect">
              <a:avLst/>
            </a:prstGeom>
          </p:spPr>
          <p:txBody>
            <a:bodyPr wrap="none">
              <a:spAutoFit/>
            </a:bodyPr>
            <a:lstStyle/>
            <a:p>
              <a:r>
                <a:rPr lang="en-US" sz="2000">
                  <a:solidFill>
                    <a:schemeClr val="accent2">
                      <a:lumMod val="50000"/>
                    </a:schemeClr>
                  </a:solidFill>
                  <a:latin typeface="Georgia" panose="02040502050405020303" pitchFamily="18" charset="0"/>
                  <a:cs typeface="Segoe UI" panose="020B0502040204020203" pitchFamily="34" charset="0"/>
                </a:rPr>
                <a:t>Kindly refer to our </a:t>
              </a:r>
              <a:r>
                <a:rPr lang="en-US" sz="2000" b="1" u="sng">
                  <a:solidFill>
                    <a:schemeClr val="accent2">
                      <a:lumMod val="50000"/>
                    </a:schemeClr>
                  </a:solidFill>
                  <a:latin typeface="Georgia" panose="02040502050405020303" pitchFamily="18"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lang="en-US" sz="2000">
                  <a:solidFill>
                    <a:schemeClr val="accent2">
                      <a:lumMod val="50000"/>
                    </a:schemeClr>
                  </a:solidFill>
                  <a:latin typeface="Georgia" panose="02040502050405020303" pitchFamily="18" charset="0"/>
                  <a:cs typeface="Segoe UI" panose="020B0502040204020203" pitchFamily="34" charset="0"/>
                </a:rPr>
                <a:t> page or </a:t>
              </a:r>
              <a:r>
                <a:rPr lang="en-US" sz="2000" b="1" u="sng">
                  <a:solidFill>
                    <a:schemeClr val="accent2">
                      <a:lumMod val="50000"/>
                    </a:schemeClr>
                  </a:solidFill>
                  <a:latin typeface="Georgia" panose="02040502050405020303" pitchFamily="18"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lang="en-US" sz="2000">
                  <a:solidFill>
                    <a:schemeClr val="accent2">
                      <a:lumMod val="50000"/>
                    </a:schemeClr>
                  </a:solidFill>
                  <a:latin typeface="Georgia" panose="02040502050405020303" pitchFamily="18" charset="0"/>
                  <a:cs typeface="Segoe UI" panose="020B0502040204020203" pitchFamily="34" charset="0"/>
                </a:rPr>
                <a:t> for advanced slide modification guidelines.</a:t>
              </a:r>
            </a:p>
          </p:txBody>
        </p:sp>
      </p:grpSp>
    </p:spTree>
    <p:extLst>
      <p:ext uri="{BB962C8B-B14F-4D97-AF65-F5344CB8AC3E}">
        <p14:creationId xmlns:p14="http://schemas.microsoft.com/office/powerpoint/2010/main" val="419229548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3531" y="656221"/>
            <a:ext cx="8444941" cy="590931"/>
          </a:xfrm>
          <a:prstGeom prst="rect">
            <a:avLst/>
          </a:prstGeom>
        </p:spPr>
        <p:txBody>
          <a:bodyPr wrap="none">
            <a:spAutoFit/>
          </a:bodyPr>
          <a:lstStyle/>
          <a:p>
            <a:pPr lvl="0" algn="ctr">
              <a:lnSpc>
                <a:spcPct val="90000"/>
              </a:lnSpc>
              <a:spcBef>
                <a:spcPct val="0"/>
              </a:spcBef>
              <a:buClr>
                <a:srgbClr val="000000"/>
              </a:buClr>
              <a:buSzPts val="1100"/>
              <a:defRPr/>
            </a:pPr>
            <a:r>
              <a:rPr lang="en-US" sz="3600" b="1">
                <a:solidFill>
                  <a:schemeClr val="accent2">
                    <a:lumMod val="50000"/>
                  </a:schemeClr>
                </a:solidFill>
                <a:latin typeface="Hello Father" panose="02000600000000000000" pitchFamily="2" charset="0"/>
                <a:ea typeface="Cambria" panose="02040503050406030204" pitchFamily="18" charset="0"/>
                <a:cs typeface="+mj-cs"/>
              </a:rPr>
              <a:t>Terms of Use (Premium Users)</a:t>
            </a:r>
          </a:p>
        </p:txBody>
      </p:sp>
      <p:sp>
        <p:nvSpPr>
          <p:cNvPr id="3" name="Rectangle 2"/>
          <p:cNvSpPr/>
          <p:nvPr/>
        </p:nvSpPr>
        <p:spPr>
          <a:xfrm>
            <a:off x="1524000" y="1846094"/>
            <a:ext cx="9092540" cy="3847207"/>
          </a:xfrm>
          <a:prstGeom prst="rect">
            <a:avLst/>
          </a:prstGeom>
        </p:spPr>
        <p:txBody>
          <a:bodyPr wrap="square">
            <a:spAutoFit/>
          </a:bodyPr>
          <a:lstStyle/>
          <a:p>
            <a:r>
              <a:rPr lang="en-US" sz="1600" dirty="0">
                <a:solidFill>
                  <a:schemeClr val="accent2">
                    <a:lumMod val="50000"/>
                  </a:schemeClr>
                </a:solidFill>
                <a:latin typeface="Georgia" panose="02040502050405020303" pitchFamily="18" charset="0"/>
                <a:cs typeface="Segoe UI" panose="020B0502040204020203" pitchFamily="34" charset="0"/>
              </a:rPr>
              <a:t>Being a premium subscriber, you have the privilege of using this PPT template</a:t>
            </a:r>
          </a:p>
          <a:p>
            <a:r>
              <a:rPr lang="en-US" sz="1600" dirty="0">
                <a:solidFill>
                  <a:schemeClr val="accent2">
                    <a:lumMod val="50000"/>
                  </a:schemeClr>
                </a:solidFill>
                <a:latin typeface="Georgia" panose="02040502050405020303" pitchFamily="18" charset="0"/>
                <a:cs typeface="Segoe UI" panose="020B0502040204020203" pitchFamily="34" charset="0"/>
              </a:rPr>
              <a:t>without giving attribution to </a:t>
            </a:r>
            <a:r>
              <a:rPr lang="en-US" sz="1600" b="1" u="sng" dirty="0" err="1">
                <a:solidFill>
                  <a:schemeClr val="accent2">
                    <a:lumMod val="50000"/>
                  </a:schemeClr>
                </a:solidFill>
                <a:latin typeface="Georgia" panose="02040502050405020303" pitchFamily="18" charset="0"/>
                <a:cs typeface="Segoe UI" panose="020B0502040204020203" pitchFamily="34" charset="0"/>
                <a:hlinkClick r:id="rId2">
                  <a:extLst>
                    <a:ext uri="{A12FA001-AC4F-418D-AE19-62706E023703}">
                      <ahyp:hlinkClr xmlns:ahyp="http://schemas.microsoft.com/office/drawing/2018/hyperlinkcolor" val="tx"/>
                    </a:ext>
                  </a:extLst>
                </a:hlinkClick>
              </a:rPr>
              <a:t>iTalkedTech</a:t>
            </a:r>
            <a:r>
              <a:rPr lang="en-US" sz="1600" b="1" u="sng" dirty="0">
                <a:solidFill>
                  <a:schemeClr val="accent2">
                    <a:lumMod val="50000"/>
                  </a:schemeClr>
                </a:solidFill>
                <a:latin typeface="Georgia" panose="02040502050405020303" pitchFamily="18" charset="0"/>
                <a:cs typeface="Segoe UI" panose="020B0502040204020203" pitchFamily="34" charset="0"/>
                <a:hlinkClick r:id="rId2">
                  <a:extLst>
                    <a:ext uri="{A12FA001-AC4F-418D-AE19-62706E023703}">
                      <ahyp:hlinkClr xmlns:ahyp="http://schemas.microsoft.com/office/drawing/2018/hyperlinkcolor" val="tx"/>
                    </a:ext>
                  </a:extLst>
                </a:hlinkClick>
              </a:rPr>
              <a:t> </a:t>
            </a:r>
            <a:r>
              <a:rPr lang="en-US" sz="1600" dirty="0">
                <a:solidFill>
                  <a:schemeClr val="accent2">
                    <a:lumMod val="50000"/>
                  </a:schemeClr>
                </a:solidFill>
                <a:latin typeface="Georgia" panose="02040502050405020303" pitchFamily="18" charset="0"/>
                <a:cs typeface="Segoe UI" panose="020B0502040204020203" pitchFamily="34" charset="0"/>
              </a:rPr>
              <a:t>or keeping the </a:t>
            </a:r>
            <a:r>
              <a:rPr lang="en-US" sz="1600" b="1" dirty="0">
                <a:solidFill>
                  <a:schemeClr val="accent2">
                    <a:lumMod val="50000"/>
                  </a:schemeClr>
                </a:solidFill>
                <a:latin typeface="Georgia" panose="02040502050405020303" pitchFamily="18" charset="0"/>
                <a:cs typeface="Segoe UI" panose="020B0502040204020203" pitchFamily="34" charset="0"/>
              </a:rPr>
              <a:t>“Thank You” </a:t>
            </a:r>
            <a:r>
              <a:rPr lang="en-US" sz="1600" dirty="0">
                <a:solidFill>
                  <a:schemeClr val="accent2">
                    <a:lumMod val="50000"/>
                  </a:schemeClr>
                </a:solidFill>
                <a:latin typeface="Georgia" panose="02040502050405020303" pitchFamily="18" charset="0"/>
                <a:cs typeface="Segoe UI" panose="020B0502040204020203" pitchFamily="34" charset="0"/>
              </a:rPr>
              <a:t>slide.</a:t>
            </a:r>
          </a:p>
          <a:p>
            <a:endParaRPr lang="en-US" sz="1600" dirty="0">
              <a:solidFill>
                <a:schemeClr val="accent2">
                  <a:lumMod val="50000"/>
                </a:schemeClr>
              </a:solidFill>
              <a:latin typeface="Georgia" panose="02040502050405020303" pitchFamily="18" charset="0"/>
              <a:cs typeface="Segoe UI" panose="020B0502040204020203" pitchFamily="34" charset="0"/>
            </a:endParaRPr>
          </a:p>
          <a:p>
            <a:pPr>
              <a:spcBef>
                <a:spcPts val="600"/>
              </a:spcBef>
            </a:pPr>
            <a:r>
              <a:rPr lang="en-US" sz="1600" b="1" u="sng" dirty="0">
                <a:solidFill>
                  <a:schemeClr val="accent2">
                    <a:lumMod val="50000"/>
                  </a:schemeClr>
                </a:solidFill>
                <a:latin typeface="Georgia" panose="02040502050405020303" pitchFamily="18" charset="0"/>
                <a:cs typeface="Segoe UI" panose="020B0502040204020203" pitchFamily="34" charset="0"/>
              </a:rPr>
              <a:t>You can:</a:t>
            </a:r>
          </a:p>
          <a:p>
            <a:pPr marL="285750" indent="-285750">
              <a:spcBef>
                <a:spcPts val="600"/>
              </a:spcBef>
              <a:buFont typeface="Arial" panose="020B0604020202020204" pitchFamily="34" charset="0"/>
              <a:buChar char="•"/>
            </a:pPr>
            <a:r>
              <a:rPr lang="en-US" sz="1600" dirty="0">
                <a:solidFill>
                  <a:schemeClr val="accent2">
                    <a:lumMod val="50000"/>
                  </a:schemeClr>
                </a:solidFill>
                <a:latin typeface="Georgia" panose="02040502050405020303" pitchFamily="18" charset="0"/>
                <a:cs typeface="Segoe UI" panose="020B0502040204020203" pitchFamily="34" charset="0"/>
              </a:rPr>
              <a:t>Customize or edit this template.</a:t>
            </a:r>
          </a:p>
          <a:p>
            <a:pPr marL="285750" indent="-285750">
              <a:buFont typeface="Arial" panose="020B0604020202020204" pitchFamily="34" charset="0"/>
              <a:buChar char="•"/>
            </a:pPr>
            <a:r>
              <a:rPr lang="en-US" sz="1600" dirty="0">
                <a:solidFill>
                  <a:schemeClr val="accent2">
                    <a:lumMod val="50000"/>
                  </a:schemeClr>
                </a:solidFill>
                <a:latin typeface="Georgia" panose="02040502050405020303" pitchFamily="18" charset="0"/>
                <a:cs typeface="Segoe UI" panose="020B0502040204020203" pitchFamily="34" charset="0"/>
              </a:rPr>
              <a:t>Use this template for both business and personal endeavors.</a:t>
            </a:r>
          </a:p>
          <a:p>
            <a:pPr marL="285750" indent="-285750">
              <a:buFont typeface="Arial" panose="020B0604020202020204" pitchFamily="34" charset="0"/>
              <a:buChar char="•"/>
            </a:pPr>
            <a:r>
              <a:rPr lang="en-US" sz="1600" dirty="0">
                <a:solidFill>
                  <a:schemeClr val="accent2">
                    <a:lumMod val="50000"/>
                  </a:schemeClr>
                </a:solidFill>
                <a:latin typeface="Georgia" panose="02040502050405020303" pitchFamily="18" charset="0"/>
                <a:cs typeface="Segoe UI" panose="020B0502040204020203" pitchFamily="34" charset="0"/>
              </a:rPr>
              <a:t>Circulate or share the editable format of this template with anyone you want.</a:t>
            </a:r>
          </a:p>
          <a:p>
            <a:pPr marL="285750" indent="-285750">
              <a:buFont typeface="Wingdings" panose="05000000000000000000" pitchFamily="2" charset="2"/>
              <a:buChar char="v"/>
            </a:pPr>
            <a:endParaRPr lang="en-US" sz="1600" dirty="0">
              <a:solidFill>
                <a:schemeClr val="accent2">
                  <a:lumMod val="50000"/>
                </a:schemeClr>
              </a:solidFill>
              <a:latin typeface="Georgia" panose="02040502050405020303" pitchFamily="18" charset="0"/>
              <a:cs typeface="Segoe UI" panose="020B0502040204020203" pitchFamily="34" charset="0"/>
            </a:endParaRPr>
          </a:p>
          <a:p>
            <a:pPr>
              <a:spcBef>
                <a:spcPts val="600"/>
              </a:spcBef>
            </a:pPr>
            <a:r>
              <a:rPr lang="en-US" sz="1600" b="1" u="sng" dirty="0">
                <a:solidFill>
                  <a:schemeClr val="accent2">
                    <a:lumMod val="50000"/>
                  </a:schemeClr>
                </a:solidFill>
                <a:latin typeface="Georgia" panose="02040502050405020303" pitchFamily="18" charset="0"/>
                <a:cs typeface="Segoe UI" panose="020B0502040204020203" pitchFamily="34" charset="0"/>
              </a:rPr>
              <a:t>You can not:</a:t>
            </a:r>
          </a:p>
          <a:p>
            <a:pPr marL="285750" indent="-285750">
              <a:spcBef>
                <a:spcPts val="600"/>
              </a:spcBef>
              <a:buFont typeface="Arial" panose="020B0604020202020204" pitchFamily="34" charset="0"/>
              <a:buChar char="•"/>
            </a:pPr>
            <a:r>
              <a:rPr lang="en-US" sz="1600" dirty="0">
                <a:solidFill>
                  <a:schemeClr val="accent2">
                    <a:lumMod val="50000"/>
                  </a:schemeClr>
                </a:solidFill>
                <a:latin typeface="Georgia" panose="02040502050405020303" pitchFamily="18" charset="0"/>
                <a:cs typeface="Segoe UI" panose="020B0502040204020203" pitchFamily="34" charset="0"/>
              </a:rPr>
              <a:t>Sell, rent or second-license </a:t>
            </a:r>
            <a:r>
              <a:rPr lang="en-US" sz="1600" dirty="0" err="1">
                <a:solidFill>
                  <a:schemeClr val="accent2">
                    <a:lumMod val="50000"/>
                  </a:schemeClr>
                </a:solidFill>
                <a:latin typeface="Georgia" panose="02040502050405020303" pitchFamily="18" charset="0"/>
                <a:cs typeface="Segoe UI" panose="020B0502040204020203" pitchFamily="34" charset="0"/>
              </a:rPr>
              <a:t>iTalkedTech</a:t>
            </a:r>
            <a:r>
              <a:rPr lang="en-US" sz="1600" dirty="0">
                <a:solidFill>
                  <a:schemeClr val="accent2">
                    <a:lumMod val="50000"/>
                  </a:schemeClr>
                </a:solidFill>
                <a:latin typeface="Georgia" panose="02040502050405020303" pitchFamily="18" charset="0"/>
                <a:cs typeface="Segoe UI" panose="020B0502040204020203" pitchFamily="34" charset="0"/>
              </a:rPr>
              <a:t> content or the altered version of it.</a:t>
            </a:r>
            <a:br>
              <a:rPr lang="en-US" sz="1600" dirty="0">
                <a:solidFill>
                  <a:schemeClr val="accent2">
                    <a:lumMod val="50000"/>
                  </a:schemeClr>
                </a:solidFill>
                <a:latin typeface="Georgia" panose="02040502050405020303" pitchFamily="18" charset="0"/>
                <a:cs typeface="Segoe UI" panose="020B0502040204020203" pitchFamily="34" charset="0"/>
              </a:rPr>
            </a:br>
            <a:r>
              <a:rPr lang="en-US" sz="1600" dirty="0">
                <a:solidFill>
                  <a:schemeClr val="accent2">
                    <a:lumMod val="50000"/>
                  </a:schemeClr>
                </a:solidFill>
                <a:latin typeface="Georgia" panose="02040502050405020303" pitchFamily="18" charset="0"/>
                <a:cs typeface="Segoe UI" panose="020B0502040204020203" pitchFamily="34" charset="0"/>
              </a:rPr>
              <a:t>Promulgate or include the templates in any other services database</a:t>
            </a:r>
          </a:p>
          <a:p>
            <a:pPr marL="285750" indent="-285750">
              <a:buFont typeface="Arial" panose="020B0604020202020204" pitchFamily="34" charset="0"/>
              <a:buChar char="•"/>
            </a:pPr>
            <a:r>
              <a:rPr lang="en-US" sz="1600" dirty="0">
                <a:solidFill>
                  <a:schemeClr val="accent2">
                    <a:lumMod val="50000"/>
                  </a:schemeClr>
                </a:solidFill>
                <a:latin typeface="Georgia" panose="02040502050405020303" pitchFamily="18" charset="0"/>
                <a:cs typeface="Segoe UI" panose="020B0502040204020203" pitchFamily="34" charset="0"/>
              </a:rPr>
              <a:t>that performs as distribution or resale platform, unless explicitly permitted, by </a:t>
            </a:r>
            <a:r>
              <a:rPr lang="en-US" sz="1600" dirty="0" err="1">
                <a:solidFill>
                  <a:schemeClr val="accent2">
                    <a:lumMod val="50000"/>
                  </a:schemeClr>
                </a:solidFill>
                <a:latin typeface="Georgia" panose="02040502050405020303" pitchFamily="18" charset="0"/>
                <a:cs typeface="Segoe UI" panose="020B0502040204020203" pitchFamily="34" charset="0"/>
              </a:rPr>
              <a:t>iTalkedTech</a:t>
            </a:r>
            <a:r>
              <a:rPr lang="en-US" sz="1600" dirty="0">
                <a:solidFill>
                  <a:schemeClr val="accent2">
                    <a:lumMod val="50000"/>
                  </a:schemeClr>
                </a:solidFill>
                <a:latin typeface="Georgia" panose="02040502050405020303" pitchFamily="18" charset="0"/>
                <a:cs typeface="Segoe UI" panose="020B0502040204020203" pitchFamily="34" charset="0"/>
              </a:rPr>
              <a:t>.</a:t>
            </a:r>
          </a:p>
          <a:p>
            <a:pPr marL="285750" indent="-285750">
              <a:buFont typeface="Arial" panose="020B0604020202020204" pitchFamily="34" charset="0"/>
              <a:buChar char="•"/>
            </a:pPr>
            <a:r>
              <a:rPr lang="en-US" sz="1600" dirty="0">
                <a:solidFill>
                  <a:schemeClr val="accent2">
                    <a:lumMod val="50000"/>
                  </a:schemeClr>
                </a:solidFill>
                <a:latin typeface="Georgia" panose="02040502050405020303" pitchFamily="18" charset="0"/>
                <a:cs typeface="Segoe UI" panose="020B0502040204020203" pitchFamily="34" charset="0"/>
              </a:rPr>
              <a:t>Incorporate the elements used in </a:t>
            </a:r>
            <a:r>
              <a:rPr lang="en-US" sz="1600" dirty="0" err="1">
                <a:solidFill>
                  <a:schemeClr val="accent2">
                    <a:lumMod val="50000"/>
                  </a:schemeClr>
                </a:solidFill>
                <a:latin typeface="Georgia" panose="02040502050405020303" pitchFamily="18" charset="0"/>
                <a:cs typeface="Segoe UI" panose="020B0502040204020203" pitchFamily="34" charset="0"/>
              </a:rPr>
              <a:t>iTalkedTech’s</a:t>
            </a:r>
            <a:r>
              <a:rPr lang="en-US" sz="1600" dirty="0">
                <a:solidFill>
                  <a:schemeClr val="accent2">
                    <a:lumMod val="50000"/>
                  </a:schemeClr>
                </a:solidFill>
                <a:latin typeface="Georgia" panose="02040502050405020303" pitchFamily="18" charset="0"/>
                <a:cs typeface="Segoe UI" panose="020B0502040204020203" pitchFamily="34" charset="0"/>
              </a:rPr>
              <a:t> templates separately.</a:t>
            </a:r>
          </a:p>
          <a:p>
            <a:pPr marL="285750" indent="-285750">
              <a:buFont typeface="Arial" panose="020B0604020202020204" pitchFamily="34" charset="0"/>
              <a:buChar char="•"/>
            </a:pPr>
            <a:r>
              <a:rPr lang="en-US" sz="1600" dirty="0">
                <a:solidFill>
                  <a:schemeClr val="accent2">
                    <a:lumMod val="50000"/>
                  </a:schemeClr>
                </a:solidFill>
                <a:latin typeface="Georgia" panose="02040502050405020303" pitchFamily="18" charset="0"/>
                <a:cs typeface="Segoe UI" panose="020B0502040204020203" pitchFamily="34" charset="0"/>
              </a:rPr>
              <a:t>Obtain </a:t>
            </a:r>
            <a:r>
              <a:rPr lang="en-US" sz="1600" dirty="0" err="1">
                <a:solidFill>
                  <a:schemeClr val="accent2">
                    <a:lumMod val="50000"/>
                  </a:schemeClr>
                </a:solidFill>
                <a:latin typeface="Georgia" panose="02040502050405020303" pitchFamily="18" charset="0"/>
                <a:cs typeface="Segoe UI" panose="020B0502040204020203" pitchFamily="34" charset="0"/>
              </a:rPr>
              <a:t>iTalkedTech’s</a:t>
            </a:r>
            <a:r>
              <a:rPr lang="en-US" sz="1600" dirty="0">
                <a:solidFill>
                  <a:schemeClr val="accent2">
                    <a:lumMod val="50000"/>
                  </a:schemeClr>
                </a:solidFill>
                <a:latin typeface="Georgia" panose="02040502050405020303" pitchFamily="18" charset="0"/>
                <a:cs typeface="Segoe UI" panose="020B0502040204020203" pitchFamily="34" charset="0"/>
              </a:rPr>
              <a:t> copyright for the elements used in this template as a logo or trademark.</a:t>
            </a:r>
            <a:endParaRPr lang="en-US" sz="1600" b="1" dirty="0">
              <a:solidFill>
                <a:schemeClr val="accent2">
                  <a:lumMod val="50000"/>
                </a:schemeClr>
              </a:solidFill>
              <a:latin typeface="Georgia" panose="02040502050405020303" pitchFamily="18" charset="0"/>
              <a:cs typeface="Segoe UI" panose="020B0502040204020203" pitchFamily="34" charset="0"/>
            </a:endParaRPr>
          </a:p>
        </p:txBody>
      </p:sp>
      <p:cxnSp>
        <p:nvCxnSpPr>
          <p:cNvPr id="5" name="Straight Connector 4"/>
          <p:cNvCxnSpPr/>
          <p:nvPr/>
        </p:nvCxnSpPr>
        <p:spPr>
          <a:xfrm>
            <a:off x="2914186" y="1344706"/>
            <a:ext cx="63636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DC01AFD9-8872-2AE3-655A-66D9360EFD69}"/>
              </a:ext>
            </a:extLst>
          </p:cNvPr>
          <p:cNvSpPr/>
          <p:nvPr/>
        </p:nvSpPr>
        <p:spPr>
          <a:xfrm>
            <a:off x="1757473" y="6014017"/>
            <a:ext cx="8919429" cy="369332"/>
          </a:xfrm>
          <a:prstGeom prst="rect">
            <a:avLst/>
          </a:prstGeom>
        </p:spPr>
        <p:txBody>
          <a:bodyPr wrap="none">
            <a:spAutoFit/>
          </a:bodyPr>
          <a:lstStyle/>
          <a:p>
            <a:r>
              <a:rPr lang="en-US">
                <a:solidFill>
                  <a:schemeClr val="accent2">
                    <a:lumMod val="50000"/>
                  </a:schemeClr>
                </a:solidFill>
                <a:latin typeface="Georgia" panose="02040502050405020303" pitchFamily="18" charset="0"/>
                <a:cs typeface="Segoe UI" panose="020B0502040204020203" pitchFamily="34" charset="0"/>
              </a:rPr>
              <a:t>Kindly refer to our </a:t>
            </a:r>
            <a:r>
              <a:rPr lang="en-US" b="1" u="sng">
                <a:solidFill>
                  <a:schemeClr val="accent2">
                    <a:lumMod val="50000"/>
                  </a:schemeClr>
                </a:solidFill>
                <a:latin typeface="Georgia" panose="02040502050405020303" pitchFamily="18" charset="0"/>
                <a:cs typeface="Segoe UI" panose="020B0502040204020203" pitchFamily="34" charset="0"/>
                <a:hlinkClick r:id="rId3">
                  <a:extLst>
                    <a:ext uri="{A12FA001-AC4F-418D-AE19-62706E023703}">
                      <ahyp:hlinkClr xmlns:ahyp="http://schemas.microsoft.com/office/drawing/2018/hyperlinkcolor" val="tx"/>
                    </a:ext>
                  </a:extLst>
                </a:hlinkClick>
              </a:rPr>
              <a:t>Tutorial</a:t>
            </a:r>
            <a:r>
              <a:rPr lang="en-US">
                <a:solidFill>
                  <a:schemeClr val="accent2">
                    <a:lumMod val="50000"/>
                  </a:schemeClr>
                </a:solidFill>
                <a:latin typeface="Georgia" panose="02040502050405020303" pitchFamily="18" charset="0"/>
                <a:cs typeface="Segoe UI" panose="020B0502040204020203" pitchFamily="34" charset="0"/>
              </a:rPr>
              <a:t> page or </a:t>
            </a:r>
            <a:r>
              <a:rPr lang="en-US" b="1" u="sng">
                <a:solidFill>
                  <a:schemeClr val="accent2">
                    <a:lumMod val="50000"/>
                  </a:schemeClr>
                </a:solidFill>
                <a:latin typeface="Georgia" panose="02040502050405020303" pitchFamily="18" charset="0"/>
                <a:cs typeface="Segoe UI" panose="020B0502040204020203" pitchFamily="34" charset="0"/>
                <a:hlinkClick r:id="rId4">
                  <a:extLst>
                    <a:ext uri="{A12FA001-AC4F-418D-AE19-62706E023703}">
                      <ahyp:hlinkClr xmlns:ahyp="http://schemas.microsoft.com/office/drawing/2018/hyperlinkcolor" val="tx"/>
                    </a:ext>
                  </a:extLst>
                </a:hlinkClick>
              </a:rPr>
              <a:t>FAQ</a:t>
            </a:r>
            <a:r>
              <a:rPr lang="en-US">
                <a:solidFill>
                  <a:schemeClr val="accent2">
                    <a:lumMod val="50000"/>
                  </a:schemeClr>
                </a:solidFill>
                <a:latin typeface="Georgia" panose="02040502050405020303" pitchFamily="18" charset="0"/>
                <a:cs typeface="Segoe UI" panose="020B0502040204020203" pitchFamily="34" charset="0"/>
              </a:rPr>
              <a:t> for advanced slide modification guidelines.</a:t>
            </a:r>
          </a:p>
        </p:txBody>
      </p:sp>
    </p:spTree>
    <p:extLst>
      <p:ext uri="{BB962C8B-B14F-4D97-AF65-F5344CB8AC3E}">
        <p14:creationId xmlns:p14="http://schemas.microsoft.com/office/powerpoint/2010/main" val="310961099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C1A51F1-8F6C-8C7F-2CE2-8AFE79DF646C}"/>
              </a:ext>
            </a:extLst>
          </p:cNvPr>
          <p:cNvSpPr txBox="1"/>
          <p:nvPr/>
        </p:nvSpPr>
        <p:spPr>
          <a:xfrm>
            <a:off x="3046971" y="6420020"/>
            <a:ext cx="6098058" cy="338554"/>
          </a:xfrm>
          <a:prstGeom prst="rect">
            <a:avLst/>
          </a:prstGeom>
          <a:noFill/>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600" b="0" i="0" u="sng" strike="noStrike" kern="1200" cap="none" spc="0" normalizeH="0" baseline="0" noProof="0" dirty="0">
                <a:ln>
                  <a:noFill/>
                </a:ln>
                <a:solidFill>
                  <a:schemeClr val="accent2">
                    <a:lumMod val="50000"/>
                  </a:schemeClr>
                </a:solidFill>
                <a:effectLst/>
                <a:uLnTx/>
                <a:uFillTx/>
                <a:latin typeface="Segoe UI" panose="020B0502040204020203" pitchFamily="34" charset="0"/>
                <a:cs typeface="Segoe UI" panose="020B0502040204020203" pitchFamily="34" charset="0"/>
                <a:hlinkClick r:id="rId2">
                  <a:extLst>
                    <a:ext uri="{A12FA001-AC4F-418D-AE19-62706E023703}">
                      <ahyp:hlinkClr xmlns:ahyp="http://schemas.microsoft.com/office/drawing/2018/hyperlinkcolor" val="tx"/>
                    </a:ext>
                  </a:extLst>
                </a:hlinkClick>
              </a:rPr>
              <a:t>www.iTalkedTech.com</a:t>
            </a:r>
            <a:endParaRPr kumimoji="0" lang="en-US" sz="1600" b="0" i="0" u="none" strike="noStrike" kern="1200" cap="none" spc="0" normalizeH="0" baseline="0" noProof="0" dirty="0">
              <a:ln>
                <a:noFill/>
              </a:ln>
              <a:solidFill>
                <a:schemeClr val="accent2">
                  <a:lumMod val="50000"/>
                </a:schemeClr>
              </a:solidFill>
              <a:effectLst/>
              <a:uLnTx/>
              <a:uFillTx/>
              <a:latin typeface="Segoe UI" panose="020B0502040204020203" pitchFamily="34" charset="0"/>
              <a:cs typeface="Segoe UI" panose="020B0502040204020203" pitchFamily="34" charset="0"/>
            </a:endParaRPr>
          </a:p>
        </p:txBody>
      </p:sp>
      <p:grpSp>
        <p:nvGrpSpPr>
          <p:cNvPr id="9" name="Group 8">
            <a:extLst>
              <a:ext uri="{FF2B5EF4-FFF2-40B4-BE49-F238E27FC236}">
                <a16:creationId xmlns:a16="http://schemas.microsoft.com/office/drawing/2014/main" id="{18C1693D-42D1-8922-4C0B-E2A8153D5653}"/>
              </a:ext>
            </a:extLst>
          </p:cNvPr>
          <p:cNvGrpSpPr/>
          <p:nvPr/>
        </p:nvGrpSpPr>
        <p:grpSpPr>
          <a:xfrm>
            <a:off x="1659925" y="1576395"/>
            <a:ext cx="8872151" cy="3560070"/>
            <a:chOff x="1659925" y="1622451"/>
            <a:chExt cx="8872151" cy="3560070"/>
          </a:xfrm>
        </p:grpSpPr>
        <p:sp>
          <p:nvSpPr>
            <p:cNvPr id="3" name="TextBox 2">
              <a:extLst>
                <a:ext uri="{FF2B5EF4-FFF2-40B4-BE49-F238E27FC236}">
                  <a16:creationId xmlns:a16="http://schemas.microsoft.com/office/drawing/2014/main" id="{F93D79BF-9A2A-6215-1E04-99B1A583F032}"/>
                </a:ext>
              </a:extLst>
            </p:cNvPr>
            <p:cNvSpPr txBox="1"/>
            <p:nvPr/>
          </p:nvSpPr>
          <p:spPr>
            <a:xfrm>
              <a:off x="1659925" y="1622451"/>
              <a:ext cx="8872151" cy="1477328"/>
            </a:xfrm>
            <a:prstGeom prst="rect">
              <a:avLst/>
            </a:prstGeom>
            <a:noFill/>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dirty="0">
                  <a:ln>
                    <a:noFill/>
                  </a:ln>
                  <a:solidFill>
                    <a:schemeClr val="accent2">
                      <a:lumMod val="50000"/>
                    </a:schemeClr>
                  </a:solidFill>
                  <a:effectLst/>
                  <a:uLnTx/>
                  <a:uFillTx/>
                  <a:latin typeface="Hello Father" panose="02000600000000000000" pitchFamily="2" charset="0"/>
                  <a:cs typeface="Segoe UI" panose="020B0502040204020203" pitchFamily="34" charset="0"/>
                </a:rPr>
                <a:t>Thank You!</a:t>
              </a:r>
            </a:p>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dirty="0">
                  <a:ln>
                    <a:noFill/>
                  </a:ln>
                  <a:solidFill>
                    <a:schemeClr val="accent2">
                      <a:lumMod val="50000"/>
                    </a:schemeClr>
                  </a:solidFill>
                  <a:effectLst/>
                  <a:uLnTx/>
                  <a:uFillTx/>
                  <a:latin typeface="Georgia" panose="02040502050405020303" pitchFamily="18" charset="0"/>
                  <a:cs typeface="Segoe UI" panose="020B0502040204020203" pitchFamily="34" charset="0"/>
                </a:rPr>
                <a:t>We respect your valuable time with </a:t>
              </a:r>
              <a:r>
                <a:rPr kumimoji="0" lang="en-US" sz="1800" b="0" i="0" u="none" strike="noStrike" kern="1200" cap="none" spc="0" normalizeH="0" baseline="0" noProof="0" dirty="0" err="1">
                  <a:ln>
                    <a:noFill/>
                  </a:ln>
                  <a:solidFill>
                    <a:schemeClr val="accent2">
                      <a:lumMod val="50000"/>
                    </a:schemeClr>
                  </a:solidFill>
                  <a:effectLst/>
                  <a:uLnTx/>
                  <a:uFillTx/>
                  <a:latin typeface="Georgia" panose="02040502050405020303" pitchFamily="18" charset="0"/>
                  <a:cs typeface="Segoe UI" panose="020B0502040204020203" pitchFamily="34" charset="0"/>
                </a:rPr>
                <a:t>iTalkedTech</a:t>
              </a:r>
              <a:r>
                <a:rPr kumimoji="0" lang="en-US" sz="1800" b="0" i="0" u="none" strike="noStrike" kern="1200" cap="none" spc="0" normalizeH="0" baseline="0" noProof="0" dirty="0">
                  <a:ln>
                    <a:noFill/>
                  </a:ln>
                  <a:solidFill>
                    <a:schemeClr val="accent2">
                      <a:lumMod val="50000"/>
                    </a:schemeClr>
                  </a:solidFill>
                  <a:effectLst/>
                  <a:uLnTx/>
                  <a:uFillTx/>
                  <a:latin typeface="Georgia" panose="02040502050405020303" pitchFamily="18" charset="0"/>
                  <a:cs typeface="Segoe UI" panose="020B0502040204020203" pitchFamily="34" charset="0"/>
                </a:rPr>
                <a:t>!</a:t>
              </a:r>
            </a:p>
            <a:p>
              <a:pPr marL="0" marR="0" lvl="0" indent="0" algn="ctr" defTabSz="914400" rtl="0" eaLnBrk="1" fontAlgn="auto" latinLnBrk="0" hangingPunct="1">
                <a:lnSpc>
                  <a:spcPct val="100000"/>
                </a:lnSpc>
                <a:spcBef>
                  <a:spcPct val="0"/>
                </a:spcBef>
                <a:spcAft>
                  <a:spcPct val="0"/>
                </a:spcAft>
                <a:buClrTx/>
                <a:buSzTx/>
                <a:buFontTx/>
                <a:buNone/>
                <a:defRPr/>
              </a:pPr>
              <a:r>
                <a:rPr lang="en-US" dirty="0">
                  <a:solidFill>
                    <a:schemeClr val="accent2">
                      <a:lumMod val="50000"/>
                    </a:schemeClr>
                  </a:solidFill>
                  <a:latin typeface="Georgia" panose="02040502050405020303" pitchFamily="18" charset="0"/>
                  <a:cs typeface="Segoe UI" panose="020B0502040204020203" pitchFamily="34" charset="0"/>
                </a:rPr>
                <a:t>If you have any questions, please reach us</a:t>
              </a:r>
            </a:p>
          </p:txBody>
        </p:sp>
        <p:sp>
          <p:nvSpPr>
            <p:cNvPr id="2" name="Rectangle 1"/>
            <p:cNvSpPr/>
            <p:nvPr/>
          </p:nvSpPr>
          <p:spPr>
            <a:xfrm>
              <a:off x="2668859" y="4659301"/>
              <a:ext cx="6854283" cy="523220"/>
            </a:xfrm>
            <a:prstGeom prst="rect">
              <a:avLst/>
            </a:prstGeom>
          </p:spPr>
          <p:txBody>
            <a:bodyPr wrap="square">
              <a:spAutoFit/>
            </a:bodyPr>
            <a:lstStyle/>
            <a:p>
              <a:pPr algn="ctr"/>
              <a:r>
                <a:rPr lang="en-US" sz="1400" b="1" dirty="0">
                  <a:solidFill>
                    <a:schemeClr val="accent2">
                      <a:lumMod val="50000"/>
                    </a:schemeClr>
                  </a:solidFill>
                  <a:latin typeface="Georgia" panose="02040502050405020303" pitchFamily="18" charset="0"/>
                  <a:cs typeface="Segoe UI" panose="020B0502040204020203" pitchFamily="34" charset="0"/>
                </a:rPr>
                <a:t>CREDIT:</a:t>
              </a:r>
              <a:r>
                <a:rPr lang="en-US" sz="1400" dirty="0">
                  <a:solidFill>
                    <a:schemeClr val="accent2">
                      <a:lumMod val="50000"/>
                    </a:schemeClr>
                  </a:solidFill>
                  <a:latin typeface="Georgia" panose="02040502050405020303" pitchFamily="18" charset="0"/>
                  <a:cs typeface="Segoe UI" panose="020B0502040204020203" pitchFamily="34" charset="0"/>
                </a:rPr>
                <a:t> </a:t>
              </a:r>
              <a:r>
                <a:rPr lang="en-US" sz="1400" dirty="0" err="1">
                  <a:solidFill>
                    <a:schemeClr val="accent2">
                      <a:lumMod val="50000"/>
                    </a:schemeClr>
                  </a:solidFill>
                  <a:latin typeface="Georgia" panose="02040502050405020303" pitchFamily="18" charset="0"/>
                  <a:cs typeface="Segoe UI" panose="020B0502040204020203" pitchFamily="34" charset="0"/>
                </a:rPr>
                <a:t>iTalkedTech</a:t>
              </a:r>
              <a:r>
                <a:rPr lang="en-US" sz="1400" dirty="0">
                  <a:solidFill>
                    <a:schemeClr val="accent2">
                      <a:lumMod val="50000"/>
                    </a:schemeClr>
                  </a:solidFill>
                  <a:latin typeface="Georgia" panose="02040502050405020303" pitchFamily="18" charset="0"/>
                  <a:cs typeface="Segoe UI" panose="020B0502040204020203" pitchFamily="34" charset="0"/>
                </a:rPr>
                <a:t> created this PowerPoint template.</a:t>
              </a:r>
            </a:p>
            <a:p>
              <a:pPr algn="ctr"/>
              <a:r>
                <a:rPr lang="en-US" sz="1400" dirty="0">
                  <a:solidFill>
                    <a:schemeClr val="accent2">
                      <a:lumMod val="50000"/>
                    </a:schemeClr>
                  </a:solidFill>
                  <a:latin typeface="Georgia" panose="02040502050405020303" pitchFamily="18" charset="0"/>
                  <a:cs typeface="Segoe UI" panose="020B0502040204020203" pitchFamily="34" charset="0"/>
                </a:rPr>
                <a:t>Let this slide be kept for attribution.</a:t>
              </a:r>
            </a:p>
          </p:txBody>
        </p:sp>
        <p:sp>
          <p:nvSpPr>
            <p:cNvPr id="8" name="Rectangle 7">
              <a:extLst>
                <a:ext uri="{FF2B5EF4-FFF2-40B4-BE49-F238E27FC236}">
                  <a16:creationId xmlns:a16="http://schemas.microsoft.com/office/drawing/2014/main" id="{0062754B-E4B0-7A4D-2F24-CE51A361816F}"/>
                </a:ext>
              </a:extLst>
            </p:cNvPr>
            <p:cNvSpPr/>
            <p:nvPr/>
          </p:nvSpPr>
          <p:spPr>
            <a:xfrm>
              <a:off x="2668859" y="4098910"/>
              <a:ext cx="6854283" cy="369332"/>
            </a:xfrm>
            <a:prstGeom prst="rect">
              <a:avLst/>
            </a:prstGeom>
          </p:spPr>
          <p:txBody>
            <a:bodyPr wrap="square">
              <a:spAutoFit/>
            </a:bodyPr>
            <a:lstStyle/>
            <a:p>
              <a:pPr algn="ctr"/>
              <a:r>
                <a:rPr kumimoji="0" lang="en-US" sz="1800" b="0" i="0" u="none" strike="noStrike" kern="1200" cap="none" spc="0" normalizeH="0" baseline="0" noProof="0">
                  <a:ln>
                    <a:noFill/>
                  </a:ln>
                  <a:solidFill>
                    <a:schemeClr val="accent2">
                      <a:lumMod val="50000"/>
                    </a:schemeClr>
                  </a:solidFill>
                  <a:effectLst/>
                  <a:uLnTx/>
                  <a:uFillTx/>
                  <a:latin typeface="Georgia" panose="02040502050405020303" pitchFamily="18" charset="0"/>
                  <a:cs typeface="Segoe UI" panose="020B0502040204020203" pitchFamily="34" charset="0"/>
                </a:rPr>
                <a:t>Do you have a design request, please visit our </a:t>
              </a:r>
              <a:r>
                <a:rPr kumimoji="0" lang="en-US" sz="1800" b="1" i="0" u="sng" strike="noStrike" kern="1200" cap="none" spc="0" normalizeH="0" baseline="0" noProof="0">
                  <a:ln>
                    <a:noFill/>
                  </a:ln>
                  <a:solidFill>
                    <a:schemeClr val="accent2">
                      <a:lumMod val="50000"/>
                    </a:schemeClr>
                  </a:solidFill>
                  <a:effectLst/>
                  <a:uLnTx/>
                  <a:uFillTx/>
                  <a:latin typeface="Georgia" panose="02040502050405020303" pitchFamily="18" charset="0"/>
                  <a:cs typeface="Segoe UI" panose="020B0502040204020203" pitchFamily="34" charset="0"/>
                  <a:hlinkClick r:id="rId3">
                    <a:extLst>
                      <a:ext uri="{A12FA001-AC4F-418D-AE19-62706E023703}">
                        <ahyp:hlinkClr xmlns:ahyp="http://schemas.microsoft.com/office/drawing/2018/hyperlinkcolor" val="tx"/>
                      </a:ext>
                    </a:extLst>
                  </a:hlinkClick>
                </a:rPr>
                <a:t>redesign</a:t>
              </a:r>
              <a:r>
                <a:rPr kumimoji="0" lang="en-US" sz="1800" b="0" i="0" u="none" strike="noStrike" kern="1200" cap="none" spc="0" normalizeH="0" baseline="0" noProof="0">
                  <a:ln>
                    <a:noFill/>
                  </a:ln>
                  <a:solidFill>
                    <a:schemeClr val="accent2">
                      <a:lumMod val="50000"/>
                    </a:schemeClr>
                  </a:solidFill>
                  <a:effectLst/>
                  <a:uLnTx/>
                  <a:uFillTx/>
                  <a:latin typeface="Georgia" panose="02040502050405020303" pitchFamily="18" charset="0"/>
                  <a:cs typeface="Segoe UI" panose="020B0502040204020203" pitchFamily="34" charset="0"/>
                </a:rPr>
                <a:t> page.</a:t>
              </a:r>
              <a:endParaRPr lang="en-US">
                <a:solidFill>
                  <a:schemeClr val="accent2">
                    <a:lumMod val="50000"/>
                  </a:schemeClr>
                </a:solidFill>
                <a:latin typeface="Georgia" panose="02040502050405020303" pitchFamily="18" charset="0"/>
                <a:cs typeface="Segoe UI" panose="020B0502040204020203" pitchFamily="34" charset="0"/>
              </a:endParaRPr>
            </a:p>
          </p:txBody>
        </p:sp>
      </p:grpSp>
    </p:spTree>
    <p:extLst>
      <p:ext uri="{BB962C8B-B14F-4D97-AF65-F5344CB8AC3E}">
        <p14:creationId xmlns:p14="http://schemas.microsoft.com/office/powerpoint/2010/main" val="153566437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a="http://schemas.openxmlformats.org/drawingml/2006/main" name="Office Theme">
  <a:themeElements>
    <a:clrScheme name="Custom 159">
      <a:dk1>
        <a:srgbClr val="000000"/>
      </a:dk1>
      <a:lt1>
        <a:srgbClr val="FFFFFF"/>
      </a:lt1>
      <a:dk2>
        <a:srgbClr val="778495"/>
      </a:dk2>
      <a:lt2>
        <a:srgbClr val="F0F0F0"/>
      </a:lt2>
      <a:accent1>
        <a:srgbClr val="2980B9"/>
      </a:accent1>
      <a:accent2>
        <a:srgbClr val="5DB6E0"/>
      </a:accent2>
      <a:accent3>
        <a:srgbClr val="9BBB59"/>
      </a:accent3>
      <a:accent4>
        <a:srgbClr val="F39C12"/>
      </a:accent4>
      <a:accent5>
        <a:srgbClr val="C0392B"/>
      </a:accent5>
      <a:accent6>
        <a:srgbClr val="2C3F50"/>
      </a:accent6>
      <a:hlink>
        <a:srgbClr val="2980B9"/>
      </a:hlink>
      <a:folHlink>
        <a:srgbClr val="BFBFBF"/>
      </a:folHlink>
    </a:clrScheme>
    <a:fontScheme name="Office Them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623</TotalTime>
  <Words>1296</Words>
  <Application>Microsoft Office PowerPoint</Application>
  <PresentationFormat>Widescreen</PresentationFormat>
  <Paragraphs>203</Paragraphs>
  <Slides>37</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37</vt:i4>
      </vt:variant>
    </vt:vector>
  </HeadingPairs>
  <TitlesOfParts>
    <vt:vector size="49" baseType="lpstr">
      <vt:lpstr>Arial</vt:lpstr>
      <vt:lpstr>Calibri</vt:lpstr>
      <vt:lpstr>Calibri Light</vt:lpstr>
      <vt:lpstr>Georgia</vt:lpstr>
      <vt:lpstr>Georgia Pro</vt:lpstr>
      <vt:lpstr>Hello Father</vt:lpstr>
      <vt:lpstr>Leelawadee UI</vt:lpstr>
      <vt:lpstr>Proxima Nova</vt:lpstr>
      <vt:lpstr>Roboto</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Edit Shapes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SlideEgg</dc:creator>
  <cp:lastModifiedBy>Islam Mohamed Hamid Soliman</cp:lastModifiedBy>
  <cp:revision>88</cp:revision>
  <dcterms:created xsi:type="dcterms:W3CDTF">2022-10-10T05:41:06Z</dcterms:created>
  <dcterms:modified xsi:type="dcterms:W3CDTF">2023-10-20T20:51:43Z</dcterms:modified>
</cp:coreProperties>
</file>