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8" d="100"/>
          <a:sy n="78" d="100"/>
        </p:scale>
        <p:origin x="5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FAC71-28FD-4031-9BD6-995E932A4A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BC6965-70E6-4E17-8463-177E5C9AB0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33BE4-45A4-44E7-827B-DF97DED02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5D8D2-DADB-4396-9C85-C804FDB05CA5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DFFB1-15A6-4562-8A2B-EA9704561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DB06E-809D-4BE7-BC06-1A20DBBD8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1CB03-6602-4640-B594-0BF9F8C3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4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9E088-DB34-4A0D-BC3A-E1F5A58A0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98F8D-34F3-429E-93BD-86000D3AE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167BC2-D1FD-441F-B54B-FA39CA7A6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5D8D2-DADB-4396-9C85-C804FDB05CA5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B5755-24E9-4A92-AB23-714F6367A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07F0B-A1CD-407E-BB44-71419DC29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1CB03-6602-4640-B594-0BF9F8C3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31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9375A-94B2-424B-9892-0B9057054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64435D-F431-476F-ACC0-14A87643F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95D9D-F1ED-4692-A5AE-27CA2A3AE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5D8D2-DADB-4396-9C85-C804FDB05CA5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C9E25-3447-497F-AA2D-A73665343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16CE6-2623-4254-B7B4-3ED20F03E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1CB03-6602-4640-B594-0BF9F8C3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743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81135-EE3E-4EFD-BDC5-27F893111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B24AF-1D33-41C2-B579-A0DFB8BBD1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02345A-C522-4E9F-8942-2D030621FA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7C0A43-0C27-4F26-8535-F66EAB35E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5D8D2-DADB-4396-9C85-C804FDB05CA5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7F6DC-25ED-4314-84C1-1BA15D2E0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923DE-BFC7-473E-A397-B8F8538D3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1CB03-6602-4640-B594-0BF9F8C3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549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73BE4-D8A6-452A-86B2-ED943743A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CAB5B6-F394-4494-B7F9-EDEFAFEFF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FF885D-E1C8-4391-8E2C-32E9BBFA89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F90E45-8D5A-465D-A101-03D33139FE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EB2A07-24E1-4CC9-9FC7-D6A0E4DE6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4C47E8-5446-4C16-896F-26B916CE9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5D8D2-DADB-4396-9C85-C804FDB05CA5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1C383F-975B-404B-AA0D-05E8B0A22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4089BF-2083-46D2-868F-F706EF417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1CB03-6602-4640-B594-0BF9F8C3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898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50479-23E2-4A3C-90BA-635826E62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ACDD60-AD48-4DC2-93B1-6907B2A5A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5D8D2-DADB-4396-9C85-C804FDB05CA5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1C61F2-7EF6-4358-A38E-E8DEC90F7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29B3FA-B974-4053-94DE-A678E6782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1CB03-6602-4640-B594-0BF9F8C3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0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963897-161A-444A-9F88-902E115B4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5D8D2-DADB-4396-9C85-C804FDB05CA5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E773DE-95AD-4C91-9F21-ACB62D5C5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C98E94-80E5-4FCD-8C69-3F6218400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1CB03-6602-4640-B594-0BF9F8C3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157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A3518-BD12-41AD-83E6-EF8FF6DF2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DD687-D9F0-4246-8610-1198B14F7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0BC30-620D-4714-B9B0-713B8F7BE4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2DD8DF-C67B-4791-A84C-3F16633BD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5D8D2-DADB-4396-9C85-C804FDB05CA5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CFBAC9-1A88-4DCE-ADA5-40B4D6460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C7C8E-10AC-4A8B-AC80-E962E6447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1CB03-6602-4640-B594-0BF9F8C3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409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5B108-AACF-4550-853C-23BAA91CB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55FE07-78DA-4337-BB69-0BCF4FDC12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1DAD25-ACF2-42A0-A2F9-A2F4953BB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67BFD-3169-45C7-AAB0-76B51A4CE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5D8D2-DADB-4396-9C85-C804FDB05CA5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FB6FD6-397E-4119-8001-74EDF192C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950A14-D7CF-4706-9B8E-313DF03FF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1CB03-6602-4640-B594-0BF9F8C3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811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60DD1-7BD2-4B2E-B916-9327EC6E2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86E83C-A207-406F-A687-93814CFF0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9741E-04CE-43CD-A951-D8223C794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5D8D2-DADB-4396-9C85-C804FDB05CA5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B8AE8-D94D-4882-965E-A7C16C16B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BC6AB-7FBB-475A-B957-3BF286AB5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1CB03-6602-4640-B594-0BF9F8C3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05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31269-68A8-418C-A70C-2FF0D4BBB4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3322BB-C624-4795-B779-CBCFBC4845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CAACB-E13A-41F5-9789-357F7CD4F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5D8D2-DADB-4396-9C85-C804FDB05CA5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85C39-EEE2-4D89-B4D1-6C957C69A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7F46D-4D1C-4320-AA1A-5DBA0D87D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1CB03-6602-4640-B594-0BF9F8C3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37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757D02-1893-4FE3-BC86-B4082EDA5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6D962D-AA54-4213-BF84-21D8CB654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EFDDD-2930-4733-B63E-29EE0A1576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5D8D2-DADB-4396-9C85-C804FDB05CA5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82357-2DA9-45DD-9EDB-2F24A2ABED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0A234-C61D-4FD8-87D4-0A59D43EB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1CB03-6602-4640-B594-0BF9F8C3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8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5EDA6205-FD5A-439B-982C-7E766E85226D}"/>
              </a:ext>
            </a:extLst>
          </p:cNvPr>
          <p:cNvGrpSpPr/>
          <p:nvPr/>
        </p:nvGrpSpPr>
        <p:grpSpPr>
          <a:xfrm>
            <a:off x="401260" y="1462107"/>
            <a:ext cx="11389480" cy="4561642"/>
            <a:chOff x="401260" y="1462107"/>
            <a:chExt cx="11389480" cy="456164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6031B63A-E492-45B3-8183-4EAC4EDF7205}"/>
                </a:ext>
              </a:extLst>
            </p:cNvPr>
            <p:cNvGrpSpPr/>
            <p:nvPr/>
          </p:nvGrpSpPr>
          <p:grpSpPr>
            <a:xfrm>
              <a:off x="401260" y="1462107"/>
              <a:ext cx="11389480" cy="4561642"/>
              <a:chOff x="398866" y="1116118"/>
              <a:chExt cx="11389480" cy="4561642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6312C2B5-0CCB-4739-AC0C-78E4028A614A}"/>
                  </a:ext>
                </a:extLst>
              </p:cNvPr>
              <p:cNvGrpSpPr/>
              <p:nvPr/>
            </p:nvGrpSpPr>
            <p:grpSpPr>
              <a:xfrm>
                <a:off x="3829304" y="1132639"/>
                <a:ext cx="4528604" cy="4528601"/>
                <a:chOff x="2895759" y="777242"/>
                <a:chExt cx="6400482" cy="6400478"/>
              </a:xfrm>
              <a:effectLst>
                <a:outerShdw blurRad="571500" dist="317500" dir="2700000" algn="tl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5" name="Freeform: Shape 4">
                  <a:extLst>
                    <a:ext uri="{FF2B5EF4-FFF2-40B4-BE49-F238E27FC236}">
                      <a16:creationId xmlns:a16="http://schemas.microsoft.com/office/drawing/2014/main" id="{57ADF5B8-8FD0-48E0-B86D-5F73C54C3180}"/>
                    </a:ext>
                  </a:extLst>
                </p:cNvPr>
                <p:cNvSpPr/>
                <p:nvPr/>
              </p:nvSpPr>
              <p:spPr>
                <a:xfrm>
                  <a:off x="6096094" y="777242"/>
                  <a:ext cx="2724927" cy="3124039"/>
                </a:xfrm>
                <a:custGeom>
                  <a:avLst/>
                  <a:gdLst>
                    <a:gd name="connsiteX0" fmla="*/ 0 w 2724927"/>
                    <a:gd name="connsiteY0" fmla="*/ 0 h 3124039"/>
                    <a:gd name="connsiteX1" fmla="*/ 164591 w 2724927"/>
                    <a:gd name="connsiteY1" fmla="*/ 4162 h 3124039"/>
                    <a:gd name="connsiteX2" fmla="*/ 2653597 w 2724927"/>
                    <a:gd name="connsiteY2" fmla="*/ 1410954 h 3124039"/>
                    <a:gd name="connsiteX3" fmla="*/ 2724927 w 2724927"/>
                    <a:gd name="connsiteY3" fmla="*/ 1528366 h 3124039"/>
                    <a:gd name="connsiteX4" fmla="*/ 1803665 w 2724927"/>
                    <a:gd name="connsiteY4" fmla="*/ 3124039 h 3124039"/>
                    <a:gd name="connsiteX5" fmla="*/ 0 w 2724927"/>
                    <a:gd name="connsiteY5" fmla="*/ 0 h 3124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24927" h="3124039">
                      <a:moveTo>
                        <a:pt x="0" y="0"/>
                      </a:moveTo>
                      <a:lnTo>
                        <a:pt x="164591" y="4162"/>
                      </a:lnTo>
                      <a:cubicBezTo>
                        <a:pt x="1200956" y="56696"/>
                        <a:pt x="2107246" y="602248"/>
                        <a:pt x="2653597" y="1410954"/>
                      </a:cubicBezTo>
                      <a:lnTo>
                        <a:pt x="2724927" y="1528366"/>
                      </a:lnTo>
                      <a:lnTo>
                        <a:pt x="1803665" y="312403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2">
                        <a:shade val="30000"/>
                        <a:satMod val="115000"/>
                      </a:schemeClr>
                    </a:gs>
                    <a:gs pos="50000">
                      <a:schemeClr val="accent2"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" name="Freeform: Shape 5">
                  <a:extLst>
                    <a:ext uri="{FF2B5EF4-FFF2-40B4-BE49-F238E27FC236}">
                      <a16:creationId xmlns:a16="http://schemas.microsoft.com/office/drawing/2014/main" id="{31ED2F1E-5120-44F8-8CC8-B034E8665031}"/>
                    </a:ext>
                  </a:extLst>
                </p:cNvPr>
                <p:cNvSpPr/>
                <p:nvPr/>
              </p:nvSpPr>
              <p:spPr>
                <a:xfrm>
                  <a:off x="3327438" y="779430"/>
                  <a:ext cx="3604450" cy="1597851"/>
                </a:xfrm>
                <a:custGeom>
                  <a:avLst/>
                  <a:gdLst>
                    <a:gd name="connsiteX0" fmla="*/ 2681931 w 3604450"/>
                    <a:gd name="connsiteY0" fmla="*/ 0 h 1597851"/>
                    <a:gd name="connsiteX1" fmla="*/ 3604450 w 3604450"/>
                    <a:gd name="connsiteY1" fmla="*/ 1597851 h 1597851"/>
                    <a:gd name="connsiteX2" fmla="*/ 0 w 3604450"/>
                    <a:gd name="connsiteY2" fmla="*/ 1597851 h 1597851"/>
                    <a:gd name="connsiteX3" fmla="*/ 114872 w 3604450"/>
                    <a:gd name="connsiteY3" fmla="*/ 1408766 h 1597851"/>
                    <a:gd name="connsiteX4" fmla="*/ 2603878 w 3604450"/>
                    <a:gd name="connsiteY4" fmla="*/ 1974 h 1597851"/>
                    <a:gd name="connsiteX5" fmla="*/ 2681931 w 3604450"/>
                    <a:gd name="connsiteY5" fmla="*/ 0 h 1597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604450" h="1597851">
                      <a:moveTo>
                        <a:pt x="2681931" y="0"/>
                      </a:moveTo>
                      <a:lnTo>
                        <a:pt x="3604450" y="1597851"/>
                      </a:lnTo>
                      <a:lnTo>
                        <a:pt x="0" y="1597851"/>
                      </a:lnTo>
                      <a:lnTo>
                        <a:pt x="114872" y="1408766"/>
                      </a:lnTo>
                      <a:cubicBezTo>
                        <a:pt x="661223" y="600060"/>
                        <a:pt x="1567514" y="54508"/>
                        <a:pt x="2603878" y="1974"/>
                      </a:cubicBezTo>
                      <a:lnTo>
                        <a:pt x="268193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Freeform: Shape 6">
                  <a:extLst>
                    <a:ext uri="{FF2B5EF4-FFF2-40B4-BE49-F238E27FC236}">
                      <a16:creationId xmlns:a16="http://schemas.microsoft.com/office/drawing/2014/main" id="{349BBA79-6EB4-4C64-8BA1-44CCE728B0DD}"/>
                    </a:ext>
                  </a:extLst>
                </p:cNvPr>
                <p:cNvSpPr/>
                <p:nvPr/>
              </p:nvSpPr>
              <p:spPr>
                <a:xfrm>
                  <a:off x="7063871" y="2379869"/>
                  <a:ext cx="2232370" cy="3121612"/>
                </a:xfrm>
                <a:custGeom>
                  <a:avLst/>
                  <a:gdLst>
                    <a:gd name="connsiteX0" fmla="*/ 1802263 w 2232370"/>
                    <a:gd name="connsiteY0" fmla="*/ 0 h 3121612"/>
                    <a:gd name="connsiteX1" fmla="*/ 1846118 w 2232370"/>
                    <a:gd name="connsiteY1" fmla="*/ 72187 h 3121612"/>
                    <a:gd name="connsiteX2" fmla="*/ 2232370 w 2232370"/>
                    <a:gd name="connsiteY2" fmla="*/ 1597612 h 3121612"/>
                    <a:gd name="connsiteX3" fmla="*/ 1980879 w 2232370"/>
                    <a:gd name="connsiteY3" fmla="*/ 2843290 h 3121612"/>
                    <a:gd name="connsiteX4" fmla="*/ 1846804 w 2232370"/>
                    <a:gd name="connsiteY4" fmla="*/ 3121612 h 3121612"/>
                    <a:gd name="connsiteX5" fmla="*/ 0 w 2232370"/>
                    <a:gd name="connsiteY5" fmla="*/ 3121612 h 3121612"/>
                    <a:gd name="connsiteX6" fmla="*/ 1802263 w 2232370"/>
                    <a:gd name="connsiteY6" fmla="*/ 0 h 3121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32370" h="3121612">
                      <a:moveTo>
                        <a:pt x="1802263" y="0"/>
                      </a:moveTo>
                      <a:lnTo>
                        <a:pt x="1846118" y="72187"/>
                      </a:lnTo>
                      <a:cubicBezTo>
                        <a:pt x="2092448" y="525640"/>
                        <a:pt x="2232370" y="1045286"/>
                        <a:pt x="2232370" y="1597612"/>
                      </a:cubicBezTo>
                      <a:cubicBezTo>
                        <a:pt x="2232370" y="2039473"/>
                        <a:pt x="2142820" y="2460419"/>
                        <a:pt x="1980879" y="2843290"/>
                      </a:cubicBezTo>
                      <a:lnTo>
                        <a:pt x="1846804" y="3121612"/>
                      </a:lnTo>
                      <a:lnTo>
                        <a:pt x="0" y="3121612"/>
                      </a:lnTo>
                      <a:lnTo>
                        <a:pt x="1802263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Freeform: Shape 7">
                  <a:extLst>
                    <a:ext uri="{FF2B5EF4-FFF2-40B4-BE49-F238E27FC236}">
                      <a16:creationId xmlns:a16="http://schemas.microsoft.com/office/drawing/2014/main" id="{D73BA987-CD37-4139-A179-AAC84F84EF06}"/>
                    </a:ext>
                  </a:extLst>
                </p:cNvPr>
                <p:cNvSpPr/>
                <p:nvPr/>
              </p:nvSpPr>
              <p:spPr>
                <a:xfrm>
                  <a:off x="2895759" y="2453481"/>
                  <a:ext cx="2232372" cy="3121614"/>
                </a:xfrm>
                <a:custGeom>
                  <a:avLst/>
                  <a:gdLst>
                    <a:gd name="connsiteX0" fmla="*/ 385566 w 2232372"/>
                    <a:gd name="connsiteY0" fmla="*/ 0 h 3121614"/>
                    <a:gd name="connsiteX1" fmla="*/ 2232372 w 2232372"/>
                    <a:gd name="connsiteY1" fmla="*/ 0 h 3121614"/>
                    <a:gd name="connsiteX2" fmla="*/ 430108 w 2232372"/>
                    <a:gd name="connsiteY2" fmla="*/ 3121614 h 3121614"/>
                    <a:gd name="connsiteX3" fmla="*/ 386252 w 2232372"/>
                    <a:gd name="connsiteY3" fmla="*/ 3049425 h 3121614"/>
                    <a:gd name="connsiteX4" fmla="*/ 0 w 2232372"/>
                    <a:gd name="connsiteY4" fmla="*/ 1524000 h 3121614"/>
                    <a:gd name="connsiteX5" fmla="*/ 251491 w 2232372"/>
                    <a:gd name="connsiteY5" fmla="*/ 278322 h 3121614"/>
                    <a:gd name="connsiteX6" fmla="*/ 385566 w 2232372"/>
                    <a:gd name="connsiteY6" fmla="*/ 0 h 3121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32372" h="3121614">
                      <a:moveTo>
                        <a:pt x="385566" y="0"/>
                      </a:moveTo>
                      <a:lnTo>
                        <a:pt x="2232372" y="0"/>
                      </a:lnTo>
                      <a:lnTo>
                        <a:pt x="430108" y="3121614"/>
                      </a:lnTo>
                      <a:lnTo>
                        <a:pt x="386252" y="3049425"/>
                      </a:lnTo>
                      <a:cubicBezTo>
                        <a:pt x="139921" y="2595972"/>
                        <a:pt x="0" y="2076326"/>
                        <a:pt x="0" y="1524000"/>
                      </a:cubicBezTo>
                      <a:cubicBezTo>
                        <a:pt x="0" y="1082139"/>
                        <a:pt x="89550" y="661194"/>
                        <a:pt x="251491" y="278322"/>
                      </a:cubicBezTo>
                      <a:lnTo>
                        <a:pt x="385566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6">
                        <a:shade val="30000"/>
                        <a:satMod val="115000"/>
                      </a:schemeClr>
                    </a:gs>
                    <a:gs pos="50000">
                      <a:schemeClr val="accent6"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D84A44CF-38DE-46A8-9D7A-A5CEEF56A855}"/>
                    </a:ext>
                  </a:extLst>
                </p:cNvPr>
                <p:cNvSpPr/>
                <p:nvPr/>
              </p:nvSpPr>
              <p:spPr>
                <a:xfrm>
                  <a:off x="3370982" y="4053682"/>
                  <a:ext cx="2724927" cy="3124038"/>
                </a:xfrm>
                <a:custGeom>
                  <a:avLst/>
                  <a:gdLst>
                    <a:gd name="connsiteX0" fmla="*/ 921262 w 2724927"/>
                    <a:gd name="connsiteY0" fmla="*/ 0 h 3124038"/>
                    <a:gd name="connsiteX1" fmla="*/ 2724927 w 2724927"/>
                    <a:gd name="connsiteY1" fmla="*/ 3124038 h 3124038"/>
                    <a:gd name="connsiteX2" fmla="*/ 2560335 w 2724927"/>
                    <a:gd name="connsiteY2" fmla="*/ 3119876 h 3124038"/>
                    <a:gd name="connsiteX3" fmla="*/ 71329 w 2724927"/>
                    <a:gd name="connsiteY3" fmla="*/ 1713084 h 3124038"/>
                    <a:gd name="connsiteX4" fmla="*/ 0 w 2724927"/>
                    <a:gd name="connsiteY4" fmla="*/ 1595673 h 3124038"/>
                    <a:gd name="connsiteX5" fmla="*/ 921262 w 2724927"/>
                    <a:gd name="connsiteY5" fmla="*/ 0 h 3124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24927" h="3124038">
                      <a:moveTo>
                        <a:pt x="921262" y="0"/>
                      </a:moveTo>
                      <a:lnTo>
                        <a:pt x="2724927" y="3124038"/>
                      </a:lnTo>
                      <a:lnTo>
                        <a:pt x="2560335" y="3119876"/>
                      </a:lnTo>
                      <a:cubicBezTo>
                        <a:pt x="1523971" y="3067343"/>
                        <a:pt x="617680" y="2521790"/>
                        <a:pt x="71329" y="1713084"/>
                      </a:cubicBezTo>
                      <a:lnTo>
                        <a:pt x="0" y="1595673"/>
                      </a:lnTo>
                      <a:lnTo>
                        <a:pt x="921262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5">
                        <a:shade val="30000"/>
                        <a:satMod val="115000"/>
                      </a:schemeClr>
                    </a:gs>
                    <a:gs pos="50000">
                      <a:schemeClr val="accent5">
                        <a:shade val="67500"/>
                        <a:satMod val="115000"/>
                      </a:schemeClr>
                    </a:gs>
                    <a:gs pos="100000">
                      <a:schemeClr val="accent5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DF2C1C11-458A-416C-996B-0720A916F8B7}"/>
                    </a:ext>
                  </a:extLst>
                </p:cNvPr>
                <p:cNvSpPr/>
                <p:nvPr/>
              </p:nvSpPr>
              <p:spPr>
                <a:xfrm>
                  <a:off x="5260114" y="5577681"/>
                  <a:ext cx="3604449" cy="1597851"/>
                </a:xfrm>
                <a:custGeom>
                  <a:avLst/>
                  <a:gdLst>
                    <a:gd name="connsiteX0" fmla="*/ 0 w 3604449"/>
                    <a:gd name="connsiteY0" fmla="*/ 0 h 1597851"/>
                    <a:gd name="connsiteX1" fmla="*/ 3604449 w 3604449"/>
                    <a:gd name="connsiteY1" fmla="*/ 0 h 1597851"/>
                    <a:gd name="connsiteX2" fmla="*/ 3489577 w 3604449"/>
                    <a:gd name="connsiteY2" fmla="*/ 189085 h 1597851"/>
                    <a:gd name="connsiteX3" fmla="*/ 1000571 w 3604449"/>
                    <a:gd name="connsiteY3" fmla="*/ 1595877 h 1597851"/>
                    <a:gd name="connsiteX4" fmla="*/ 922519 w 3604449"/>
                    <a:gd name="connsiteY4" fmla="*/ 1597851 h 1597851"/>
                    <a:gd name="connsiteX5" fmla="*/ 0 w 3604449"/>
                    <a:gd name="connsiteY5" fmla="*/ 0 h 1597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604449" h="1597851">
                      <a:moveTo>
                        <a:pt x="0" y="0"/>
                      </a:moveTo>
                      <a:lnTo>
                        <a:pt x="3604449" y="0"/>
                      </a:lnTo>
                      <a:lnTo>
                        <a:pt x="3489577" y="189085"/>
                      </a:lnTo>
                      <a:cubicBezTo>
                        <a:pt x="2943226" y="997791"/>
                        <a:pt x="2036936" y="1543344"/>
                        <a:pt x="1000571" y="1595877"/>
                      </a:cubicBezTo>
                      <a:lnTo>
                        <a:pt x="922519" y="159785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shade val="30000"/>
                        <a:satMod val="115000"/>
                      </a:schemeClr>
                    </a:gs>
                    <a:gs pos="50000">
                      <a:schemeClr val="accent4">
                        <a:shade val="67500"/>
                        <a:satMod val="115000"/>
                      </a:schemeClr>
                    </a:gs>
                    <a:gs pos="100000">
                      <a:schemeClr val="accent4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70AF327D-D916-4CA8-8532-0BCA5B2666B6}"/>
                  </a:ext>
                </a:extLst>
              </p:cNvPr>
              <p:cNvGrpSpPr/>
              <p:nvPr/>
            </p:nvGrpSpPr>
            <p:grpSpPr>
              <a:xfrm>
                <a:off x="9015627" y="1116118"/>
                <a:ext cx="2772719" cy="4561642"/>
                <a:chOff x="9015627" y="1100578"/>
                <a:chExt cx="2772719" cy="4561642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A77630BB-0B26-4B64-AA4D-CD8AA9AA9224}"/>
                    </a:ext>
                  </a:extLst>
                </p:cNvPr>
                <p:cNvGrpSpPr/>
                <p:nvPr/>
              </p:nvGrpSpPr>
              <p:grpSpPr>
                <a:xfrm>
                  <a:off x="9015627" y="1100578"/>
                  <a:ext cx="2772719" cy="630942"/>
                  <a:chOff x="7594600" y="439953"/>
                  <a:chExt cx="2772719" cy="630942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D0CA7508-1E21-4153-B27A-5E76D6517B1F}"/>
                      </a:ext>
                    </a:extLst>
                  </p:cNvPr>
                  <p:cNvGrpSpPr/>
                  <p:nvPr/>
                </p:nvGrpSpPr>
                <p:grpSpPr>
                  <a:xfrm>
                    <a:off x="7594600" y="458746"/>
                    <a:ext cx="223569" cy="223569"/>
                    <a:chOff x="7531094" y="281354"/>
                    <a:chExt cx="324451" cy="324451"/>
                  </a:xfrm>
                </p:grpSpPr>
                <p:sp>
                  <p:nvSpPr>
                    <p:cNvPr id="13" name="Oval 12">
                      <a:extLst>
                        <a:ext uri="{FF2B5EF4-FFF2-40B4-BE49-F238E27FC236}">
                          <a16:creationId xmlns:a16="http://schemas.microsoft.com/office/drawing/2014/main" id="{F95198CE-1D9C-48B4-A677-EAA38D3436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094" y="281354"/>
                      <a:ext cx="324451" cy="324451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" name="Isosceles Triangle 13">
                      <a:extLst>
                        <a:ext uri="{FF2B5EF4-FFF2-40B4-BE49-F238E27FC236}">
                          <a16:creationId xmlns:a16="http://schemas.microsoft.com/office/drawing/2014/main" id="{C5A871BF-3E10-4133-A86F-F16FEDD88A3D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652232" y="397211"/>
                      <a:ext cx="107574" cy="92736"/>
                    </a:xfrm>
                    <a:prstGeom prst="triangl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411B00A1-58FC-4CD8-96D2-28FB99BFC370}"/>
                      </a:ext>
                    </a:extLst>
                  </p:cNvPr>
                  <p:cNvSpPr txBox="1"/>
                  <p:nvPr/>
                </p:nvSpPr>
                <p:spPr>
                  <a:xfrm>
                    <a:off x="7954070" y="439953"/>
                    <a:ext cx="2413249" cy="63094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>
                      <a:spcBef>
                        <a:spcPts val="600"/>
                      </a:spcBef>
                    </a:pPr>
                    <a:r>
                      <a:rPr lang="en-US" sz="1200" b="1" dirty="0">
                        <a:latin typeface="Georgia" panose="02040502050405020303" pitchFamily="18" charset="0"/>
                      </a:rPr>
                      <a:t>Process</a:t>
                    </a:r>
                  </a:p>
                  <a:p>
                    <a:pPr>
                      <a:spcBef>
                        <a:spcPts val="600"/>
                      </a:spcBef>
                    </a:pPr>
                    <a:r>
                      <a:rPr lang="en-GB" sz="1200" dirty="0">
                        <a:latin typeface="Georgia Pro Light" panose="02040302050405020303" pitchFamily="18" charset="0"/>
                      </a:rPr>
                      <a:t>Lorem ipsum is simply dummy text of the typesetting industry.</a:t>
                    </a:r>
                    <a:endParaRPr lang="en-US" sz="1200" dirty="0">
                      <a:latin typeface="Georgia Pro Light" panose="02040302050405020303" pitchFamily="18" charset="0"/>
                    </a:endParaRPr>
                  </a:p>
                </p:txBody>
              </p:sp>
            </p:grp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86037EAA-EEC9-4779-AF97-1009757DDF8E}"/>
                    </a:ext>
                  </a:extLst>
                </p:cNvPr>
                <p:cNvGrpSpPr/>
                <p:nvPr/>
              </p:nvGrpSpPr>
              <p:grpSpPr>
                <a:xfrm>
                  <a:off x="9015627" y="3065928"/>
                  <a:ext cx="2772719" cy="630942"/>
                  <a:chOff x="7594600" y="439953"/>
                  <a:chExt cx="2772719" cy="630942"/>
                </a:xfrm>
              </p:grpSpPr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0FAC895E-3614-4460-9C31-B8157E5DE37F}"/>
                      </a:ext>
                    </a:extLst>
                  </p:cNvPr>
                  <p:cNvGrpSpPr/>
                  <p:nvPr/>
                </p:nvGrpSpPr>
                <p:grpSpPr>
                  <a:xfrm>
                    <a:off x="7594600" y="458746"/>
                    <a:ext cx="223569" cy="223569"/>
                    <a:chOff x="7531094" y="281354"/>
                    <a:chExt cx="324451" cy="324451"/>
                  </a:xfrm>
                </p:grpSpPr>
                <p:sp>
                  <p:nvSpPr>
                    <p:cNvPr id="20" name="Oval 19">
                      <a:extLst>
                        <a:ext uri="{FF2B5EF4-FFF2-40B4-BE49-F238E27FC236}">
                          <a16:creationId xmlns:a16="http://schemas.microsoft.com/office/drawing/2014/main" id="{CDF0638C-BBB3-4B28-B3BF-3BAC926F85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094" y="281354"/>
                      <a:ext cx="324451" cy="324451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Isosceles Triangle 20">
                      <a:extLst>
                        <a:ext uri="{FF2B5EF4-FFF2-40B4-BE49-F238E27FC236}">
                          <a16:creationId xmlns:a16="http://schemas.microsoft.com/office/drawing/2014/main" id="{F5E56432-3280-439D-9DEF-C746532F9A29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652232" y="397211"/>
                      <a:ext cx="107574" cy="92736"/>
                    </a:xfrm>
                    <a:prstGeom prst="triangl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78D4E4F0-0FAF-4CF3-8186-FF4EFD9AC788}"/>
                      </a:ext>
                    </a:extLst>
                  </p:cNvPr>
                  <p:cNvSpPr txBox="1"/>
                  <p:nvPr/>
                </p:nvSpPr>
                <p:spPr>
                  <a:xfrm>
                    <a:off x="7954070" y="439953"/>
                    <a:ext cx="2413249" cy="63094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>
                      <a:spcBef>
                        <a:spcPts val="600"/>
                      </a:spcBef>
                    </a:pPr>
                    <a:r>
                      <a:rPr lang="en-US" sz="1200" b="1" dirty="0">
                        <a:latin typeface="Georgia" panose="02040502050405020303" pitchFamily="18" charset="0"/>
                      </a:rPr>
                      <a:t>People</a:t>
                    </a:r>
                  </a:p>
                  <a:p>
                    <a:pPr>
                      <a:spcBef>
                        <a:spcPts val="600"/>
                      </a:spcBef>
                    </a:pPr>
                    <a:r>
                      <a:rPr lang="en-GB" sz="1200" dirty="0">
                        <a:latin typeface="Georgia Pro Light" panose="02040302050405020303" pitchFamily="18" charset="0"/>
                      </a:rPr>
                      <a:t>Lorem ipsum is simply dummy text of the typesetting industry.</a:t>
                    </a:r>
                    <a:endParaRPr lang="en-US" sz="1200" dirty="0">
                      <a:latin typeface="Georgia Pro Light" panose="02040302050405020303" pitchFamily="18" charset="0"/>
                    </a:endParaRPr>
                  </a:p>
                </p:txBody>
              </p:sp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CD1BDDEA-97AF-438C-A3EC-C2D3EC9EBD03}"/>
                    </a:ext>
                  </a:extLst>
                </p:cNvPr>
                <p:cNvGrpSpPr/>
                <p:nvPr/>
              </p:nvGrpSpPr>
              <p:grpSpPr>
                <a:xfrm>
                  <a:off x="9015627" y="5031278"/>
                  <a:ext cx="2772719" cy="630942"/>
                  <a:chOff x="7594600" y="439953"/>
                  <a:chExt cx="2772719" cy="630942"/>
                </a:xfrm>
              </p:grpSpPr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F4ED08DB-4F69-4CC5-BF35-68FE6F3E9C0E}"/>
                      </a:ext>
                    </a:extLst>
                  </p:cNvPr>
                  <p:cNvGrpSpPr/>
                  <p:nvPr/>
                </p:nvGrpSpPr>
                <p:grpSpPr>
                  <a:xfrm>
                    <a:off x="7594600" y="458746"/>
                    <a:ext cx="223569" cy="223569"/>
                    <a:chOff x="7531094" y="281354"/>
                    <a:chExt cx="324451" cy="324451"/>
                  </a:xfrm>
                </p:grpSpPr>
                <p:sp>
                  <p:nvSpPr>
                    <p:cNvPr id="25" name="Oval 24">
                      <a:extLst>
                        <a:ext uri="{FF2B5EF4-FFF2-40B4-BE49-F238E27FC236}">
                          <a16:creationId xmlns:a16="http://schemas.microsoft.com/office/drawing/2014/main" id="{55D30DA4-6B93-4CD2-B9BA-52A2D0BF1C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094" y="281354"/>
                      <a:ext cx="324451" cy="324451"/>
                    </a:xfrm>
                    <a:prstGeom prst="ellipse">
                      <a:avLst/>
                    </a:pr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6" name="Isosceles Triangle 25">
                      <a:extLst>
                        <a:ext uri="{FF2B5EF4-FFF2-40B4-BE49-F238E27FC236}">
                          <a16:creationId xmlns:a16="http://schemas.microsoft.com/office/drawing/2014/main" id="{5E2AAD62-BAE5-40F6-8B9F-0799FFB50A0B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652232" y="397211"/>
                      <a:ext cx="107574" cy="92736"/>
                    </a:xfrm>
                    <a:prstGeom prst="triangl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A5A30187-3D35-4937-8470-3354AC6DCA77}"/>
                      </a:ext>
                    </a:extLst>
                  </p:cNvPr>
                  <p:cNvSpPr txBox="1"/>
                  <p:nvPr/>
                </p:nvSpPr>
                <p:spPr>
                  <a:xfrm>
                    <a:off x="7954070" y="439953"/>
                    <a:ext cx="2413249" cy="63094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>
                      <a:spcBef>
                        <a:spcPts val="600"/>
                      </a:spcBef>
                    </a:pPr>
                    <a:r>
                      <a:rPr lang="en-US" sz="1200" b="1" dirty="0">
                        <a:latin typeface="Georgia" panose="02040502050405020303" pitchFamily="18" charset="0"/>
                      </a:rPr>
                      <a:t>Target</a:t>
                    </a:r>
                  </a:p>
                  <a:p>
                    <a:pPr>
                      <a:spcBef>
                        <a:spcPts val="600"/>
                      </a:spcBef>
                    </a:pPr>
                    <a:r>
                      <a:rPr lang="en-GB" sz="1200" dirty="0">
                        <a:latin typeface="Georgia Pro Light" panose="02040302050405020303" pitchFamily="18" charset="0"/>
                      </a:rPr>
                      <a:t>Lorem ipsum is simply dummy text of the typesetting industry.</a:t>
                    </a:r>
                    <a:endParaRPr lang="en-US" sz="1200" dirty="0">
                      <a:latin typeface="Georgia Pro Light" panose="02040302050405020303" pitchFamily="18" charset="0"/>
                    </a:endParaRPr>
                  </a:p>
                </p:txBody>
              </p:sp>
            </p:grp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EBA611C7-2EA2-4E3B-A854-1E13721D4CD9}"/>
                  </a:ext>
                </a:extLst>
              </p:cNvPr>
              <p:cNvGrpSpPr/>
              <p:nvPr/>
            </p:nvGrpSpPr>
            <p:grpSpPr>
              <a:xfrm flipH="1">
                <a:off x="398866" y="1116118"/>
                <a:ext cx="2772719" cy="4561642"/>
                <a:chOff x="9015627" y="1100578"/>
                <a:chExt cx="2772719" cy="4561642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04178DC8-2DBB-43DB-8DB3-ACFA7A91B94D}"/>
                    </a:ext>
                  </a:extLst>
                </p:cNvPr>
                <p:cNvGrpSpPr/>
                <p:nvPr/>
              </p:nvGrpSpPr>
              <p:grpSpPr>
                <a:xfrm>
                  <a:off x="9015627" y="1100578"/>
                  <a:ext cx="2772719" cy="630942"/>
                  <a:chOff x="7594600" y="439953"/>
                  <a:chExt cx="2772719" cy="630942"/>
                </a:xfrm>
              </p:grpSpPr>
              <p:grpSp>
                <p:nvGrpSpPr>
                  <p:cNvPr id="40" name="Group 39">
                    <a:extLst>
                      <a:ext uri="{FF2B5EF4-FFF2-40B4-BE49-F238E27FC236}">
                        <a16:creationId xmlns:a16="http://schemas.microsoft.com/office/drawing/2014/main" id="{D3958199-A01A-4CFE-A4EE-F5566AE59798}"/>
                      </a:ext>
                    </a:extLst>
                  </p:cNvPr>
                  <p:cNvGrpSpPr/>
                  <p:nvPr/>
                </p:nvGrpSpPr>
                <p:grpSpPr>
                  <a:xfrm>
                    <a:off x="7594600" y="458746"/>
                    <a:ext cx="223569" cy="223569"/>
                    <a:chOff x="7531094" y="281354"/>
                    <a:chExt cx="324451" cy="324451"/>
                  </a:xfrm>
                </p:grpSpPr>
                <p:sp>
                  <p:nvSpPr>
                    <p:cNvPr id="42" name="Oval 41">
                      <a:extLst>
                        <a:ext uri="{FF2B5EF4-FFF2-40B4-BE49-F238E27FC236}">
                          <a16:creationId xmlns:a16="http://schemas.microsoft.com/office/drawing/2014/main" id="{927BDD0A-1583-44CC-A3BD-A398623853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094" y="281354"/>
                      <a:ext cx="324451" cy="324451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r"/>
                      <a:endParaRPr lang="en-US"/>
                    </a:p>
                  </p:txBody>
                </p:sp>
                <p:sp>
                  <p:nvSpPr>
                    <p:cNvPr id="43" name="Isosceles Triangle 42">
                      <a:extLst>
                        <a:ext uri="{FF2B5EF4-FFF2-40B4-BE49-F238E27FC236}">
                          <a16:creationId xmlns:a16="http://schemas.microsoft.com/office/drawing/2014/main" id="{B83AF45D-387E-4982-86C3-3D8428A5A57A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652232" y="397211"/>
                      <a:ext cx="107574" cy="92736"/>
                    </a:xfrm>
                    <a:prstGeom prst="triangl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r"/>
                      <a:endParaRPr lang="en-US"/>
                    </a:p>
                  </p:txBody>
                </p:sp>
              </p:grp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7E76D595-5956-4A71-9236-C8C589411FAE}"/>
                      </a:ext>
                    </a:extLst>
                  </p:cNvPr>
                  <p:cNvSpPr txBox="1"/>
                  <p:nvPr/>
                </p:nvSpPr>
                <p:spPr>
                  <a:xfrm>
                    <a:off x="7954070" y="439953"/>
                    <a:ext cx="2413249" cy="63094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>
                      <a:spcBef>
                        <a:spcPts val="600"/>
                      </a:spcBef>
                    </a:pPr>
                    <a:r>
                      <a:rPr lang="en-US" sz="1200" b="1" dirty="0">
                        <a:latin typeface="Georgia" panose="02040502050405020303" pitchFamily="18" charset="0"/>
                      </a:rPr>
                      <a:t>Business</a:t>
                    </a:r>
                  </a:p>
                  <a:p>
                    <a:pPr algn="r">
                      <a:spcBef>
                        <a:spcPts val="600"/>
                      </a:spcBef>
                    </a:pPr>
                    <a:r>
                      <a:rPr lang="en-GB" sz="1200" dirty="0">
                        <a:latin typeface="Georgia Pro Light" panose="02040302050405020303" pitchFamily="18" charset="0"/>
                      </a:rPr>
                      <a:t>Lorem ipsum is simply dummy text of the typesetting industry.</a:t>
                    </a:r>
                    <a:endParaRPr lang="en-US" sz="1200" dirty="0">
                      <a:latin typeface="Georgia Pro Light" panose="02040302050405020303" pitchFamily="18" charset="0"/>
                    </a:endParaRPr>
                  </a:p>
                </p:txBody>
              </p:sp>
            </p:grp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F2F5B496-A4AC-4C84-9B37-90EB09933073}"/>
                    </a:ext>
                  </a:extLst>
                </p:cNvPr>
                <p:cNvGrpSpPr/>
                <p:nvPr/>
              </p:nvGrpSpPr>
              <p:grpSpPr>
                <a:xfrm>
                  <a:off x="9015627" y="3065928"/>
                  <a:ext cx="2772719" cy="630942"/>
                  <a:chOff x="7594600" y="439953"/>
                  <a:chExt cx="2772719" cy="630942"/>
                </a:xfrm>
              </p:grpSpPr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506FD2E6-8A3A-497C-A6F8-EB2A5EB94DBF}"/>
                      </a:ext>
                    </a:extLst>
                  </p:cNvPr>
                  <p:cNvGrpSpPr/>
                  <p:nvPr/>
                </p:nvGrpSpPr>
                <p:grpSpPr>
                  <a:xfrm>
                    <a:off x="7594600" y="458746"/>
                    <a:ext cx="223569" cy="223569"/>
                    <a:chOff x="7531094" y="281354"/>
                    <a:chExt cx="324451" cy="324451"/>
                  </a:xfrm>
                </p:grpSpPr>
                <p:sp>
                  <p:nvSpPr>
                    <p:cNvPr id="38" name="Oval 37">
                      <a:extLst>
                        <a:ext uri="{FF2B5EF4-FFF2-40B4-BE49-F238E27FC236}">
                          <a16:creationId xmlns:a16="http://schemas.microsoft.com/office/drawing/2014/main" id="{A4C1B9E8-B2FC-4FD2-9F1A-3FAD0D5301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094" y="281354"/>
                      <a:ext cx="324451" cy="324451"/>
                    </a:xfrm>
                    <a:prstGeom prst="ellipse">
                      <a:avLst/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r"/>
                      <a:endParaRPr lang="en-US"/>
                    </a:p>
                  </p:txBody>
                </p:sp>
                <p:sp>
                  <p:nvSpPr>
                    <p:cNvPr id="39" name="Isosceles Triangle 38">
                      <a:extLst>
                        <a:ext uri="{FF2B5EF4-FFF2-40B4-BE49-F238E27FC236}">
                          <a16:creationId xmlns:a16="http://schemas.microsoft.com/office/drawing/2014/main" id="{43736274-3325-416C-A684-5E3E4A49925C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652232" y="397211"/>
                      <a:ext cx="107574" cy="92736"/>
                    </a:xfrm>
                    <a:prstGeom prst="triangl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r"/>
                      <a:endParaRPr lang="en-US"/>
                    </a:p>
                  </p:txBody>
                </p:sp>
              </p:grp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1FA6FF45-C1D0-4CB7-AED3-10549D543919}"/>
                      </a:ext>
                    </a:extLst>
                  </p:cNvPr>
                  <p:cNvSpPr txBox="1"/>
                  <p:nvPr/>
                </p:nvSpPr>
                <p:spPr>
                  <a:xfrm>
                    <a:off x="7954070" y="439953"/>
                    <a:ext cx="2413249" cy="63094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>
                      <a:spcBef>
                        <a:spcPts val="600"/>
                      </a:spcBef>
                    </a:pPr>
                    <a:r>
                      <a:rPr lang="en-US" sz="1200" b="1" dirty="0">
                        <a:latin typeface="Georgia" panose="02040502050405020303" pitchFamily="18" charset="0"/>
                      </a:rPr>
                      <a:t>Success</a:t>
                    </a:r>
                  </a:p>
                  <a:p>
                    <a:pPr algn="r">
                      <a:spcBef>
                        <a:spcPts val="600"/>
                      </a:spcBef>
                    </a:pPr>
                    <a:r>
                      <a:rPr lang="en-GB" sz="1200" dirty="0">
                        <a:latin typeface="Georgia Pro Light" panose="02040302050405020303" pitchFamily="18" charset="0"/>
                      </a:rPr>
                      <a:t>Lorem ipsum is simply dummy text of the typesetting industry.</a:t>
                    </a:r>
                    <a:endParaRPr lang="en-US" sz="1200" dirty="0">
                      <a:latin typeface="Georgia Pro Light" panose="02040302050405020303" pitchFamily="18" charset="0"/>
                    </a:endParaRPr>
                  </a:p>
                </p:txBody>
              </p:sp>
            </p:grp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7A8BAB17-C117-47EB-B803-2B3AC676CE6A}"/>
                    </a:ext>
                  </a:extLst>
                </p:cNvPr>
                <p:cNvGrpSpPr/>
                <p:nvPr/>
              </p:nvGrpSpPr>
              <p:grpSpPr>
                <a:xfrm>
                  <a:off x="9015627" y="5031278"/>
                  <a:ext cx="2772719" cy="630942"/>
                  <a:chOff x="7594600" y="439953"/>
                  <a:chExt cx="2772719" cy="630942"/>
                </a:xfrm>
              </p:grpSpPr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4840EE83-5A55-44B8-91E3-55AF3D980E0E}"/>
                      </a:ext>
                    </a:extLst>
                  </p:cNvPr>
                  <p:cNvGrpSpPr/>
                  <p:nvPr/>
                </p:nvGrpSpPr>
                <p:grpSpPr>
                  <a:xfrm>
                    <a:off x="7594600" y="458746"/>
                    <a:ext cx="223569" cy="223569"/>
                    <a:chOff x="7531094" y="281354"/>
                    <a:chExt cx="324451" cy="324451"/>
                  </a:xfrm>
                </p:grpSpPr>
                <p:sp>
                  <p:nvSpPr>
                    <p:cNvPr id="34" name="Oval 33">
                      <a:extLst>
                        <a:ext uri="{FF2B5EF4-FFF2-40B4-BE49-F238E27FC236}">
                          <a16:creationId xmlns:a16="http://schemas.microsoft.com/office/drawing/2014/main" id="{73125C91-DFB4-45D7-94E8-044DFD72DB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094" y="281354"/>
                      <a:ext cx="324451" cy="324451"/>
                    </a:xfrm>
                    <a:prstGeom prst="ellipse">
                      <a:avLst/>
                    </a:prstGeom>
                    <a:solidFill>
                      <a:schemeClr val="accent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r"/>
                      <a:endParaRPr lang="en-US"/>
                    </a:p>
                  </p:txBody>
                </p:sp>
                <p:sp>
                  <p:nvSpPr>
                    <p:cNvPr id="35" name="Isosceles Triangle 34">
                      <a:extLst>
                        <a:ext uri="{FF2B5EF4-FFF2-40B4-BE49-F238E27FC236}">
                          <a16:creationId xmlns:a16="http://schemas.microsoft.com/office/drawing/2014/main" id="{F5ACBEC4-4E77-4487-BA3B-D62AF046D15A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652232" y="397211"/>
                      <a:ext cx="107574" cy="92736"/>
                    </a:xfrm>
                    <a:prstGeom prst="triangl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r"/>
                      <a:endParaRPr lang="en-US"/>
                    </a:p>
                  </p:txBody>
                </p:sp>
              </p:grp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B3C18E7F-E241-4150-8C19-74633A717706}"/>
                      </a:ext>
                    </a:extLst>
                  </p:cNvPr>
                  <p:cNvSpPr txBox="1"/>
                  <p:nvPr/>
                </p:nvSpPr>
                <p:spPr>
                  <a:xfrm>
                    <a:off x="7954070" y="439953"/>
                    <a:ext cx="2413249" cy="63094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>
                      <a:spcBef>
                        <a:spcPts val="600"/>
                      </a:spcBef>
                    </a:pPr>
                    <a:r>
                      <a:rPr lang="en-US" sz="1200" b="1" dirty="0">
                        <a:latin typeface="Georgia" panose="02040502050405020303" pitchFamily="18" charset="0"/>
                      </a:rPr>
                      <a:t>Growth</a:t>
                    </a:r>
                  </a:p>
                  <a:p>
                    <a:pPr algn="r">
                      <a:spcBef>
                        <a:spcPts val="600"/>
                      </a:spcBef>
                    </a:pPr>
                    <a:r>
                      <a:rPr lang="en-GB" sz="1200" dirty="0">
                        <a:latin typeface="Georgia Pro Light" panose="02040302050405020303" pitchFamily="18" charset="0"/>
                      </a:rPr>
                      <a:t>Lorem ipsum is simply dummy text of the typesetting industry.</a:t>
                    </a:r>
                    <a:endParaRPr lang="en-US" sz="1200" dirty="0">
                      <a:latin typeface="Georgia Pro Light" panose="02040302050405020303" pitchFamily="18" charset="0"/>
                    </a:endParaRPr>
                  </a:p>
                </p:txBody>
              </p:sp>
            </p:grpSp>
          </p:grpSp>
        </p:grpSp>
        <p:sp>
          <p:nvSpPr>
            <p:cNvPr id="45" name="Shape 3619">
              <a:extLst>
                <a:ext uri="{FF2B5EF4-FFF2-40B4-BE49-F238E27FC236}">
                  <a16:creationId xmlns:a16="http://schemas.microsoft.com/office/drawing/2014/main" id="{4F294A22-FFCD-4338-B83B-7A37BAAF3244}"/>
                </a:ext>
              </a:extLst>
            </p:cNvPr>
            <p:cNvSpPr/>
            <p:nvPr/>
          </p:nvSpPr>
          <p:spPr>
            <a:xfrm>
              <a:off x="4668898" y="4689931"/>
              <a:ext cx="355918" cy="291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0400"/>
                  </a:moveTo>
                  <a:lnTo>
                    <a:pt x="18655" y="20400"/>
                  </a:lnTo>
                  <a:lnTo>
                    <a:pt x="18655" y="1200"/>
                  </a:lnTo>
                  <a:lnTo>
                    <a:pt x="20618" y="1200"/>
                  </a:lnTo>
                  <a:cubicBezTo>
                    <a:pt x="20618" y="1200"/>
                    <a:pt x="20618" y="20400"/>
                    <a:pt x="20618" y="20400"/>
                  </a:cubicBezTo>
                  <a:close/>
                  <a:moveTo>
                    <a:pt x="21109" y="0"/>
                  </a:moveTo>
                  <a:lnTo>
                    <a:pt x="18164" y="0"/>
                  </a:lnTo>
                  <a:cubicBezTo>
                    <a:pt x="17893" y="0"/>
                    <a:pt x="17673" y="269"/>
                    <a:pt x="17673" y="600"/>
                  </a:cubicBezTo>
                  <a:lnTo>
                    <a:pt x="17673" y="21000"/>
                  </a:lnTo>
                  <a:cubicBezTo>
                    <a:pt x="17673" y="21332"/>
                    <a:pt x="17893" y="21600"/>
                    <a:pt x="18164" y="21600"/>
                  </a:cubicBezTo>
                  <a:lnTo>
                    <a:pt x="21109" y="21600"/>
                  </a:lnTo>
                  <a:cubicBezTo>
                    <a:pt x="21380" y="21600"/>
                    <a:pt x="21600" y="21332"/>
                    <a:pt x="21600" y="21000"/>
                  </a:cubicBezTo>
                  <a:lnTo>
                    <a:pt x="21600" y="600"/>
                  </a:lnTo>
                  <a:cubicBezTo>
                    <a:pt x="21600" y="269"/>
                    <a:pt x="21380" y="0"/>
                    <a:pt x="21109" y="0"/>
                  </a:cubicBezTo>
                  <a:moveTo>
                    <a:pt x="8836" y="20400"/>
                  </a:moveTo>
                  <a:lnTo>
                    <a:pt x="6873" y="20400"/>
                  </a:lnTo>
                  <a:lnTo>
                    <a:pt x="6873" y="3600"/>
                  </a:lnTo>
                  <a:lnTo>
                    <a:pt x="8836" y="3600"/>
                  </a:lnTo>
                  <a:cubicBezTo>
                    <a:pt x="8836" y="3600"/>
                    <a:pt x="8836" y="20400"/>
                    <a:pt x="8836" y="20400"/>
                  </a:cubicBezTo>
                  <a:close/>
                  <a:moveTo>
                    <a:pt x="9327" y="2400"/>
                  </a:moveTo>
                  <a:lnTo>
                    <a:pt x="6382" y="2400"/>
                  </a:lnTo>
                  <a:cubicBezTo>
                    <a:pt x="6111" y="2400"/>
                    <a:pt x="5891" y="2669"/>
                    <a:pt x="5891" y="3000"/>
                  </a:cubicBezTo>
                  <a:lnTo>
                    <a:pt x="5891" y="21000"/>
                  </a:lnTo>
                  <a:cubicBezTo>
                    <a:pt x="5891" y="21332"/>
                    <a:pt x="6111" y="21600"/>
                    <a:pt x="6382" y="21600"/>
                  </a:cubicBezTo>
                  <a:lnTo>
                    <a:pt x="9327" y="21600"/>
                  </a:lnTo>
                  <a:cubicBezTo>
                    <a:pt x="9598" y="21600"/>
                    <a:pt x="9818" y="21332"/>
                    <a:pt x="9818" y="21000"/>
                  </a:cubicBezTo>
                  <a:lnTo>
                    <a:pt x="9818" y="3000"/>
                  </a:lnTo>
                  <a:cubicBezTo>
                    <a:pt x="9818" y="2669"/>
                    <a:pt x="9598" y="2400"/>
                    <a:pt x="9327" y="2400"/>
                  </a:cubicBezTo>
                  <a:moveTo>
                    <a:pt x="14727" y="20400"/>
                  </a:moveTo>
                  <a:lnTo>
                    <a:pt x="12764" y="20400"/>
                  </a:lnTo>
                  <a:lnTo>
                    <a:pt x="12764" y="10800"/>
                  </a:lnTo>
                  <a:lnTo>
                    <a:pt x="14727" y="10800"/>
                  </a:lnTo>
                  <a:cubicBezTo>
                    <a:pt x="14727" y="10800"/>
                    <a:pt x="14727" y="20400"/>
                    <a:pt x="14727" y="20400"/>
                  </a:cubicBezTo>
                  <a:close/>
                  <a:moveTo>
                    <a:pt x="15218" y="9600"/>
                  </a:moveTo>
                  <a:lnTo>
                    <a:pt x="12273" y="9600"/>
                  </a:lnTo>
                  <a:cubicBezTo>
                    <a:pt x="12002" y="9600"/>
                    <a:pt x="11782" y="9869"/>
                    <a:pt x="11782" y="10200"/>
                  </a:cubicBezTo>
                  <a:lnTo>
                    <a:pt x="11782" y="21000"/>
                  </a:lnTo>
                  <a:cubicBezTo>
                    <a:pt x="11782" y="21332"/>
                    <a:pt x="12002" y="21600"/>
                    <a:pt x="12273" y="21600"/>
                  </a:cubicBezTo>
                  <a:lnTo>
                    <a:pt x="15218" y="21600"/>
                  </a:lnTo>
                  <a:cubicBezTo>
                    <a:pt x="15489" y="21600"/>
                    <a:pt x="15709" y="21332"/>
                    <a:pt x="15709" y="21000"/>
                  </a:cubicBezTo>
                  <a:lnTo>
                    <a:pt x="15709" y="10200"/>
                  </a:lnTo>
                  <a:cubicBezTo>
                    <a:pt x="15709" y="9869"/>
                    <a:pt x="15489" y="9600"/>
                    <a:pt x="15218" y="9600"/>
                  </a:cubicBezTo>
                  <a:moveTo>
                    <a:pt x="2945" y="20400"/>
                  </a:moveTo>
                  <a:lnTo>
                    <a:pt x="982" y="20400"/>
                  </a:lnTo>
                  <a:lnTo>
                    <a:pt x="982" y="14400"/>
                  </a:lnTo>
                  <a:lnTo>
                    <a:pt x="2945" y="14400"/>
                  </a:lnTo>
                  <a:cubicBezTo>
                    <a:pt x="2945" y="14400"/>
                    <a:pt x="2945" y="20400"/>
                    <a:pt x="2945" y="20400"/>
                  </a:cubicBezTo>
                  <a:close/>
                  <a:moveTo>
                    <a:pt x="3436" y="13200"/>
                  </a:moveTo>
                  <a:lnTo>
                    <a:pt x="491" y="13200"/>
                  </a:lnTo>
                  <a:cubicBezTo>
                    <a:pt x="220" y="13200"/>
                    <a:pt x="0" y="13469"/>
                    <a:pt x="0" y="13800"/>
                  </a:cubicBezTo>
                  <a:lnTo>
                    <a:pt x="0" y="21000"/>
                  </a:lnTo>
                  <a:cubicBezTo>
                    <a:pt x="0" y="21332"/>
                    <a:pt x="220" y="21600"/>
                    <a:pt x="491" y="21600"/>
                  </a:cubicBezTo>
                  <a:lnTo>
                    <a:pt x="3436" y="21600"/>
                  </a:lnTo>
                  <a:cubicBezTo>
                    <a:pt x="3707" y="21600"/>
                    <a:pt x="3927" y="21332"/>
                    <a:pt x="3927" y="21000"/>
                  </a:cubicBezTo>
                  <a:lnTo>
                    <a:pt x="3927" y="13800"/>
                  </a:lnTo>
                  <a:cubicBezTo>
                    <a:pt x="3927" y="13469"/>
                    <a:pt x="3707" y="13200"/>
                    <a:pt x="3436" y="132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6" name="Shape 3660">
              <a:extLst>
                <a:ext uri="{FF2B5EF4-FFF2-40B4-BE49-F238E27FC236}">
                  <a16:creationId xmlns:a16="http://schemas.microsoft.com/office/drawing/2014/main" id="{57F150C7-87B6-449E-A40A-9F7E8127F79C}"/>
                </a:ext>
              </a:extLst>
            </p:cNvPr>
            <p:cNvSpPr/>
            <p:nvPr/>
          </p:nvSpPr>
          <p:spPr>
            <a:xfrm>
              <a:off x="4265527" y="3177759"/>
              <a:ext cx="355918" cy="355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1"/>
                  </a:lnTo>
                  <a:cubicBezTo>
                    <a:pt x="19655" y="2641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1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6"/>
                    <a:pt x="299" y="8876"/>
                    <a:pt x="297" y="8877"/>
                  </a:cubicBezTo>
                  <a:lnTo>
                    <a:pt x="280" y="8884"/>
                  </a:lnTo>
                  <a:lnTo>
                    <a:pt x="281" y="8887"/>
                  </a:lnTo>
                  <a:cubicBezTo>
                    <a:pt x="116" y="8967"/>
                    <a:pt x="0" y="9133"/>
                    <a:pt x="0" y="9327"/>
                  </a:cubicBezTo>
                  <a:cubicBezTo>
                    <a:pt x="0" y="9551"/>
                    <a:pt x="151" y="9732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700"/>
                  </a:lnTo>
                  <a:cubicBezTo>
                    <a:pt x="21578" y="637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6"/>
                    <a:pt x="7507" y="16344"/>
                  </a:cubicBezTo>
                  <a:lnTo>
                    <a:pt x="6035" y="17817"/>
                  </a:lnTo>
                  <a:cubicBezTo>
                    <a:pt x="5946" y="17906"/>
                    <a:pt x="5891" y="18028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1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0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3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2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8"/>
                    <a:pt x="3927" y="14101"/>
                    <a:pt x="3927" y="14237"/>
                  </a:cubicBezTo>
                  <a:cubicBezTo>
                    <a:pt x="3927" y="14508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7" name="Shape 3664">
              <a:extLst>
                <a:ext uri="{FF2B5EF4-FFF2-40B4-BE49-F238E27FC236}">
                  <a16:creationId xmlns:a16="http://schemas.microsoft.com/office/drawing/2014/main" id="{13E9A3DD-A5A2-486B-8DCE-D1A96B89C4D1}"/>
                </a:ext>
              </a:extLst>
            </p:cNvPr>
            <p:cNvSpPr/>
            <p:nvPr/>
          </p:nvSpPr>
          <p:spPr>
            <a:xfrm>
              <a:off x="7131050" y="2274319"/>
              <a:ext cx="355918" cy="355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4727"/>
                  </a:moveTo>
                  <a:cubicBezTo>
                    <a:pt x="8631" y="14727"/>
                    <a:pt x="6873" y="12969"/>
                    <a:pt x="6873" y="10800"/>
                  </a:cubicBezTo>
                  <a:cubicBezTo>
                    <a:pt x="6873" y="8631"/>
                    <a:pt x="8631" y="6873"/>
                    <a:pt x="10800" y="6873"/>
                  </a:cubicBezTo>
                  <a:cubicBezTo>
                    <a:pt x="12969" y="6873"/>
                    <a:pt x="14727" y="8631"/>
                    <a:pt x="14727" y="10800"/>
                  </a:cubicBezTo>
                  <a:cubicBezTo>
                    <a:pt x="14727" y="12969"/>
                    <a:pt x="12969" y="14727"/>
                    <a:pt x="10800" y="14727"/>
                  </a:cubicBezTo>
                  <a:moveTo>
                    <a:pt x="10800" y="5891"/>
                  </a:moveTo>
                  <a:cubicBezTo>
                    <a:pt x="8088" y="5891"/>
                    <a:pt x="5891" y="8089"/>
                    <a:pt x="5891" y="10800"/>
                  </a:cubicBezTo>
                  <a:cubicBezTo>
                    <a:pt x="5891" y="13512"/>
                    <a:pt x="8088" y="15709"/>
                    <a:pt x="10800" y="15709"/>
                  </a:cubicBezTo>
                  <a:cubicBezTo>
                    <a:pt x="13512" y="15709"/>
                    <a:pt x="15709" y="13512"/>
                    <a:pt x="15709" y="10800"/>
                  </a:cubicBezTo>
                  <a:cubicBezTo>
                    <a:pt x="15709" y="8089"/>
                    <a:pt x="13512" y="5891"/>
                    <a:pt x="10800" y="5891"/>
                  </a:cubicBezTo>
                  <a:moveTo>
                    <a:pt x="20618" y="12013"/>
                  </a:moveTo>
                  <a:cubicBezTo>
                    <a:pt x="20614" y="12014"/>
                    <a:pt x="20611" y="12016"/>
                    <a:pt x="20607" y="12017"/>
                  </a:cubicBezTo>
                  <a:lnTo>
                    <a:pt x="19602" y="12268"/>
                  </a:lnTo>
                  <a:cubicBezTo>
                    <a:pt x="19256" y="12354"/>
                    <a:pt x="18984" y="12622"/>
                    <a:pt x="18892" y="12966"/>
                  </a:cubicBezTo>
                  <a:cubicBezTo>
                    <a:pt x="18703" y="13673"/>
                    <a:pt x="18421" y="14351"/>
                    <a:pt x="18053" y="14986"/>
                  </a:cubicBezTo>
                  <a:cubicBezTo>
                    <a:pt x="17873" y="15295"/>
                    <a:pt x="17876" y="15677"/>
                    <a:pt x="18060" y="15984"/>
                  </a:cubicBezTo>
                  <a:lnTo>
                    <a:pt x="18601" y="16885"/>
                  </a:lnTo>
                  <a:lnTo>
                    <a:pt x="16886" y="18600"/>
                  </a:lnTo>
                  <a:cubicBezTo>
                    <a:pt x="16882" y="18599"/>
                    <a:pt x="16878" y="18597"/>
                    <a:pt x="16875" y="18595"/>
                  </a:cubicBezTo>
                  <a:lnTo>
                    <a:pt x="15978" y="18057"/>
                  </a:lnTo>
                  <a:cubicBezTo>
                    <a:pt x="15822" y="17964"/>
                    <a:pt x="15648" y="17917"/>
                    <a:pt x="15473" y="17917"/>
                  </a:cubicBezTo>
                  <a:cubicBezTo>
                    <a:pt x="15304" y="17917"/>
                    <a:pt x="15134" y="17961"/>
                    <a:pt x="14982" y="18049"/>
                  </a:cubicBezTo>
                  <a:cubicBezTo>
                    <a:pt x="14348" y="18415"/>
                    <a:pt x="13671" y="18696"/>
                    <a:pt x="12968" y="18884"/>
                  </a:cubicBezTo>
                  <a:cubicBezTo>
                    <a:pt x="12624" y="18976"/>
                    <a:pt x="12356" y="19248"/>
                    <a:pt x="12269" y="19594"/>
                  </a:cubicBezTo>
                  <a:lnTo>
                    <a:pt x="12016" y="20608"/>
                  </a:lnTo>
                  <a:cubicBezTo>
                    <a:pt x="12015" y="20611"/>
                    <a:pt x="12014" y="20614"/>
                    <a:pt x="12012" y="20619"/>
                  </a:cubicBezTo>
                  <a:lnTo>
                    <a:pt x="9587" y="20619"/>
                  </a:lnTo>
                  <a:lnTo>
                    <a:pt x="9331" y="19594"/>
                  </a:lnTo>
                  <a:cubicBezTo>
                    <a:pt x="9244" y="19248"/>
                    <a:pt x="8976" y="18976"/>
                    <a:pt x="8632" y="18884"/>
                  </a:cubicBezTo>
                  <a:cubicBezTo>
                    <a:pt x="7929" y="18696"/>
                    <a:pt x="7251" y="18415"/>
                    <a:pt x="6617" y="18049"/>
                  </a:cubicBezTo>
                  <a:cubicBezTo>
                    <a:pt x="6465" y="17961"/>
                    <a:pt x="6296" y="17917"/>
                    <a:pt x="6127" y="17917"/>
                  </a:cubicBezTo>
                  <a:cubicBezTo>
                    <a:pt x="5951" y="17917"/>
                    <a:pt x="5777" y="17964"/>
                    <a:pt x="5621" y="18057"/>
                  </a:cubicBezTo>
                  <a:lnTo>
                    <a:pt x="4725" y="18595"/>
                  </a:lnTo>
                  <a:cubicBezTo>
                    <a:pt x="4722" y="18597"/>
                    <a:pt x="4718" y="18599"/>
                    <a:pt x="4714" y="18600"/>
                  </a:cubicBezTo>
                  <a:lnTo>
                    <a:pt x="3000" y="16885"/>
                  </a:lnTo>
                  <a:lnTo>
                    <a:pt x="3540" y="15983"/>
                  </a:lnTo>
                  <a:cubicBezTo>
                    <a:pt x="3724" y="15677"/>
                    <a:pt x="3727" y="15295"/>
                    <a:pt x="3548" y="14986"/>
                  </a:cubicBezTo>
                  <a:cubicBezTo>
                    <a:pt x="3179" y="14351"/>
                    <a:pt x="2897" y="13672"/>
                    <a:pt x="2708" y="12966"/>
                  </a:cubicBezTo>
                  <a:cubicBezTo>
                    <a:pt x="2616" y="12622"/>
                    <a:pt x="2343" y="12354"/>
                    <a:pt x="1998" y="12268"/>
                  </a:cubicBezTo>
                  <a:lnTo>
                    <a:pt x="993" y="12017"/>
                  </a:lnTo>
                  <a:cubicBezTo>
                    <a:pt x="989" y="12016"/>
                    <a:pt x="986" y="12014"/>
                    <a:pt x="982" y="12013"/>
                  </a:cubicBezTo>
                  <a:lnTo>
                    <a:pt x="982" y="9587"/>
                  </a:lnTo>
                  <a:lnTo>
                    <a:pt x="1998" y="9333"/>
                  </a:lnTo>
                  <a:cubicBezTo>
                    <a:pt x="2343" y="9247"/>
                    <a:pt x="2616" y="8979"/>
                    <a:pt x="2708" y="8634"/>
                  </a:cubicBezTo>
                  <a:cubicBezTo>
                    <a:pt x="2897" y="7928"/>
                    <a:pt x="3179" y="7250"/>
                    <a:pt x="3548" y="6615"/>
                  </a:cubicBezTo>
                  <a:cubicBezTo>
                    <a:pt x="3727" y="6305"/>
                    <a:pt x="3724" y="5924"/>
                    <a:pt x="3540" y="5617"/>
                  </a:cubicBezTo>
                  <a:lnTo>
                    <a:pt x="3005" y="4725"/>
                  </a:lnTo>
                  <a:cubicBezTo>
                    <a:pt x="3004" y="4722"/>
                    <a:pt x="3002" y="4718"/>
                    <a:pt x="3000" y="4714"/>
                  </a:cubicBezTo>
                  <a:lnTo>
                    <a:pt x="4715" y="3000"/>
                  </a:lnTo>
                  <a:lnTo>
                    <a:pt x="5621" y="3544"/>
                  </a:lnTo>
                  <a:cubicBezTo>
                    <a:pt x="5777" y="3637"/>
                    <a:pt x="5951" y="3683"/>
                    <a:pt x="6127" y="3683"/>
                  </a:cubicBezTo>
                  <a:cubicBezTo>
                    <a:pt x="6296" y="3683"/>
                    <a:pt x="6465" y="3640"/>
                    <a:pt x="6618" y="3551"/>
                  </a:cubicBezTo>
                  <a:cubicBezTo>
                    <a:pt x="7251" y="3185"/>
                    <a:pt x="7929" y="2904"/>
                    <a:pt x="8632" y="2717"/>
                  </a:cubicBezTo>
                  <a:cubicBezTo>
                    <a:pt x="8976" y="2624"/>
                    <a:pt x="9244" y="2353"/>
                    <a:pt x="9331" y="2007"/>
                  </a:cubicBezTo>
                  <a:lnTo>
                    <a:pt x="9587" y="982"/>
                  </a:lnTo>
                  <a:lnTo>
                    <a:pt x="12012" y="982"/>
                  </a:lnTo>
                  <a:cubicBezTo>
                    <a:pt x="12014" y="986"/>
                    <a:pt x="12015" y="989"/>
                    <a:pt x="12016" y="993"/>
                  </a:cubicBezTo>
                  <a:lnTo>
                    <a:pt x="12269" y="2007"/>
                  </a:lnTo>
                  <a:cubicBezTo>
                    <a:pt x="12356" y="2353"/>
                    <a:pt x="12624" y="2624"/>
                    <a:pt x="12968" y="2717"/>
                  </a:cubicBezTo>
                  <a:cubicBezTo>
                    <a:pt x="13671" y="2904"/>
                    <a:pt x="14348" y="3185"/>
                    <a:pt x="14982" y="3551"/>
                  </a:cubicBezTo>
                  <a:cubicBezTo>
                    <a:pt x="15134" y="3640"/>
                    <a:pt x="15304" y="3683"/>
                    <a:pt x="15473" y="3683"/>
                  </a:cubicBezTo>
                  <a:cubicBezTo>
                    <a:pt x="15648" y="3683"/>
                    <a:pt x="15822" y="3637"/>
                    <a:pt x="15978" y="3544"/>
                  </a:cubicBezTo>
                  <a:lnTo>
                    <a:pt x="16884" y="3000"/>
                  </a:lnTo>
                  <a:lnTo>
                    <a:pt x="18600" y="4714"/>
                  </a:lnTo>
                  <a:cubicBezTo>
                    <a:pt x="18598" y="4718"/>
                    <a:pt x="18597" y="4722"/>
                    <a:pt x="18595" y="4726"/>
                  </a:cubicBezTo>
                  <a:lnTo>
                    <a:pt x="18060" y="5617"/>
                  </a:lnTo>
                  <a:cubicBezTo>
                    <a:pt x="17876" y="5924"/>
                    <a:pt x="17873" y="6305"/>
                    <a:pt x="18053" y="6615"/>
                  </a:cubicBezTo>
                  <a:cubicBezTo>
                    <a:pt x="18421" y="7249"/>
                    <a:pt x="18703" y="7928"/>
                    <a:pt x="18892" y="8634"/>
                  </a:cubicBezTo>
                  <a:cubicBezTo>
                    <a:pt x="18984" y="8979"/>
                    <a:pt x="19256" y="9247"/>
                    <a:pt x="19602" y="9333"/>
                  </a:cubicBezTo>
                  <a:lnTo>
                    <a:pt x="20618" y="9587"/>
                  </a:lnTo>
                  <a:cubicBezTo>
                    <a:pt x="20618" y="9587"/>
                    <a:pt x="20618" y="12013"/>
                    <a:pt x="20618" y="12013"/>
                  </a:cubicBezTo>
                  <a:close/>
                  <a:moveTo>
                    <a:pt x="20880" y="8641"/>
                  </a:moveTo>
                  <a:lnTo>
                    <a:pt x="19841" y="8380"/>
                  </a:lnTo>
                  <a:cubicBezTo>
                    <a:pt x="19626" y="7580"/>
                    <a:pt x="19308" y="6822"/>
                    <a:pt x="18902" y="6122"/>
                  </a:cubicBezTo>
                  <a:lnTo>
                    <a:pt x="19455" y="5201"/>
                  </a:lnTo>
                  <a:cubicBezTo>
                    <a:pt x="19625" y="4871"/>
                    <a:pt x="19736" y="4463"/>
                    <a:pt x="19455" y="4182"/>
                  </a:cubicBezTo>
                  <a:lnTo>
                    <a:pt x="17419" y="2146"/>
                  </a:lnTo>
                  <a:cubicBezTo>
                    <a:pt x="17292" y="2018"/>
                    <a:pt x="17136" y="1968"/>
                    <a:pt x="16975" y="1968"/>
                  </a:cubicBezTo>
                  <a:cubicBezTo>
                    <a:pt x="16778" y="1968"/>
                    <a:pt x="16572" y="2043"/>
                    <a:pt x="16400" y="2146"/>
                  </a:cubicBezTo>
                  <a:lnTo>
                    <a:pt x="15473" y="2702"/>
                  </a:lnTo>
                  <a:cubicBezTo>
                    <a:pt x="14775" y="2298"/>
                    <a:pt x="14020" y="1982"/>
                    <a:pt x="13222" y="1768"/>
                  </a:cubicBezTo>
                  <a:lnTo>
                    <a:pt x="12960" y="720"/>
                  </a:lnTo>
                  <a:cubicBezTo>
                    <a:pt x="12848" y="367"/>
                    <a:pt x="12638" y="0"/>
                    <a:pt x="12240" y="0"/>
                  </a:cubicBezTo>
                  <a:lnTo>
                    <a:pt x="9360" y="0"/>
                  </a:lnTo>
                  <a:cubicBezTo>
                    <a:pt x="8962" y="0"/>
                    <a:pt x="8730" y="367"/>
                    <a:pt x="8640" y="720"/>
                  </a:cubicBezTo>
                  <a:lnTo>
                    <a:pt x="8378" y="1768"/>
                  </a:lnTo>
                  <a:cubicBezTo>
                    <a:pt x="7580" y="1982"/>
                    <a:pt x="6825" y="2298"/>
                    <a:pt x="6127" y="2702"/>
                  </a:cubicBezTo>
                  <a:lnTo>
                    <a:pt x="5200" y="2146"/>
                  </a:lnTo>
                  <a:cubicBezTo>
                    <a:pt x="5028" y="2043"/>
                    <a:pt x="4822" y="1968"/>
                    <a:pt x="4625" y="1968"/>
                  </a:cubicBezTo>
                  <a:cubicBezTo>
                    <a:pt x="4464" y="1968"/>
                    <a:pt x="4308" y="2018"/>
                    <a:pt x="4181" y="2146"/>
                  </a:cubicBezTo>
                  <a:lnTo>
                    <a:pt x="2145" y="4182"/>
                  </a:lnTo>
                  <a:cubicBezTo>
                    <a:pt x="1864" y="4463"/>
                    <a:pt x="1975" y="4871"/>
                    <a:pt x="2145" y="5201"/>
                  </a:cubicBezTo>
                  <a:lnTo>
                    <a:pt x="2698" y="6122"/>
                  </a:lnTo>
                  <a:cubicBezTo>
                    <a:pt x="2292" y="6822"/>
                    <a:pt x="1973" y="7580"/>
                    <a:pt x="1759" y="8380"/>
                  </a:cubicBezTo>
                  <a:lnTo>
                    <a:pt x="720" y="8641"/>
                  </a:lnTo>
                  <a:cubicBezTo>
                    <a:pt x="367" y="8730"/>
                    <a:pt x="0" y="8963"/>
                    <a:pt x="0" y="9361"/>
                  </a:cubicBezTo>
                  <a:lnTo>
                    <a:pt x="0" y="12240"/>
                  </a:lnTo>
                  <a:cubicBezTo>
                    <a:pt x="0" y="12638"/>
                    <a:pt x="367" y="12848"/>
                    <a:pt x="720" y="12960"/>
                  </a:cubicBezTo>
                  <a:lnTo>
                    <a:pt x="1759" y="13220"/>
                  </a:lnTo>
                  <a:cubicBezTo>
                    <a:pt x="1973" y="14021"/>
                    <a:pt x="2292" y="14778"/>
                    <a:pt x="2698" y="15479"/>
                  </a:cubicBezTo>
                  <a:lnTo>
                    <a:pt x="2145" y="16400"/>
                  </a:lnTo>
                  <a:cubicBezTo>
                    <a:pt x="1959" y="16714"/>
                    <a:pt x="1864" y="17138"/>
                    <a:pt x="2145" y="17419"/>
                  </a:cubicBezTo>
                  <a:lnTo>
                    <a:pt x="4181" y="19455"/>
                  </a:lnTo>
                  <a:cubicBezTo>
                    <a:pt x="4305" y="19579"/>
                    <a:pt x="4454" y="19627"/>
                    <a:pt x="4610" y="19627"/>
                  </a:cubicBezTo>
                  <a:cubicBezTo>
                    <a:pt x="4807" y="19627"/>
                    <a:pt x="5016" y="19550"/>
                    <a:pt x="5200" y="19455"/>
                  </a:cubicBezTo>
                  <a:lnTo>
                    <a:pt x="6127" y="18899"/>
                  </a:lnTo>
                  <a:cubicBezTo>
                    <a:pt x="6825" y="19303"/>
                    <a:pt x="7580" y="19619"/>
                    <a:pt x="8378" y="19832"/>
                  </a:cubicBezTo>
                  <a:lnTo>
                    <a:pt x="8640" y="20880"/>
                  </a:lnTo>
                  <a:cubicBezTo>
                    <a:pt x="8730" y="21233"/>
                    <a:pt x="8962" y="21600"/>
                    <a:pt x="9360" y="21600"/>
                  </a:cubicBezTo>
                  <a:lnTo>
                    <a:pt x="12240" y="21600"/>
                  </a:lnTo>
                  <a:cubicBezTo>
                    <a:pt x="12638" y="21600"/>
                    <a:pt x="12848" y="21233"/>
                    <a:pt x="12960" y="20880"/>
                  </a:cubicBezTo>
                  <a:lnTo>
                    <a:pt x="13222" y="19832"/>
                  </a:lnTo>
                  <a:cubicBezTo>
                    <a:pt x="14020" y="19619"/>
                    <a:pt x="14775" y="19303"/>
                    <a:pt x="15473" y="18899"/>
                  </a:cubicBezTo>
                  <a:lnTo>
                    <a:pt x="16400" y="19455"/>
                  </a:lnTo>
                  <a:cubicBezTo>
                    <a:pt x="16584" y="19550"/>
                    <a:pt x="16793" y="19627"/>
                    <a:pt x="16990" y="19627"/>
                  </a:cubicBezTo>
                  <a:cubicBezTo>
                    <a:pt x="17146" y="19627"/>
                    <a:pt x="17294" y="19579"/>
                    <a:pt x="17419" y="19455"/>
                  </a:cubicBezTo>
                  <a:lnTo>
                    <a:pt x="19455" y="17419"/>
                  </a:lnTo>
                  <a:cubicBezTo>
                    <a:pt x="19736" y="17138"/>
                    <a:pt x="19641" y="16714"/>
                    <a:pt x="19455" y="16400"/>
                  </a:cubicBezTo>
                  <a:lnTo>
                    <a:pt x="18902" y="15479"/>
                  </a:lnTo>
                  <a:cubicBezTo>
                    <a:pt x="19308" y="14778"/>
                    <a:pt x="19626" y="14021"/>
                    <a:pt x="19841" y="13220"/>
                  </a:cubicBezTo>
                  <a:lnTo>
                    <a:pt x="20880" y="12960"/>
                  </a:lnTo>
                  <a:cubicBezTo>
                    <a:pt x="21233" y="12848"/>
                    <a:pt x="21600" y="12638"/>
                    <a:pt x="21600" y="12240"/>
                  </a:cubicBezTo>
                  <a:lnTo>
                    <a:pt x="21600" y="9361"/>
                  </a:lnTo>
                  <a:cubicBezTo>
                    <a:pt x="21600" y="8963"/>
                    <a:pt x="21233" y="8730"/>
                    <a:pt x="20880" y="8641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8" name="Shape 3675">
              <a:extLst>
                <a:ext uri="{FF2B5EF4-FFF2-40B4-BE49-F238E27FC236}">
                  <a16:creationId xmlns:a16="http://schemas.microsoft.com/office/drawing/2014/main" id="{C23776B6-15D8-4474-B8F0-E429918D9739}"/>
                </a:ext>
              </a:extLst>
            </p:cNvPr>
            <p:cNvSpPr/>
            <p:nvPr/>
          </p:nvSpPr>
          <p:spPr>
            <a:xfrm>
              <a:off x="5581871" y="1983114"/>
              <a:ext cx="355918" cy="291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6001"/>
                  </a:moveTo>
                  <a:lnTo>
                    <a:pt x="8345" y="6001"/>
                  </a:lnTo>
                  <a:cubicBezTo>
                    <a:pt x="8617" y="6001"/>
                    <a:pt x="8836" y="5732"/>
                    <a:pt x="8836" y="5400"/>
                  </a:cubicBezTo>
                  <a:cubicBezTo>
                    <a:pt x="8836" y="5070"/>
                    <a:pt x="8617" y="4800"/>
                    <a:pt x="8345" y="4800"/>
                  </a:cubicBezTo>
                  <a:lnTo>
                    <a:pt x="5400" y="4800"/>
                  </a:lnTo>
                  <a:cubicBezTo>
                    <a:pt x="5129" y="4800"/>
                    <a:pt x="4909" y="5070"/>
                    <a:pt x="4909" y="5400"/>
                  </a:cubicBezTo>
                  <a:cubicBezTo>
                    <a:pt x="4909" y="5732"/>
                    <a:pt x="5129" y="6001"/>
                    <a:pt x="5400" y="6001"/>
                  </a:cubicBezTo>
                  <a:moveTo>
                    <a:pt x="20618" y="20400"/>
                  </a:moveTo>
                  <a:lnTo>
                    <a:pt x="18655" y="20400"/>
                  </a:lnTo>
                  <a:lnTo>
                    <a:pt x="18655" y="18000"/>
                  </a:lnTo>
                  <a:cubicBezTo>
                    <a:pt x="18926" y="18000"/>
                    <a:pt x="19145" y="17732"/>
                    <a:pt x="19145" y="17400"/>
                  </a:cubicBezTo>
                  <a:cubicBezTo>
                    <a:pt x="19145" y="17070"/>
                    <a:pt x="18926" y="16801"/>
                    <a:pt x="18655" y="16801"/>
                  </a:cubicBezTo>
                  <a:lnTo>
                    <a:pt x="18655" y="3601"/>
                  </a:lnTo>
                  <a:lnTo>
                    <a:pt x="20618" y="3601"/>
                  </a:lnTo>
                  <a:cubicBezTo>
                    <a:pt x="20618" y="3601"/>
                    <a:pt x="20618" y="20400"/>
                    <a:pt x="20618" y="20400"/>
                  </a:cubicBezTo>
                  <a:close/>
                  <a:moveTo>
                    <a:pt x="17673" y="16801"/>
                  </a:moveTo>
                  <a:cubicBezTo>
                    <a:pt x="17401" y="16801"/>
                    <a:pt x="17182" y="17070"/>
                    <a:pt x="17182" y="17400"/>
                  </a:cubicBezTo>
                  <a:cubicBezTo>
                    <a:pt x="17182" y="17732"/>
                    <a:pt x="17401" y="18000"/>
                    <a:pt x="17673" y="18000"/>
                  </a:cubicBezTo>
                  <a:lnTo>
                    <a:pt x="17673" y="20400"/>
                  </a:lnTo>
                  <a:lnTo>
                    <a:pt x="3927" y="20400"/>
                  </a:lnTo>
                  <a:lnTo>
                    <a:pt x="3927" y="18000"/>
                  </a:lnTo>
                  <a:cubicBezTo>
                    <a:pt x="4199" y="18000"/>
                    <a:pt x="4418" y="17732"/>
                    <a:pt x="4418" y="17400"/>
                  </a:cubicBezTo>
                  <a:cubicBezTo>
                    <a:pt x="4418" y="17070"/>
                    <a:pt x="4199" y="16801"/>
                    <a:pt x="3927" y="16801"/>
                  </a:cubicBezTo>
                  <a:lnTo>
                    <a:pt x="3927" y="3601"/>
                  </a:lnTo>
                  <a:lnTo>
                    <a:pt x="17673" y="3601"/>
                  </a:lnTo>
                  <a:cubicBezTo>
                    <a:pt x="17673" y="3601"/>
                    <a:pt x="17673" y="16801"/>
                    <a:pt x="17673" y="16801"/>
                  </a:cubicBezTo>
                  <a:close/>
                  <a:moveTo>
                    <a:pt x="2945" y="16801"/>
                  </a:moveTo>
                  <a:cubicBezTo>
                    <a:pt x="2674" y="16801"/>
                    <a:pt x="2455" y="17070"/>
                    <a:pt x="2455" y="17400"/>
                  </a:cubicBezTo>
                  <a:cubicBezTo>
                    <a:pt x="2455" y="17732"/>
                    <a:pt x="2674" y="18000"/>
                    <a:pt x="2945" y="18000"/>
                  </a:cubicBezTo>
                  <a:lnTo>
                    <a:pt x="2945" y="20400"/>
                  </a:lnTo>
                  <a:lnTo>
                    <a:pt x="982" y="20400"/>
                  </a:lnTo>
                  <a:lnTo>
                    <a:pt x="982" y="3601"/>
                  </a:lnTo>
                  <a:lnTo>
                    <a:pt x="2945" y="3601"/>
                  </a:lnTo>
                  <a:cubicBezTo>
                    <a:pt x="2945" y="3601"/>
                    <a:pt x="2945" y="16801"/>
                    <a:pt x="2945" y="16801"/>
                  </a:cubicBezTo>
                  <a:close/>
                  <a:moveTo>
                    <a:pt x="8836" y="1200"/>
                  </a:moveTo>
                  <a:lnTo>
                    <a:pt x="12764" y="1200"/>
                  </a:lnTo>
                  <a:cubicBezTo>
                    <a:pt x="13305" y="1200"/>
                    <a:pt x="13745" y="1738"/>
                    <a:pt x="13745" y="2400"/>
                  </a:cubicBezTo>
                  <a:lnTo>
                    <a:pt x="7855" y="2400"/>
                  </a:lnTo>
                  <a:cubicBezTo>
                    <a:pt x="7855" y="1738"/>
                    <a:pt x="8295" y="1200"/>
                    <a:pt x="8836" y="1200"/>
                  </a:cubicBezTo>
                  <a:moveTo>
                    <a:pt x="20618" y="2400"/>
                  </a:moveTo>
                  <a:lnTo>
                    <a:pt x="14727" y="2400"/>
                  </a:lnTo>
                  <a:cubicBezTo>
                    <a:pt x="14727" y="1075"/>
                    <a:pt x="13848" y="0"/>
                    <a:pt x="12764" y="0"/>
                  </a:cubicBezTo>
                  <a:lnTo>
                    <a:pt x="8836" y="0"/>
                  </a:lnTo>
                  <a:cubicBezTo>
                    <a:pt x="7752" y="0"/>
                    <a:pt x="6873" y="1075"/>
                    <a:pt x="6873" y="2400"/>
                  </a:cubicBezTo>
                  <a:lnTo>
                    <a:pt x="982" y="2400"/>
                  </a:lnTo>
                  <a:cubicBezTo>
                    <a:pt x="439" y="2400"/>
                    <a:pt x="0" y="2938"/>
                    <a:pt x="0" y="3601"/>
                  </a:cubicBezTo>
                  <a:lnTo>
                    <a:pt x="0" y="20400"/>
                  </a:lnTo>
                  <a:cubicBezTo>
                    <a:pt x="0" y="21063"/>
                    <a:pt x="439" y="21600"/>
                    <a:pt x="982" y="21600"/>
                  </a:cubicBezTo>
                  <a:lnTo>
                    <a:pt x="20618" y="21600"/>
                  </a:lnTo>
                  <a:cubicBezTo>
                    <a:pt x="21160" y="21600"/>
                    <a:pt x="21600" y="21063"/>
                    <a:pt x="21600" y="20400"/>
                  </a:cubicBezTo>
                  <a:lnTo>
                    <a:pt x="21600" y="3601"/>
                  </a:lnTo>
                  <a:cubicBezTo>
                    <a:pt x="21600" y="2938"/>
                    <a:pt x="21160" y="2400"/>
                    <a:pt x="20618" y="2400"/>
                  </a:cubicBezTo>
                  <a:moveTo>
                    <a:pt x="5400" y="8400"/>
                  </a:moveTo>
                  <a:lnTo>
                    <a:pt x="6382" y="8400"/>
                  </a:lnTo>
                  <a:cubicBezTo>
                    <a:pt x="6653" y="8400"/>
                    <a:pt x="6873" y="8132"/>
                    <a:pt x="6873" y="7800"/>
                  </a:cubicBezTo>
                  <a:cubicBezTo>
                    <a:pt x="6873" y="7470"/>
                    <a:pt x="6653" y="7200"/>
                    <a:pt x="6382" y="7200"/>
                  </a:cubicBezTo>
                  <a:lnTo>
                    <a:pt x="5400" y="7200"/>
                  </a:lnTo>
                  <a:cubicBezTo>
                    <a:pt x="5129" y="7200"/>
                    <a:pt x="4909" y="7470"/>
                    <a:pt x="4909" y="7800"/>
                  </a:cubicBezTo>
                  <a:cubicBezTo>
                    <a:pt x="4909" y="8132"/>
                    <a:pt x="5129" y="8400"/>
                    <a:pt x="5400" y="84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9" name="Shape 3689">
              <a:extLst>
                <a:ext uri="{FF2B5EF4-FFF2-40B4-BE49-F238E27FC236}">
                  <a16:creationId xmlns:a16="http://schemas.microsoft.com/office/drawing/2014/main" id="{3ECED452-3A01-4D65-BFB9-EFBA9AD6C937}"/>
                </a:ext>
              </a:extLst>
            </p:cNvPr>
            <p:cNvSpPr/>
            <p:nvPr/>
          </p:nvSpPr>
          <p:spPr>
            <a:xfrm>
              <a:off x="7698954" y="3896578"/>
              <a:ext cx="355918" cy="323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" y="20520"/>
                  </a:moveTo>
                  <a:cubicBezTo>
                    <a:pt x="1258" y="18675"/>
                    <a:pt x="2752" y="17922"/>
                    <a:pt x="4191" y="17361"/>
                  </a:cubicBezTo>
                  <a:cubicBezTo>
                    <a:pt x="5156" y="17087"/>
                    <a:pt x="6884" y="15971"/>
                    <a:pt x="6884" y="13567"/>
                  </a:cubicBezTo>
                  <a:cubicBezTo>
                    <a:pt x="6884" y="11509"/>
                    <a:pt x="6113" y="10507"/>
                    <a:pt x="5698" y="9969"/>
                  </a:cubicBezTo>
                  <a:cubicBezTo>
                    <a:pt x="5646" y="9901"/>
                    <a:pt x="5599" y="9842"/>
                    <a:pt x="5562" y="9785"/>
                  </a:cubicBezTo>
                  <a:cubicBezTo>
                    <a:pt x="5550" y="9768"/>
                    <a:pt x="5538" y="9751"/>
                    <a:pt x="5526" y="9734"/>
                  </a:cubicBezTo>
                  <a:cubicBezTo>
                    <a:pt x="5491" y="9662"/>
                    <a:pt x="5297" y="9177"/>
                    <a:pt x="5553" y="8011"/>
                  </a:cubicBezTo>
                  <a:cubicBezTo>
                    <a:pt x="5604" y="7777"/>
                    <a:pt x="5583" y="7531"/>
                    <a:pt x="5493" y="7311"/>
                  </a:cubicBezTo>
                  <a:cubicBezTo>
                    <a:pt x="5249" y="6721"/>
                    <a:pt x="4603" y="5151"/>
                    <a:pt x="5035" y="3987"/>
                  </a:cubicBezTo>
                  <a:cubicBezTo>
                    <a:pt x="5619" y="2410"/>
                    <a:pt x="6140" y="2098"/>
                    <a:pt x="7085" y="1642"/>
                  </a:cubicBezTo>
                  <a:cubicBezTo>
                    <a:pt x="7132" y="1619"/>
                    <a:pt x="7177" y="1592"/>
                    <a:pt x="7220" y="1562"/>
                  </a:cubicBezTo>
                  <a:cubicBezTo>
                    <a:pt x="7458" y="1393"/>
                    <a:pt x="8233" y="1080"/>
                    <a:pt x="9029" y="1080"/>
                  </a:cubicBezTo>
                  <a:cubicBezTo>
                    <a:pt x="9467" y="1080"/>
                    <a:pt x="9840" y="1171"/>
                    <a:pt x="10137" y="1353"/>
                  </a:cubicBezTo>
                  <a:cubicBezTo>
                    <a:pt x="10491" y="1569"/>
                    <a:pt x="10825" y="1968"/>
                    <a:pt x="11308" y="3213"/>
                  </a:cubicBezTo>
                  <a:cubicBezTo>
                    <a:pt x="11991" y="4974"/>
                    <a:pt x="11820" y="6477"/>
                    <a:pt x="11347" y="7186"/>
                  </a:cubicBezTo>
                  <a:cubicBezTo>
                    <a:pt x="11175" y="7442"/>
                    <a:pt x="11116" y="7769"/>
                    <a:pt x="11184" y="8078"/>
                  </a:cubicBezTo>
                  <a:cubicBezTo>
                    <a:pt x="11422" y="9163"/>
                    <a:pt x="11247" y="9602"/>
                    <a:pt x="11210" y="9679"/>
                  </a:cubicBezTo>
                  <a:cubicBezTo>
                    <a:pt x="11181" y="9712"/>
                    <a:pt x="11153" y="9748"/>
                    <a:pt x="11129" y="9785"/>
                  </a:cubicBezTo>
                  <a:cubicBezTo>
                    <a:pt x="11091" y="9842"/>
                    <a:pt x="11044" y="9901"/>
                    <a:pt x="10992" y="9969"/>
                  </a:cubicBezTo>
                  <a:cubicBezTo>
                    <a:pt x="10578" y="10507"/>
                    <a:pt x="9806" y="11509"/>
                    <a:pt x="9806" y="13567"/>
                  </a:cubicBezTo>
                  <a:cubicBezTo>
                    <a:pt x="9806" y="15971"/>
                    <a:pt x="11535" y="17087"/>
                    <a:pt x="12500" y="17361"/>
                  </a:cubicBezTo>
                  <a:cubicBezTo>
                    <a:pt x="13925" y="17915"/>
                    <a:pt x="15432" y="18664"/>
                    <a:pt x="15675" y="20520"/>
                  </a:cubicBezTo>
                  <a:cubicBezTo>
                    <a:pt x="15675" y="20520"/>
                    <a:pt x="1016" y="20520"/>
                    <a:pt x="1016" y="20520"/>
                  </a:cubicBezTo>
                  <a:close/>
                  <a:moveTo>
                    <a:pt x="12782" y="16326"/>
                  </a:moveTo>
                  <a:cubicBezTo>
                    <a:pt x="12782" y="16326"/>
                    <a:pt x="10788" y="15813"/>
                    <a:pt x="10788" y="13567"/>
                  </a:cubicBezTo>
                  <a:cubicBezTo>
                    <a:pt x="10788" y="11595"/>
                    <a:pt x="11607" y="10900"/>
                    <a:pt x="11923" y="10420"/>
                  </a:cubicBezTo>
                  <a:cubicBezTo>
                    <a:pt x="11923" y="10420"/>
                    <a:pt x="12573" y="9806"/>
                    <a:pt x="12138" y="7825"/>
                  </a:cubicBezTo>
                  <a:cubicBezTo>
                    <a:pt x="12863" y="6739"/>
                    <a:pt x="12999" y="4821"/>
                    <a:pt x="12211" y="2789"/>
                  </a:cubicBezTo>
                  <a:cubicBezTo>
                    <a:pt x="11716" y="1513"/>
                    <a:pt x="11279" y="815"/>
                    <a:pt x="10613" y="409"/>
                  </a:cubicBezTo>
                  <a:cubicBezTo>
                    <a:pt x="10124" y="111"/>
                    <a:pt x="9569" y="0"/>
                    <a:pt x="9029" y="0"/>
                  </a:cubicBezTo>
                  <a:cubicBezTo>
                    <a:pt x="8023" y="0"/>
                    <a:pt x="7070" y="384"/>
                    <a:pt x="6690" y="653"/>
                  </a:cubicBezTo>
                  <a:cubicBezTo>
                    <a:pt x="5576" y="1192"/>
                    <a:pt x="4828" y="1688"/>
                    <a:pt x="4126" y="3579"/>
                  </a:cubicBezTo>
                  <a:cubicBezTo>
                    <a:pt x="3556" y="5114"/>
                    <a:pt x="4241" y="6891"/>
                    <a:pt x="4598" y="7757"/>
                  </a:cubicBezTo>
                  <a:cubicBezTo>
                    <a:pt x="4163" y="9739"/>
                    <a:pt x="4767" y="10420"/>
                    <a:pt x="4767" y="10420"/>
                  </a:cubicBezTo>
                  <a:cubicBezTo>
                    <a:pt x="5083" y="10900"/>
                    <a:pt x="5903" y="11595"/>
                    <a:pt x="5903" y="13567"/>
                  </a:cubicBezTo>
                  <a:cubicBezTo>
                    <a:pt x="5903" y="15813"/>
                    <a:pt x="3909" y="16326"/>
                    <a:pt x="3909" y="16326"/>
                  </a:cubicBezTo>
                  <a:cubicBezTo>
                    <a:pt x="2642" y="16816"/>
                    <a:pt x="0" y="17821"/>
                    <a:pt x="0" y="21060"/>
                  </a:cubicBezTo>
                  <a:cubicBezTo>
                    <a:pt x="0" y="21060"/>
                    <a:pt x="0" y="21600"/>
                    <a:pt x="491" y="21600"/>
                  </a:cubicBezTo>
                  <a:lnTo>
                    <a:pt x="16200" y="21600"/>
                  </a:lnTo>
                  <a:cubicBezTo>
                    <a:pt x="16691" y="21600"/>
                    <a:pt x="16691" y="21060"/>
                    <a:pt x="16691" y="21060"/>
                  </a:cubicBezTo>
                  <a:cubicBezTo>
                    <a:pt x="16691" y="17821"/>
                    <a:pt x="14048" y="16816"/>
                    <a:pt x="12782" y="16326"/>
                  </a:cubicBezTo>
                  <a:moveTo>
                    <a:pt x="18035" y="15773"/>
                  </a:moveTo>
                  <a:cubicBezTo>
                    <a:pt x="18035" y="15773"/>
                    <a:pt x="16217" y="15311"/>
                    <a:pt x="16217" y="13290"/>
                  </a:cubicBezTo>
                  <a:cubicBezTo>
                    <a:pt x="16217" y="11514"/>
                    <a:pt x="17087" y="10889"/>
                    <a:pt x="17376" y="10458"/>
                  </a:cubicBezTo>
                  <a:cubicBezTo>
                    <a:pt x="17376" y="10458"/>
                    <a:pt x="17968" y="9905"/>
                    <a:pt x="17572" y="8122"/>
                  </a:cubicBezTo>
                  <a:cubicBezTo>
                    <a:pt x="18232" y="7145"/>
                    <a:pt x="18387" y="5419"/>
                    <a:pt x="17669" y="3589"/>
                  </a:cubicBezTo>
                  <a:cubicBezTo>
                    <a:pt x="17218" y="2442"/>
                    <a:pt x="16666" y="1814"/>
                    <a:pt x="16059" y="1448"/>
                  </a:cubicBezTo>
                  <a:cubicBezTo>
                    <a:pt x="15612" y="1179"/>
                    <a:pt x="15107" y="1081"/>
                    <a:pt x="14614" y="1081"/>
                  </a:cubicBezTo>
                  <a:cubicBezTo>
                    <a:pt x="13880" y="1081"/>
                    <a:pt x="13182" y="1301"/>
                    <a:pt x="12753" y="1513"/>
                  </a:cubicBezTo>
                  <a:cubicBezTo>
                    <a:pt x="12878" y="1781"/>
                    <a:pt x="12997" y="2064"/>
                    <a:pt x="13115" y="2365"/>
                  </a:cubicBezTo>
                  <a:cubicBezTo>
                    <a:pt x="13131" y="2408"/>
                    <a:pt x="13143" y="2453"/>
                    <a:pt x="13159" y="2496"/>
                  </a:cubicBezTo>
                  <a:cubicBezTo>
                    <a:pt x="13436" y="2360"/>
                    <a:pt x="13994" y="2159"/>
                    <a:pt x="14614" y="2159"/>
                  </a:cubicBezTo>
                  <a:cubicBezTo>
                    <a:pt x="15001" y="2159"/>
                    <a:pt x="15328" y="2239"/>
                    <a:pt x="15588" y="2396"/>
                  </a:cubicBezTo>
                  <a:cubicBezTo>
                    <a:pt x="15893" y="2579"/>
                    <a:pt x="16347" y="2947"/>
                    <a:pt x="16767" y="4018"/>
                  </a:cubicBezTo>
                  <a:cubicBezTo>
                    <a:pt x="17366" y="5540"/>
                    <a:pt x="17207" y="6853"/>
                    <a:pt x="16784" y="7478"/>
                  </a:cubicBezTo>
                  <a:cubicBezTo>
                    <a:pt x="16610" y="7736"/>
                    <a:pt x="16549" y="8066"/>
                    <a:pt x="16618" y="8379"/>
                  </a:cubicBezTo>
                  <a:cubicBezTo>
                    <a:pt x="16817" y="9273"/>
                    <a:pt x="16689" y="9648"/>
                    <a:pt x="16656" y="9723"/>
                  </a:cubicBezTo>
                  <a:cubicBezTo>
                    <a:pt x="16631" y="9753"/>
                    <a:pt x="16607" y="9785"/>
                    <a:pt x="16584" y="9819"/>
                  </a:cubicBezTo>
                  <a:cubicBezTo>
                    <a:pt x="16565" y="9848"/>
                    <a:pt x="16497" y="9929"/>
                    <a:pt x="16447" y="9988"/>
                  </a:cubicBezTo>
                  <a:cubicBezTo>
                    <a:pt x="16023" y="10487"/>
                    <a:pt x="15236" y="11418"/>
                    <a:pt x="15236" y="13290"/>
                  </a:cubicBezTo>
                  <a:cubicBezTo>
                    <a:pt x="15236" y="15520"/>
                    <a:pt x="16851" y="16555"/>
                    <a:pt x="17757" y="16810"/>
                  </a:cubicBezTo>
                  <a:cubicBezTo>
                    <a:pt x="19050" y="17306"/>
                    <a:pt x="20311" y="17925"/>
                    <a:pt x="20570" y="19439"/>
                  </a:cubicBezTo>
                  <a:lnTo>
                    <a:pt x="17464" y="19439"/>
                  </a:lnTo>
                  <a:cubicBezTo>
                    <a:pt x="17553" y="19773"/>
                    <a:pt x="17615" y="20131"/>
                    <a:pt x="17645" y="20519"/>
                  </a:cubicBezTo>
                  <a:lnTo>
                    <a:pt x="21152" y="20519"/>
                  </a:lnTo>
                  <a:cubicBezTo>
                    <a:pt x="21600" y="20519"/>
                    <a:pt x="21600" y="20034"/>
                    <a:pt x="21600" y="20034"/>
                  </a:cubicBezTo>
                  <a:cubicBezTo>
                    <a:pt x="21600" y="17119"/>
                    <a:pt x="19191" y="16215"/>
                    <a:pt x="18035" y="1577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0" name="Shape 3784">
              <a:extLst>
                <a:ext uri="{FF2B5EF4-FFF2-40B4-BE49-F238E27FC236}">
                  <a16:creationId xmlns:a16="http://schemas.microsoft.com/office/drawing/2014/main" id="{D5145B8C-0E39-45ED-97A0-84A1AE7FA421}"/>
                </a:ext>
              </a:extLst>
            </p:cNvPr>
            <p:cNvSpPr/>
            <p:nvPr/>
          </p:nvSpPr>
          <p:spPr>
            <a:xfrm>
              <a:off x="6366950" y="5179188"/>
              <a:ext cx="355918" cy="355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8345"/>
                  </a:moveTo>
                  <a:cubicBezTo>
                    <a:pt x="9444" y="8345"/>
                    <a:pt x="8345" y="9444"/>
                    <a:pt x="8345" y="10800"/>
                  </a:cubicBezTo>
                  <a:cubicBezTo>
                    <a:pt x="8345" y="12156"/>
                    <a:pt x="9444" y="13255"/>
                    <a:pt x="10800" y="13255"/>
                  </a:cubicBezTo>
                  <a:cubicBezTo>
                    <a:pt x="12156" y="13255"/>
                    <a:pt x="13255" y="12156"/>
                    <a:pt x="13255" y="10800"/>
                  </a:cubicBezTo>
                  <a:cubicBezTo>
                    <a:pt x="13255" y="9444"/>
                    <a:pt x="12156" y="8345"/>
                    <a:pt x="10800" y="8345"/>
                  </a:cubicBezTo>
                  <a:moveTo>
                    <a:pt x="11291" y="20593"/>
                  </a:moveTo>
                  <a:lnTo>
                    <a:pt x="11291" y="17182"/>
                  </a:lnTo>
                  <a:cubicBezTo>
                    <a:pt x="11291" y="16910"/>
                    <a:pt x="11071" y="16691"/>
                    <a:pt x="10800" y="16691"/>
                  </a:cubicBezTo>
                  <a:cubicBezTo>
                    <a:pt x="10529" y="16691"/>
                    <a:pt x="10309" y="16910"/>
                    <a:pt x="10309" y="17182"/>
                  </a:cubicBezTo>
                  <a:lnTo>
                    <a:pt x="10309" y="20593"/>
                  </a:lnTo>
                  <a:cubicBezTo>
                    <a:pt x="5280" y="20344"/>
                    <a:pt x="1255" y="16320"/>
                    <a:pt x="1006" y="11291"/>
                  </a:cubicBezTo>
                  <a:lnTo>
                    <a:pt x="4418" y="11291"/>
                  </a:lnTo>
                  <a:cubicBezTo>
                    <a:pt x="4690" y="11291"/>
                    <a:pt x="4909" y="11071"/>
                    <a:pt x="4909" y="10800"/>
                  </a:cubicBezTo>
                  <a:cubicBezTo>
                    <a:pt x="4909" y="10529"/>
                    <a:pt x="4690" y="10309"/>
                    <a:pt x="4418" y="10309"/>
                  </a:cubicBezTo>
                  <a:lnTo>
                    <a:pt x="1006" y="10309"/>
                  </a:lnTo>
                  <a:cubicBezTo>
                    <a:pt x="1255" y="5281"/>
                    <a:pt x="5280" y="1256"/>
                    <a:pt x="10309" y="1007"/>
                  </a:cubicBezTo>
                  <a:lnTo>
                    <a:pt x="10309" y="4418"/>
                  </a:lnTo>
                  <a:cubicBezTo>
                    <a:pt x="10309" y="4690"/>
                    <a:pt x="10529" y="4909"/>
                    <a:pt x="10800" y="4909"/>
                  </a:cubicBezTo>
                  <a:cubicBezTo>
                    <a:pt x="11071" y="4909"/>
                    <a:pt x="11291" y="4690"/>
                    <a:pt x="11291" y="4418"/>
                  </a:cubicBezTo>
                  <a:lnTo>
                    <a:pt x="11291" y="1007"/>
                  </a:lnTo>
                  <a:cubicBezTo>
                    <a:pt x="16320" y="1256"/>
                    <a:pt x="20345" y="5281"/>
                    <a:pt x="20594" y="10309"/>
                  </a:cubicBezTo>
                  <a:lnTo>
                    <a:pt x="17182" y="10309"/>
                  </a:lnTo>
                  <a:cubicBezTo>
                    <a:pt x="16910" y="10309"/>
                    <a:pt x="16691" y="10529"/>
                    <a:pt x="16691" y="10800"/>
                  </a:cubicBezTo>
                  <a:cubicBezTo>
                    <a:pt x="16691" y="11071"/>
                    <a:pt x="16910" y="11291"/>
                    <a:pt x="17182" y="11291"/>
                  </a:cubicBezTo>
                  <a:lnTo>
                    <a:pt x="20594" y="11291"/>
                  </a:lnTo>
                  <a:cubicBezTo>
                    <a:pt x="20345" y="16320"/>
                    <a:pt x="16320" y="20344"/>
                    <a:pt x="11291" y="20593"/>
                  </a:cubicBezTo>
                  <a:moveTo>
                    <a:pt x="10800" y="1"/>
                  </a:moveTo>
                  <a:cubicBezTo>
                    <a:pt x="10800" y="1"/>
                    <a:pt x="10800" y="0"/>
                    <a:pt x="10800" y="0"/>
                  </a:cubicBezTo>
                  <a:cubicBezTo>
                    <a:pt x="10800" y="0"/>
                    <a:pt x="10800" y="1"/>
                    <a:pt x="10800" y="1"/>
                  </a:cubicBezTo>
                  <a:cubicBezTo>
                    <a:pt x="4835" y="1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1"/>
                    <a:pt x="10800" y="1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4A2719E4-94C3-4CAB-87AE-5E9DC3B1DF7D}"/>
              </a:ext>
            </a:extLst>
          </p:cNvPr>
          <p:cNvSpPr txBox="1"/>
          <p:nvPr/>
        </p:nvSpPr>
        <p:spPr>
          <a:xfrm>
            <a:off x="0" y="306418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Georgia" panose="02040502050405020303" pitchFamily="18" charset="0"/>
                <a:ea typeface="Cambria" panose="02040503050406030204" pitchFamily="18" charset="0"/>
                <a:cs typeface="+mj-cs"/>
              </a:rPr>
              <a:t>Infographic PowerPoint Template</a:t>
            </a:r>
          </a:p>
        </p:txBody>
      </p:sp>
    </p:spTree>
    <p:extLst>
      <p:ext uri="{BB962C8B-B14F-4D97-AF65-F5344CB8AC3E}">
        <p14:creationId xmlns:p14="http://schemas.microsoft.com/office/powerpoint/2010/main" val="2802478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6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FF3D8C"/>
      </a:accent1>
      <a:accent2>
        <a:srgbClr val="FFC000"/>
      </a:accent2>
      <a:accent3>
        <a:srgbClr val="55E373"/>
      </a:accent3>
      <a:accent4>
        <a:srgbClr val="00A8FF"/>
      </a:accent4>
      <a:accent5>
        <a:srgbClr val="FF4155"/>
      </a:accent5>
      <a:accent6>
        <a:srgbClr val="C830CC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Georgia</vt:lpstr>
      <vt:lpstr>Georgia Pro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Deckzi Solutions</dc:creator>
  <cp:lastModifiedBy>Deckzi Solutions</cp:lastModifiedBy>
  <cp:revision>2</cp:revision>
  <dcterms:created xsi:type="dcterms:W3CDTF">2022-04-07T10:40:30Z</dcterms:created>
  <dcterms:modified xsi:type="dcterms:W3CDTF">2022-04-07T10:41:06Z</dcterms:modified>
</cp:coreProperties>
</file>