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260" r:id="rId5"/>
    <p:sldId id="261" r:id="rId6"/>
    <p:sldId id="262" r:id="rId7"/>
    <p:sldId id="292" r:id="rId8"/>
    <p:sldId id="1049" r:id="rId9"/>
    <p:sldId id="1050" r:id="rId10"/>
    <p:sldId id="1051" r:id="rId11"/>
    <p:sldId id="1052" r:id="rId12"/>
    <p:sldId id="32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49F2-98FA-700B-302B-0E16097E3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CDA5B-E09F-CF8B-43BA-720117D89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7616A-CE72-042B-3509-E91F37EB5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ECF8-4EDD-6EC8-8714-B7F9384DA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940DF-F5C8-1A6C-93F9-FB5281BBA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713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407D-77F4-9818-6C31-480DF238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CE274-26DF-C906-414E-8850C4777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7F405-1B28-8BB7-828C-20F4A42DA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C8605-A30B-D39B-BEFB-DEED9B42D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B73C7-7DB9-E832-DBC7-B0BA32021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16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A5D6-7E68-C8DB-FAFA-1AAE73D6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8FCB7-7741-37B3-4DF9-7DBA5AB7C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3DAF5-2891-7A0F-9228-EE8EDEFF2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57FA-28BE-3D10-67F3-C450076B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F17B-07F7-C14D-BEFD-9C53E3D3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69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A0412-F582-872E-445D-0EE5460C8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6A6A-D14F-145E-5F5A-BFCD041BE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8DFFE-E8E3-B2F4-5A06-2C4DD45D4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08350-50F4-F61E-00B1-FBEE497F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1583E-EA10-9756-78F5-CCB17080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0E2C2-B893-33F2-A7F5-B569BF98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237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6F78-FFB7-3C67-81EE-9486F12C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02C01-DE0C-0D29-EF72-770804648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E574F-D7FB-2793-8C1F-90D917790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84075F-AC7A-0511-EC5E-1CD7A28DA3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381C8-FF28-CB9A-98AE-1307495F5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A90DF6-75E9-05C6-9D75-E5864D712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A20153-234C-C564-D1B5-BC2D6C9E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BD17C-882B-8A5E-B301-C124ADB64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2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83AE-AFAE-E028-E0D1-35242F26C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9EE109-E421-AA15-D4BF-364CB84F0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B928A-2142-7B8C-9F2E-7F830842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5D3D6-89EC-2C43-DD03-F268CE06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32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4EF1E3-508F-4828-AC1B-76EB96F2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FFF1EB-64A7-28CD-DCAA-0B85C7C0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22911-464A-2031-D1BF-D3B544D3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03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4703F-9788-AD63-DE2E-68F979BC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9575-53D7-9DB2-7DF9-DD1C4CB5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D50AF-2F92-1237-F384-52C3C583A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98D82-AB9D-713A-FE5F-F202933A1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93417-C2D9-A734-EF8F-98A5E05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A39B4-9015-0982-EAD7-0240E738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540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1CC18-F569-24D3-B5FD-37CF0108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2BF60-EE96-C092-4455-30431E017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D4076-D343-EA30-C82B-9AE188431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48C637-10CC-812B-50A8-7151C94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AB62B-D32C-615B-DD8A-F3F18BDD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7225D-D4EB-B9BF-F1FB-6262A919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89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8FFC4-6DA9-A45A-123D-CE2B3F64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F4B2A-45D0-A11C-DE8E-82F194625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87149-1A04-6980-0EAF-68949D8C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ABEF0-2B35-D825-E75E-AF9813A8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8EA63-84EF-95DF-D1F6-6D076726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278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15C856-3C41-FBDF-8DF1-617A5178B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20226-1267-7D26-304F-713DED109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11584-0D97-FCFA-2FE0-273B1EF5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8659F-73ED-6407-2E55-273994CC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1776E-DC6B-08F1-3C97-1E365716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63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47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60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15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22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17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29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947894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59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86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60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6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E99B8B-1E8F-2030-D34A-858076A1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54360-9980-8BA3-FA25-1E1D72B32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811DD-ABC7-8A9A-00CD-1E5E114FD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F57D0-336F-4DF4-B9C2-D8F8E816B000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71874-2B66-66D9-068B-849D44603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F7E45-7072-E8C2-23C7-75748CDDC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9712A-D604-4463-9E22-B5C037AF5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83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4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11.jpg"/><Relationship Id="rId4" Type="http://schemas.openxmlformats.org/officeDocument/2006/relationships/image" Target="../media/image8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CC72929-0823-2EA0-6A11-F6CEC42B026C}"/>
              </a:ext>
            </a:extLst>
          </p:cNvPr>
          <p:cNvSpPr/>
          <p:nvPr/>
        </p:nvSpPr>
        <p:spPr>
          <a:xfrm>
            <a:off x="4721047" y="6511548"/>
            <a:ext cx="7470954" cy="369332"/>
          </a:xfrm>
          <a:custGeom>
            <a:avLst/>
            <a:gdLst>
              <a:gd name="connsiteX0" fmla="*/ 8027366 w 8027365"/>
              <a:gd name="connsiteY0" fmla="*/ 0 h 346452"/>
              <a:gd name="connsiteX1" fmla="*/ 346539 w 8027365"/>
              <a:gd name="connsiteY1" fmla="*/ 0 h 346452"/>
              <a:gd name="connsiteX2" fmla="*/ 0 w 8027365"/>
              <a:gd name="connsiteY2" fmla="*/ 346453 h 346452"/>
              <a:gd name="connsiteX3" fmla="*/ 8027366 w 8027365"/>
              <a:gd name="connsiteY3" fmla="*/ 346453 h 346452"/>
              <a:gd name="connsiteX4" fmla="*/ 8027366 w 8027365"/>
              <a:gd name="connsiteY4" fmla="*/ 0 h 34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365" h="346452">
                <a:moveTo>
                  <a:pt x="8027366" y="0"/>
                </a:moveTo>
                <a:lnTo>
                  <a:pt x="346539" y="0"/>
                </a:lnTo>
                <a:lnTo>
                  <a:pt x="0" y="346453"/>
                </a:lnTo>
                <a:lnTo>
                  <a:pt x="8027366" y="346453"/>
                </a:lnTo>
                <a:lnTo>
                  <a:pt x="8027366" y="0"/>
                </a:lnTo>
              </a:path>
            </a:pathLst>
          </a:custGeom>
          <a:solidFill>
            <a:schemeClr val="tx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C3F922B-8305-0EDE-5FBF-2DEADACAB8AC}"/>
              </a:ext>
            </a:extLst>
          </p:cNvPr>
          <p:cNvSpPr/>
          <p:nvPr/>
        </p:nvSpPr>
        <p:spPr>
          <a:xfrm>
            <a:off x="4721113" y="4879333"/>
            <a:ext cx="3416645" cy="485355"/>
          </a:xfrm>
          <a:custGeom>
            <a:avLst/>
            <a:gdLst>
              <a:gd name="connsiteX0" fmla="*/ 588645 w 3416645"/>
              <a:gd name="connsiteY0" fmla="*/ 533 h 485355"/>
              <a:gd name="connsiteX1" fmla="*/ 0 w 3416645"/>
              <a:gd name="connsiteY1" fmla="*/ 485356 h 485355"/>
              <a:gd name="connsiteX2" fmla="*/ 83030 w 3416645"/>
              <a:gd name="connsiteY2" fmla="*/ 485356 h 485355"/>
              <a:gd name="connsiteX3" fmla="*/ 668198 w 3416645"/>
              <a:gd name="connsiteY3" fmla="*/ 3324 h 485355"/>
              <a:gd name="connsiteX4" fmla="*/ 588598 w 3416645"/>
              <a:gd name="connsiteY4" fmla="*/ 467 h 485355"/>
              <a:gd name="connsiteX5" fmla="*/ 784927 w 3416645"/>
              <a:gd name="connsiteY5" fmla="*/ 467 h 485355"/>
              <a:gd name="connsiteX6" fmla="*/ 196282 w 3416645"/>
              <a:gd name="connsiteY6" fmla="*/ 485290 h 485355"/>
              <a:gd name="connsiteX7" fmla="*/ 279311 w 3416645"/>
              <a:gd name="connsiteY7" fmla="*/ 485290 h 485355"/>
              <a:gd name="connsiteX8" fmla="*/ 864480 w 3416645"/>
              <a:gd name="connsiteY8" fmla="*/ 3258 h 485355"/>
              <a:gd name="connsiteX9" fmla="*/ 784888 w 3416645"/>
              <a:gd name="connsiteY9" fmla="*/ 400 h 485355"/>
              <a:gd name="connsiteX10" fmla="*/ 981199 w 3416645"/>
              <a:gd name="connsiteY10" fmla="*/ 400 h 485355"/>
              <a:gd name="connsiteX11" fmla="*/ 392554 w 3416645"/>
              <a:gd name="connsiteY11" fmla="*/ 485223 h 485355"/>
              <a:gd name="connsiteX12" fmla="*/ 475726 w 3416645"/>
              <a:gd name="connsiteY12" fmla="*/ 485223 h 485355"/>
              <a:gd name="connsiteX13" fmla="*/ 1060894 w 3416645"/>
              <a:gd name="connsiteY13" fmla="*/ 3191 h 485355"/>
              <a:gd name="connsiteX14" fmla="*/ 981294 w 3416645"/>
              <a:gd name="connsiteY14" fmla="*/ 333 h 485355"/>
              <a:gd name="connsiteX15" fmla="*/ 1177614 w 3416645"/>
              <a:gd name="connsiteY15" fmla="*/ 333 h 485355"/>
              <a:gd name="connsiteX16" fmla="*/ 589017 w 3416645"/>
              <a:gd name="connsiteY16" fmla="*/ 485156 h 485355"/>
              <a:gd name="connsiteX17" fmla="*/ 672046 w 3416645"/>
              <a:gd name="connsiteY17" fmla="*/ 485156 h 485355"/>
              <a:gd name="connsiteX18" fmla="*/ 1257214 w 3416645"/>
              <a:gd name="connsiteY18" fmla="*/ 3124 h 485355"/>
              <a:gd name="connsiteX19" fmla="*/ 1177614 w 3416645"/>
              <a:gd name="connsiteY19" fmla="*/ 267 h 485355"/>
              <a:gd name="connsiteX20" fmla="*/ 1373934 w 3416645"/>
              <a:gd name="connsiteY20" fmla="*/ 267 h 485355"/>
              <a:gd name="connsiteX21" fmla="*/ 785288 w 3416645"/>
              <a:gd name="connsiteY21" fmla="*/ 485089 h 485355"/>
              <a:gd name="connsiteX22" fmla="*/ 868328 w 3416645"/>
              <a:gd name="connsiteY22" fmla="*/ 485089 h 485355"/>
              <a:gd name="connsiteX23" fmla="*/ 1453496 w 3416645"/>
              <a:gd name="connsiteY23" fmla="*/ 3058 h 485355"/>
              <a:gd name="connsiteX24" fmla="*/ 1373896 w 3416645"/>
              <a:gd name="connsiteY24" fmla="*/ 200 h 485355"/>
              <a:gd name="connsiteX25" fmla="*/ 1570216 w 3416645"/>
              <a:gd name="connsiteY25" fmla="*/ 200 h 485355"/>
              <a:gd name="connsiteX26" fmla="*/ 981570 w 3416645"/>
              <a:gd name="connsiteY26" fmla="*/ 485023 h 485355"/>
              <a:gd name="connsiteX27" fmla="*/ 1064609 w 3416645"/>
              <a:gd name="connsiteY27" fmla="*/ 485023 h 485355"/>
              <a:gd name="connsiteX28" fmla="*/ 1649778 w 3416645"/>
              <a:gd name="connsiteY28" fmla="*/ 2991 h 485355"/>
              <a:gd name="connsiteX29" fmla="*/ 1570177 w 3416645"/>
              <a:gd name="connsiteY29" fmla="*/ 133 h 485355"/>
              <a:gd name="connsiteX30" fmla="*/ 1766497 w 3416645"/>
              <a:gd name="connsiteY30" fmla="*/ 133 h 485355"/>
              <a:gd name="connsiteX31" fmla="*/ 1177852 w 3416645"/>
              <a:gd name="connsiteY31" fmla="*/ 484956 h 485355"/>
              <a:gd name="connsiteX32" fmla="*/ 1260891 w 3416645"/>
              <a:gd name="connsiteY32" fmla="*/ 484956 h 485355"/>
              <a:gd name="connsiteX33" fmla="*/ 1846041 w 3416645"/>
              <a:gd name="connsiteY33" fmla="*/ 2924 h 485355"/>
              <a:gd name="connsiteX34" fmla="*/ 1766459 w 3416645"/>
              <a:gd name="connsiteY34" fmla="*/ 67 h 485355"/>
              <a:gd name="connsiteX35" fmla="*/ 1962779 w 3416645"/>
              <a:gd name="connsiteY35" fmla="*/ 67 h 485355"/>
              <a:gd name="connsiteX36" fmla="*/ 1374134 w 3416645"/>
              <a:gd name="connsiteY36" fmla="*/ 484889 h 485355"/>
              <a:gd name="connsiteX37" fmla="*/ 1457172 w 3416645"/>
              <a:gd name="connsiteY37" fmla="*/ 484889 h 485355"/>
              <a:gd name="connsiteX38" fmla="*/ 2042322 w 3416645"/>
              <a:gd name="connsiteY38" fmla="*/ 2858 h 485355"/>
              <a:gd name="connsiteX39" fmla="*/ 1962740 w 3416645"/>
              <a:gd name="connsiteY39" fmla="*/ 0 h 485355"/>
              <a:gd name="connsiteX40" fmla="*/ 2159060 w 3416645"/>
              <a:gd name="connsiteY40" fmla="*/ 0 h 485355"/>
              <a:gd name="connsiteX41" fmla="*/ 1570416 w 3416645"/>
              <a:gd name="connsiteY41" fmla="*/ 484823 h 485355"/>
              <a:gd name="connsiteX42" fmla="*/ 1653454 w 3416645"/>
              <a:gd name="connsiteY42" fmla="*/ 484823 h 485355"/>
              <a:gd name="connsiteX43" fmla="*/ 2238804 w 3416645"/>
              <a:gd name="connsiteY43" fmla="*/ 3372 h 485355"/>
              <a:gd name="connsiteX44" fmla="*/ 2159222 w 3416645"/>
              <a:gd name="connsiteY44" fmla="*/ 515 h 485355"/>
              <a:gd name="connsiteX45" fmla="*/ 2355523 w 3416645"/>
              <a:gd name="connsiteY45" fmla="*/ 515 h 485355"/>
              <a:gd name="connsiteX46" fmla="*/ 1766935 w 3416645"/>
              <a:gd name="connsiteY46" fmla="*/ 485337 h 485355"/>
              <a:gd name="connsiteX47" fmla="*/ 1849955 w 3416645"/>
              <a:gd name="connsiteY47" fmla="*/ 485337 h 485355"/>
              <a:gd name="connsiteX48" fmla="*/ 2435123 w 3416645"/>
              <a:gd name="connsiteY48" fmla="*/ 3305 h 485355"/>
              <a:gd name="connsiteX49" fmla="*/ 2355523 w 3416645"/>
              <a:gd name="connsiteY49" fmla="*/ 448 h 485355"/>
              <a:gd name="connsiteX50" fmla="*/ 2551852 w 3416645"/>
              <a:gd name="connsiteY50" fmla="*/ 448 h 485355"/>
              <a:gd name="connsiteX51" fmla="*/ 1963207 w 3416645"/>
              <a:gd name="connsiteY51" fmla="*/ 485270 h 485355"/>
              <a:gd name="connsiteX52" fmla="*/ 2046236 w 3416645"/>
              <a:gd name="connsiteY52" fmla="*/ 485270 h 485355"/>
              <a:gd name="connsiteX53" fmla="*/ 2631424 w 3416645"/>
              <a:gd name="connsiteY53" fmla="*/ 3372 h 485355"/>
              <a:gd name="connsiteX54" fmla="*/ 2551834 w 3416645"/>
              <a:gd name="connsiteY54" fmla="*/ 515 h 485355"/>
              <a:gd name="connsiteX55" fmla="*/ 2748144 w 3416645"/>
              <a:gd name="connsiteY55" fmla="*/ 515 h 485355"/>
              <a:gd name="connsiteX56" fmla="*/ 2159547 w 3416645"/>
              <a:gd name="connsiteY56" fmla="*/ 485337 h 485355"/>
              <a:gd name="connsiteX57" fmla="*/ 2242614 w 3416645"/>
              <a:gd name="connsiteY57" fmla="*/ 485337 h 485355"/>
              <a:gd name="connsiteX58" fmla="*/ 2827782 w 3416645"/>
              <a:gd name="connsiteY58" fmla="*/ 3305 h 485355"/>
              <a:gd name="connsiteX59" fmla="*/ 2748182 w 3416645"/>
              <a:gd name="connsiteY59" fmla="*/ 448 h 485355"/>
              <a:gd name="connsiteX60" fmla="*/ 2944511 w 3416645"/>
              <a:gd name="connsiteY60" fmla="*/ 448 h 485355"/>
              <a:gd name="connsiteX61" fmla="*/ 2355866 w 3416645"/>
              <a:gd name="connsiteY61" fmla="*/ 485270 h 485355"/>
              <a:gd name="connsiteX62" fmla="*/ 2438895 w 3416645"/>
              <a:gd name="connsiteY62" fmla="*/ 485270 h 485355"/>
              <a:gd name="connsiteX63" fmla="*/ 3024064 w 3416645"/>
              <a:gd name="connsiteY63" fmla="*/ 3238 h 485355"/>
              <a:gd name="connsiteX64" fmla="*/ 2944473 w 3416645"/>
              <a:gd name="connsiteY64" fmla="*/ 381 h 485355"/>
              <a:gd name="connsiteX65" fmla="*/ 3140783 w 3416645"/>
              <a:gd name="connsiteY65" fmla="*/ 381 h 485355"/>
              <a:gd name="connsiteX66" fmla="*/ 2552186 w 3416645"/>
              <a:gd name="connsiteY66" fmla="*/ 485204 h 485355"/>
              <a:gd name="connsiteX67" fmla="*/ 2635215 w 3416645"/>
              <a:gd name="connsiteY67" fmla="*/ 485204 h 485355"/>
              <a:gd name="connsiteX68" fmla="*/ 3220383 w 3416645"/>
              <a:gd name="connsiteY68" fmla="*/ 3172 h 485355"/>
              <a:gd name="connsiteX69" fmla="*/ 3140783 w 3416645"/>
              <a:gd name="connsiteY69" fmla="*/ 315 h 485355"/>
              <a:gd name="connsiteX70" fmla="*/ 3337103 w 3416645"/>
              <a:gd name="connsiteY70" fmla="*/ 315 h 485355"/>
              <a:gd name="connsiteX71" fmla="*/ 2748458 w 3416645"/>
              <a:gd name="connsiteY71" fmla="*/ 485137 h 485355"/>
              <a:gd name="connsiteX72" fmla="*/ 2831497 w 3416645"/>
              <a:gd name="connsiteY72" fmla="*/ 485137 h 485355"/>
              <a:gd name="connsiteX73" fmla="*/ 3416646 w 3416645"/>
              <a:gd name="connsiteY73" fmla="*/ 3105 h 485355"/>
              <a:gd name="connsiteX74" fmla="*/ 3337065 w 3416645"/>
              <a:gd name="connsiteY74" fmla="*/ 248 h 48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416645" h="485355">
                <a:moveTo>
                  <a:pt x="588645" y="533"/>
                </a:moveTo>
                <a:lnTo>
                  <a:pt x="0" y="485356"/>
                </a:lnTo>
                <a:lnTo>
                  <a:pt x="83030" y="485356"/>
                </a:lnTo>
                <a:lnTo>
                  <a:pt x="668198" y="3324"/>
                </a:lnTo>
                <a:lnTo>
                  <a:pt x="588598" y="467"/>
                </a:lnTo>
                <a:moveTo>
                  <a:pt x="784927" y="467"/>
                </a:moveTo>
                <a:lnTo>
                  <a:pt x="196282" y="485290"/>
                </a:lnTo>
                <a:lnTo>
                  <a:pt x="279311" y="485290"/>
                </a:lnTo>
                <a:lnTo>
                  <a:pt x="864480" y="3258"/>
                </a:lnTo>
                <a:lnTo>
                  <a:pt x="784888" y="400"/>
                </a:lnTo>
                <a:moveTo>
                  <a:pt x="981199" y="400"/>
                </a:moveTo>
                <a:lnTo>
                  <a:pt x="392554" y="485223"/>
                </a:lnTo>
                <a:lnTo>
                  <a:pt x="475726" y="485223"/>
                </a:lnTo>
                <a:lnTo>
                  <a:pt x="1060894" y="3191"/>
                </a:lnTo>
                <a:lnTo>
                  <a:pt x="981294" y="333"/>
                </a:lnTo>
                <a:moveTo>
                  <a:pt x="1177614" y="333"/>
                </a:moveTo>
                <a:lnTo>
                  <a:pt x="589017" y="485156"/>
                </a:lnTo>
                <a:lnTo>
                  <a:pt x="672046" y="485156"/>
                </a:lnTo>
                <a:lnTo>
                  <a:pt x="1257214" y="3124"/>
                </a:lnTo>
                <a:lnTo>
                  <a:pt x="1177614" y="267"/>
                </a:lnTo>
                <a:moveTo>
                  <a:pt x="1373934" y="267"/>
                </a:moveTo>
                <a:lnTo>
                  <a:pt x="785288" y="485089"/>
                </a:lnTo>
                <a:lnTo>
                  <a:pt x="868328" y="485089"/>
                </a:lnTo>
                <a:lnTo>
                  <a:pt x="1453496" y="3058"/>
                </a:lnTo>
                <a:lnTo>
                  <a:pt x="1373896" y="200"/>
                </a:lnTo>
                <a:moveTo>
                  <a:pt x="1570216" y="200"/>
                </a:moveTo>
                <a:lnTo>
                  <a:pt x="981570" y="485023"/>
                </a:lnTo>
                <a:lnTo>
                  <a:pt x="1064609" y="485023"/>
                </a:lnTo>
                <a:lnTo>
                  <a:pt x="1649778" y="2991"/>
                </a:lnTo>
                <a:lnTo>
                  <a:pt x="1570177" y="133"/>
                </a:lnTo>
                <a:moveTo>
                  <a:pt x="1766497" y="133"/>
                </a:moveTo>
                <a:lnTo>
                  <a:pt x="1177852" y="484956"/>
                </a:lnTo>
                <a:lnTo>
                  <a:pt x="1260891" y="484956"/>
                </a:lnTo>
                <a:lnTo>
                  <a:pt x="1846041" y="2924"/>
                </a:lnTo>
                <a:lnTo>
                  <a:pt x="1766459" y="67"/>
                </a:lnTo>
                <a:moveTo>
                  <a:pt x="1962779" y="67"/>
                </a:moveTo>
                <a:lnTo>
                  <a:pt x="1374134" y="484889"/>
                </a:lnTo>
                <a:lnTo>
                  <a:pt x="1457172" y="484889"/>
                </a:lnTo>
                <a:lnTo>
                  <a:pt x="2042322" y="2858"/>
                </a:lnTo>
                <a:lnTo>
                  <a:pt x="1962740" y="0"/>
                </a:lnTo>
                <a:moveTo>
                  <a:pt x="2159060" y="0"/>
                </a:moveTo>
                <a:lnTo>
                  <a:pt x="1570416" y="484823"/>
                </a:lnTo>
                <a:lnTo>
                  <a:pt x="1653454" y="484823"/>
                </a:lnTo>
                <a:lnTo>
                  <a:pt x="2238804" y="3372"/>
                </a:lnTo>
                <a:lnTo>
                  <a:pt x="2159222" y="515"/>
                </a:lnTo>
                <a:moveTo>
                  <a:pt x="2355523" y="515"/>
                </a:moveTo>
                <a:lnTo>
                  <a:pt x="1766935" y="485337"/>
                </a:lnTo>
                <a:lnTo>
                  <a:pt x="1849955" y="485337"/>
                </a:lnTo>
                <a:lnTo>
                  <a:pt x="2435123" y="3305"/>
                </a:lnTo>
                <a:lnTo>
                  <a:pt x="2355523" y="448"/>
                </a:lnTo>
                <a:moveTo>
                  <a:pt x="2551852" y="448"/>
                </a:moveTo>
                <a:lnTo>
                  <a:pt x="1963207" y="485270"/>
                </a:lnTo>
                <a:lnTo>
                  <a:pt x="2046236" y="485270"/>
                </a:lnTo>
                <a:lnTo>
                  <a:pt x="2631424" y="3372"/>
                </a:lnTo>
                <a:lnTo>
                  <a:pt x="2551834" y="515"/>
                </a:lnTo>
                <a:moveTo>
                  <a:pt x="2748144" y="515"/>
                </a:moveTo>
                <a:lnTo>
                  <a:pt x="2159547" y="485337"/>
                </a:lnTo>
                <a:lnTo>
                  <a:pt x="2242614" y="485337"/>
                </a:lnTo>
                <a:lnTo>
                  <a:pt x="2827782" y="3305"/>
                </a:lnTo>
                <a:lnTo>
                  <a:pt x="2748182" y="448"/>
                </a:lnTo>
                <a:moveTo>
                  <a:pt x="2944511" y="448"/>
                </a:moveTo>
                <a:lnTo>
                  <a:pt x="2355866" y="485270"/>
                </a:lnTo>
                <a:lnTo>
                  <a:pt x="2438895" y="485270"/>
                </a:lnTo>
                <a:lnTo>
                  <a:pt x="3024064" y="3238"/>
                </a:lnTo>
                <a:lnTo>
                  <a:pt x="2944473" y="381"/>
                </a:lnTo>
                <a:moveTo>
                  <a:pt x="3140783" y="381"/>
                </a:moveTo>
                <a:lnTo>
                  <a:pt x="2552186" y="485204"/>
                </a:lnTo>
                <a:lnTo>
                  <a:pt x="2635215" y="485204"/>
                </a:lnTo>
                <a:lnTo>
                  <a:pt x="3220383" y="3172"/>
                </a:lnTo>
                <a:lnTo>
                  <a:pt x="3140783" y="315"/>
                </a:lnTo>
                <a:moveTo>
                  <a:pt x="3337103" y="315"/>
                </a:moveTo>
                <a:lnTo>
                  <a:pt x="2748458" y="485137"/>
                </a:lnTo>
                <a:lnTo>
                  <a:pt x="2831497" y="485137"/>
                </a:lnTo>
                <a:lnTo>
                  <a:pt x="3416646" y="3105"/>
                </a:lnTo>
                <a:lnTo>
                  <a:pt x="3337065" y="248"/>
                </a:ln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127074-5452-1CF3-8D18-BC339448EF52}"/>
              </a:ext>
            </a:extLst>
          </p:cNvPr>
          <p:cNvSpPr/>
          <p:nvPr/>
        </p:nvSpPr>
        <p:spPr>
          <a:xfrm>
            <a:off x="-436968" y="1877187"/>
            <a:ext cx="3621738" cy="514245"/>
          </a:xfrm>
          <a:custGeom>
            <a:avLst/>
            <a:gdLst>
              <a:gd name="connsiteX0" fmla="*/ 623935 w 3621738"/>
              <a:gd name="connsiteY0" fmla="*/ 0 h 514245"/>
              <a:gd name="connsiteX1" fmla="*/ 0 w 3621738"/>
              <a:gd name="connsiteY1" fmla="*/ 514207 h 514245"/>
              <a:gd name="connsiteX2" fmla="*/ 88021 w 3621738"/>
              <a:gd name="connsiteY2" fmla="*/ 514207 h 514245"/>
              <a:gd name="connsiteX3" fmla="*/ 708308 w 3621738"/>
              <a:gd name="connsiteY3" fmla="*/ 3048 h 514245"/>
              <a:gd name="connsiteX4" fmla="*/ 623935 w 3621738"/>
              <a:gd name="connsiteY4" fmla="*/ 38 h 514245"/>
              <a:gd name="connsiteX5" fmla="*/ 832037 w 3621738"/>
              <a:gd name="connsiteY5" fmla="*/ 38 h 514245"/>
              <a:gd name="connsiteX6" fmla="*/ 208102 w 3621738"/>
              <a:gd name="connsiteY6" fmla="*/ 514245 h 514245"/>
              <a:gd name="connsiteX7" fmla="*/ 296113 w 3621738"/>
              <a:gd name="connsiteY7" fmla="*/ 514245 h 514245"/>
              <a:gd name="connsiteX8" fmla="*/ 916410 w 3621738"/>
              <a:gd name="connsiteY8" fmla="*/ 3048 h 514245"/>
              <a:gd name="connsiteX9" fmla="*/ 832037 w 3621738"/>
              <a:gd name="connsiteY9" fmla="*/ 38 h 514245"/>
              <a:gd name="connsiteX10" fmla="*/ 1040140 w 3621738"/>
              <a:gd name="connsiteY10" fmla="*/ 38 h 514245"/>
              <a:gd name="connsiteX11" fmla="*/ 416204 w 3621738"/>
              <a:gd name="connsiteY11" fmla="*/ 514207 h 514245"/>
              <a:gd name="connsiteX12" fmla="*/ 504225 w 3621738"/>
              <a:gd name="connsiteY12" fmla="*/ 514207 h 514245"/>
              <a:gd name="connsiteX13" fmla="*/ 1124512 w 3621738"/>
              <a:gd name="connsiteY13" fmla="*/ 3048 h 514245"/>
              <a:gd name="connsiteX14" fmla="*/ 1040140 w 3621738"/>
              <a:gd name="connsiteY14" fmla="*/ 38 h 514245"/>
              <a:gd name="connsiteX15" fmla="*/ 1248242 w 3621738"/>
              <a:gd name="connsiteY15" fmla="*/ 38 h 514245"/>
              <a:gd name="connsiteX16" fmla="*/ 624307 w 3621738"/>
              <a:gd name="connsiteY16" fmla="*/ 514245 h 514245"/>
              <a:gd name="connsiteX17" fmla="*/ 712327 w 3621738"/>
              <a:gd name="connsiteY17" fmla="*/ 514245 h 514245"/>
              <a:gd name="connsiteX18" fmla="*/ 1332614 w 3621738"/>
              <a:gd name="connsiteY18" fmla="*/ 3048 h 514245"/>
              <a:gd name="connsiteX19" fmla="*/ 1248242 w 3621738"/>
              <a:gd name="connsiteY19" fmla="*/ 38 h 514245"/>
              <a:gd name="connsiteX20" fmla="*/ 1456344 w 3621738"/>
              <a:gd name="connsiteY20" fmla="*/ 38 h 514245"/>
              <a:gd name="connsiteX21" fmla="*/ 832409 w 3621738"/>
              <a:gd name="connsiteY21" fmla="*/ 514207 h 514245"/>
              <a:gd name="connsiteX22" fmla="*/ 920429 w 3621738"/>
              <a:gd name="connsiteY22" fmla="*/ 514207 h 514245"/>
              <a:gd name="connsiteX23" fmla="*/ 1540726 w 3621738"/>
              <a:gd name="connsiteY23" fmla="*/ 3048 h 514245"/>
              <a:gd name="connsiteX24" fmla="*/ 1456354 w 3621738"/>
              <a:gd name="connsiteY24" fmla="*/ 38 h 514245"/>
              <a:gd name="connsiteX25" fmla="*/ 1664465 w 3621738"/>
              <a:gd name="connsiteY25" fmla="*/ 38 h 514245"/>
              <a:gd name="connsiteX26" fmla="*/ 1040511 w 3621738"/>
              <a:gd name="connsiteY26" fmla="*/ 514207 h 514245"/>
              <a:gd name="connsiteX27" fmla="*/ 1128532 w 3621738"/>
              <a:gd name="connsiteY27" fmla="*/ 514207 h 514245"/>
              <a:gd name="connsiteX28" fmla="*/ 1748828 w 3621738"/>
              <a:gd name="connsiteY28" fmla="*/ 3048 h 514245"/>
              <a:gd name="connsiteX29" fmla="*/ 1664456 w 3621738"/>
              <a:gd name="connsiteY29" fmla="*/ 38 h 514245"/>
              <a:gd name="connsiteX30" fmla="*/ 1872558 w 3621738"/>
              <a:gd name="connsiteY30" fmla="*/ 38 h 514245"/>
              <a:gd name="connsiteX31" fmla="*/ 1248623 w 3621738"/>
              <a:gd name="connsiteY31" fmla="*/ 514207 h 514245"/>
              <a:gd name="connsiteX32" fmla="*/ 1336643 w 3621738"/>
              <a:gd name="connsiteY32" fmla="*/ 514207 h 514245"/>
              <a:gd name="connsiteX33" fmla="*/ 1956921 w 3621738"/>
              <a:gd name="connsiteY33" fmla="*/ 3048 h 514245"/>
              <a:gd name="connsiteX34" fmla="*/ 1872558 w 3621738"/>
              <a:gd name="connsiteY34" fmla="*/ 38 h 514245"/>
              <a:gd name="connsiteX35" fmla="*/ 2080660 w 3621738"/>
              <a:gd name="connsiteY35" fmla="*/ 38 h 514245"/>
              <a:gd name="connsiteX36" fmla="*/ 1456725 w 3621738"/>
              <a:gd name="connsiteY36" fmla="*/ 514207 h 514245"/>
              <a:gd name="connsiteX37" fmla="*/ 1544726 w 3621738"/>
              <a:gd name="connsiteY37" fmla="*/ 514207 h 514245"/>
              <a:gd name="connsiteX38" fmla="*/ 2165023 w 3621738"/>
              <a:gd name="connsiteY38" fmla="*/ 3048 h 514245"/>
              <a:gd name="connsiteX39" fmla="*/ 2080660 w 3621738"/>
              <a:gd name="connsiteY39" fmla="*/ 38 h 514245"/>
              <a:gd name="connsiteX40" fmla="*/ 2288762 w 3621738"/>
              <a:gd name="connsiteY40" fmla="*/ 38 h 514245"/>
              <a:gd name="connsiteX41" fmla="*/ 1664875 w 3621738"/>
              <a:gd name="connsiteY41" fmla="*/ 514245 h 514245"/>
              <a:gd name="connsiteX42" fmla="*/ 1752848 w 3621738"/>
              <a:gd name="connsiteY42" fmla="*/ 514245 h 514245"/>
              <a:gd name="connsiteX43" fmla="*/ 2373125 w 3621738"/>
              <a:gd name="connsiteY43" fmla="*/ 3048 h 514245"/>
              <a:gd name="connsiteX44" fmla="*/ 2288762 w 3621738"/>
              <a:gd name="connsiteY44" fmla="*/ 38 h 514245"/>
              <a:gd name="connsiteX45" fmla="*/ 2496855 w 3621738"/>
              <a:gd name="connsiteY45" fmla="*/ 38 h 514245"/>
              <a:gd name="connsiteX46" fmla="*/ 1872967 w 3621738"/>
              <a:gd name="connsiteY46" fmla="*/ 514245 h 514245"/>
              <a:gd name="connsiteX47" fmla="*/ 1960969 w 3621738"/>
              <a:gd name="connsiteY47" fmla="*/ 514245 h 514245"/>
              <a:gd name="connsiteX48" fmla="*/ 2581228 w 3621738"/>
              <a:gd name="connsiteY48" fmla="*/ 3048 h 514245"/>
              <a:gd name="connsiteX49" fmla="*/ 2496855 w 3621738"/>
              <a:gd name="connsiteY49" fmla="*/ 38 h 514245"/>
              <a:gd name="connsiteX50" fmla="*/ 2704957 w 3621738"/>
              <a:gd name="connsiteY50" fmla="*/ 38 h 514245"/>
              <a:gd name="connsiteX51" fmla="*/ 2081070 w 3621738"/>
              <a:gd name="connsiteY51" fmla="*/ 514245 h 514245"/>
              <a:gd name="connsiteX52" fmla="*/ 2169090 w 3621738"/>
              <a:gd name="connsiteY52" fmla="*/ 514245 h 514245"/>
              <a:gd name="connsiteX53" fmla="*/ 2789330 w 3621738"/>
              <a:gd name="connsiteY53" fmla="*/ 3048 h 514245"/>
              <a:gd name="connsiteX54" fmla="*/ 2704957 w 3621738"/>
              <a:gd name="connsiteY54" fmla="*/ 38 h 514245"/>
              <a:gd name="connsiteX55" fmla="*/ 2913059 w 3621738"/>
              <a:gd name="connsiteY55" fmla="*/ 38 h 514245"/>
              <a:gd name="connsiteX56" fmla="*/ 2289172 w 3621738"/>
              <a:gd name="connsiteY56" fmla="*/ 514245 h 514245"/>
              <a:gd name="connsiteX57" fmla="*/ 2377192 w 3621738"/>
              <a:gd name="connsiteY57" fmla="*/ 514245 h 514245"/>
              <a:gd name="connsiteX58" fmla="*/ 2997441 w 3621738"/>
              <a:gd name="connsiteY58" fmla="*/ 3048 h 514245"/>
              <a:gd name="connsiteX59" fmla="*/ 2913059 w 3621738"/>
              <a:gd name="connsiteY59" fmla="*/ 38 h 514245"/>
              <a:gd name="connsiteX60" fmla="*/ 3121171 w 3621738"/>
              <a:gd name="connsiteY60" fmla="*/ 38 h 514245"/>
              <a:gd name="connsiteX61" fmla="*/ 2497227 w 3621738"/>
              <a:gd name="connsiteY61" fmla="*/ 514207 h 514245"/>
              <a:gd name="connsiteX62" fmla="*/ 2585247 w 3621738"/>
              <a:gd name="connsiteY62" fmla="*/ 514207 h 514245"/>
              <a:gd name="connsiteX63" fmla="*/ 3205544 w 3621738"/>
              <a:gd name="connsiteY63" fmla="*/ 3048 h 514245"/>
              <a:gd name="connsiteX64" fmla="*/ 3121171 w 3621738"/>
              <a:gd name="connsiteY64" fmla="*/ 38 h 514245"/>
              <a:gd name="connsiteX65" fmla="*/ 3329273 w 3621738"/>
              <a:gd name="connsiteY65" fmla="*/ 38 h 514245"/>
              <a:gd name="connsiteX66" fmla="*/ 2705386 w 3621738"/>
              <a:gd name="connsiteY66" fmla="*/ 514245 h 514245"/>
              <a:gd name="connsiteX67" fmla="*/ 2793406 w 3621738"/>
              <a:gd name="connsiteY67" fmla="*/ 514245 h 514245"/>
              <a:gd name="connsiteX68" fmla="*/ 3413646 w 3621738"/>
              <a:gd name="connsiteY68" fmla="*/ 3048 h 514245"/>
              <a:gd name="connsiteX69" fmla="*/ 3329273 w 3621738"/>
              <a:gd name="connsiteY69" fmla="*/ 38 h 514245"/>
              <a:gd name="connsiteX70" fmla="*/ 3537376 w 3621738"/>
              <a:gd name="connsiteY70" fmla="*/ 38 h 514245"/>
              <a:gd name="connsiteX71" fmla="*/ 2913469 w 3621738"/>
              <a:gd name="connsiteY71" fmla="*/ 514207 h 514245"/>
              <a:gd name="connsiteX72" fmla="*/ 3001490 w 3621738"/>
              <a:gd name="connsiteY72" fmla="*/ 514207 h 514245"/>
              <a:gd name="connsiteX73" fmla="*/ 3621739 w 3621738"/>
              <a:gd name="connsiteY73" fmla="*/ 3048 h 514245"/>
              <a:gd name="connsiteX74" fmla="*/ 3537376 w 3621738"/>
              <a:gd name="connsiteY74" fmla="*/ 38 h 51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621738" h="514245">
                <a:moveTo>
                  <a:pt x="623935" y="0"/>
                </a:moveTo>
                <a:lnTo>
                  <a:pt x="0" y="514207"/>
                </a:lnTo>
                <a:lnTo>
                  <a:pt x="88021" y="514207"/>
                </a:lnTo>
                <a:lnTo>
                  <a:pt x="708308" y="3048"/>
                </a:lnTo>
                <a:lnTo>
                  <a:pt x="623935" y="38"/>
                </a:lnTo>
                <a:moveTo>
                  <a:pt x="832037" y="38"/>
                </a:moveTo>
                <a:lnTo>
                  <a:pt x="208102" y="514245"/>
                </a:lnTo>
                <a:lnTo>
                  <a:pt x="296113" y="514245"/>
                </a:lnTo>
                <a:lnTo>
                  <a:pt x="916410" y="3048"/>
                </a:lnTo>
                <a:lnTo>
                  <a:pt x="832037" y="38"/>
                </a:lnTo>
                <a:moveTo>
                  <a:pt x="1040140" y="38"/>
                </a:moveTo>
                <a:lnTo>
                  <a:pt x="416204" y="514207"/>
                </a:lnTo>
                <a:lnTo>
                  <a:pt x="504225" y="514207"/>
                </a:lnTo>
                <a:lnTo>
                  <a:pt x="1124512" y="3048"/>
                </a:lnTo>
                <a:lnTo>
                  <a:pt x="1040140" y="38"/>
                </a:lnTo>
                <a:moveTo>
                  <a:pt x="1248242" y="38"/>
                </a:moveTo>
                <a:lnTo>
                  <a:pt x="624307" y="514245"/>
                </a:lnTo>
                <a:lnTo>
                  <a:pt x="712327" y="514245"/>
                </a:lnTo>
                <a:lnTo>
                  <a:pt x="1332614" y="3048"/>
                </a:lnTo>
                <a:lnTo>
                  <a:pt x="1248242" y="38"/>
                </a:lnTo>
                <a:moveTo>
                  <a:pt x="1456344" y="38"/>
                </a:moveTo>
                <a:lnTo>
                  <a:pt x="832409" y="514207"/>
                </a:lnTo>
                <a:lnTo>
                  <a:pt x="920429" y="514207"/>
                </a:lnTo>
                <a:lnTo>
                  <a:pt x="1540726" y="3048"/>
                </a:lnTo>
                <a:lnTo>
                  <a:pt x="1456354" y="38"/>
                </a:lnTo>
                <a:moveTo>
                  <a:pt x="1664465" y="38"/>
                </a:moveTo>
                <a:lnTo>
                  <a:pt x="1040511" y="514207"/>
                </a:lnTo>
                <a:lnTo>
                  <a:pt x="1128532" y="514207"/>
                </a:lnTo>
                <a:lnTo>
                  <a:pt x="1748828" y="3048"/>
                </a:lnTo>
                <a:lnTo>
                  <a:pt x="1664456" y="38"/>
                </a:lnTo>
                <a:moveTo>
                  <a:pt x="1872558" y="38"/>
                </a:moveTo>
                <a:lnTo>
                  <a:pt x="1248623" y="514207"/>
                </a:lnTo>
                <a:lnTo>
                  <a:pt x="1336643" y="514207"/>
                </a:lnTo>
                <a:lnTo>
                  <a:pt x="1956921" y="3048"/>
                </a:lnTo>
                <a:lnTo>
                  <a:pt x="1872558" y="38"/>
                </a:lnTo>
                <a:moveTo>
                  <a:pt x="2080660" y="38"/>
                </a:moveTo>
                <a:lnTo>
                  <a:pt x="1456725" y="514207"/>
                </a:lnTo>
                <a:lnTo>
                  <a:pt x="1544726" y="514207"/>
                </a:lnTo>
                <a:lnTo>
                  <a:pt x="2165023" y="3048"/>
                </a:lnTo>
                <a:lnTo>
                  <a:pt x="2080660" y="38"/>
                </a:lnTo>
                <a:moveTo>
                  <a:pt x="2288762" y="38"/>
                </a:moveTo>
                <a:lnTo>
                  <a:pt x="1664875" y="514245"/>
                </a:lnTo>
                <a:lnTo>
                  <a:pt x="1752848" y="514245"/>
                </a:lnTo>
                <a:lnTo>
                  <a:pt x="2373125" y="3048"/>
                </a:lnTo>
                <a:lnTo>
                  <a:pt x="2288762" y="38"/>
                </a:lnTo>
                <a:moveTo>
                  <a:pt x="2496855" y="38"/>
                </a:moveTo>
                <a:lnTo>
                  <a:pt x="1872967" y="514245"/>
                </a:lnTo>
                <a:lnTo>
                  <a:pt x="1960969" y="514245"/>
                </a:lnTo>
                <a:lnTo>
                  <a:pt x="2581228" y="3048"/>
                </a:lnTo>
                <a:lnTo>
                  <a:pt x="2496855" y="38"/>
                </a:lnTo>
                <a:moveTo>
                  <a:pt x="2704957" y="38"/>
                </a:moveTo>
                <a:lnTo>
                  <a:pt x="2081070" y="514245"/>
                </a:lnTo>
                <a:lnTo>
                  <a:pt x="2169090" y="514245"/>
                </a:lnTo>
                <a:lnTo>
                  <a:pt x="2789330" y="3048"/>
                </a:lnTo>
                <a:lnTo>
                  <a:pt x="2704957" y="38"/>
                </a:lnTo>
                <a:moveTo>
                  <a:pt x="2913059" y="38"/>
                </a:moveTo>
                <a:lnTo>
                  <a:pt x="2289172" y="514245"/>
                </a:lnTo>
                <a:lnTo>
                  <a:pt x="2377192" y="514245"/>
                </a:lnTo>
                <a:lnTo>
                  <a:pt x="2997441" y="3048"/>
                </a:lnTo>
                <a:lnTo>
                  <a:pt x="2913059" y="38"/>
                </a:lnTo>
                <a:moveTo>
                  <a:pt x="3121171" y="38"/>
                </a:moveTo>
                <a:lnTo>
                  <a:pt x="2497227" y="514207"/>
                </a:lnTo>
                <a:lnTo>
                  <a:pt x="2585247" y="514207"/>
                </a:lnTo>
                <a:lnTo>
                  <a:pt x="3205544" y="3048"/>
                </a:lnTo>
                <a:lnTo>
                  <a:pt x="3121171" y="38"/>
                </a:lnTo>
                <a:moveTo>
                  <a:pt x="3329273" y="38"/>
                </a:moveTo>
                <a:lnTo>
                  <a:pt x="2705386" y="514245"/>
                </a:lnTo>
                <a:lnTo>
                  <a:pt x="2793406" y="514245"/>
                </a:lnTo>
                <a:lnTo>
                  <a:pt x="3413646" y="3048"/>
                </a:lnTo>
                <a:lnTo>
                  <a:pt x="3329273" y="38"/>
                </a:lnTo>
                <a:moveTo>
                  <a:pt x="3537376" y="38"/>
                </a:moveTo>
                <a:lnTo>
                  <a:pt x="2913469" y="514207"/>
                </a:lnTo>
                <a:lnTo>
                  <a:pt x="3001490" y="514207"/>
                </a:lnTo>
                <a:lnTo>
                  <a:pt x="3621739" y="3048"/>
                </a:lnTo>
                <a:lnTo>
                  <a:pt x="3537376" y="38"/>
                </a:ln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A593CA-759A-D6AF-ED16-C40244E12A54}"/>
              </a:ext>
            </a:extLst>
          </p:cNvPr>
          <p:cNvSpPr/>
          <p:nvPr/>
        </p:nvSpPr>
        <p:spPr>
          <a:xfrm>
            <a:off x="9249282" y="4960700"/>
            <a:ext cx="1455515" cy="16754"/>
          </a:xfrm>
          <a:custGeom>
            <a:avLst/>
            <a:gdLst>
              <a:gd name="connsiteX0" fmla="*/ 1455516 w 1455515"/>
              <a:gd name="connsiteY0" fmla="*/ 0 h 16754"/>
              <a:gd name="connsiteX1" fmla="*/ 6096 w 1455515"/>
              <a:gd name="connsiteY1" fmla="*/ 0 h 16754"/>
              <a:gd name="connsiteX2" fmla="*/ 0 w 1455515"/>
              <a:gd name="connsiteY2" fmla="*/ 16755 h 16754"/>
              <a:gd name="connsiteX3" fmla="*/ 1455516 w 1455515"/>
              <a:gd name="connsiteY3" fmla="*/ 16755 h 16754"/>
              <a:gd name="connsiteX4" fmla="*/ 1455516 w 1455515"/>
              <a:gd name="connsiteY4" fmla="*/ 0 h 1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515" h="16754">
                <a:moveTo>
                  <a:pt x="1455516" y="0"/>
                </a:moveTo>
                <a:lnTo>
                  <a:pt x="6096" y="0"/>
                </a:lnTo>
                <a:lnTo>
                  <a:pt x="0" y="16755"/>
                </a:lnTo>
                <a:lnTo>
                  <a:pt x="1455516" y="16755"/>
                </a:lnTo>
                <a:lnTo>
                  <a:pt x="1455516" y="0"/>
                </a:lnTo>
              </a:path>
            </a:pathLst>
          </a:custGeom>
          <a:solidFill>
            <a:schemeClr val="tx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F0EC170-3925-11DB-621F-61598948C667}"/>
              </a:ext>
            </a:extLst>
          </p:cNvPr>
          <p:cNvSpPr/>
          <p:nvPr/>
        </p:nvSpPr>
        <p:spPr>
          <a:xfrm>
            <a:off x="815473" y="2509837"/>
            <a:ext cx="3905573" cy="15240"/>
          </a:xfrm>
          <a:custGeom>
            <a:avLst/>
            <a:gdLst>
              <a:gd name="connsiteX0" fmla="*/ 3905574 w 3905573"/>
              <a:gd name="connsiteY0" fmla="*/ 0 h 15240"/>
              <a:gd name="connsiteX1" fmla="*/ 16383 w 3905573"/>
              <a:gd name="connsiteY1" fmla="*/ 0 h 15240"/>
              <a:gd name="connsiteX2" fmla="*/ 0 w 3905573"/>
              <a:gd name="connsiteY2" fmla="*/ 15240 h 15240"/>
              <a:gd name="connsiteX3" fmla="*/ 3905574 w 3905573"/>
              <a:gd name="connsiteY3" fmla="*/ 15240 h 15240"/>
              <a:gd name="connsiteX4" fmla="*/ 3905574 w 3905573"/>
              <a:gd name="connsiteY4" fmla="*/ 0 h 1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5573" h="15240">
                <a:moveTo>
                  <a:pt x="3905574" y="0"/>
                </a:moveTo>
                <a:lnTo>
                  <a:pt x="16383" y="0"/>
                </a:lnTo>
                <a:lnTo>
                  <a:pt x="0" y="15240"/>
                </a:lnTo>
                <a:lnTo>
                  <a:pt x="3905574" y="15240"/>
                </a:lnTo>
                <a:lnTo>
                  <a:pt x="3905574" y="0"/>
                </a:ln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59CF2DE-2CC1-B9F3-9A5B-2B93ACCB143D}"/>
              </a:ext>
            </a:extLst>
          </p:cNvPr>
          <p:cNvSpPr/>
          <p:nvPr/>
        </p:nvSpPr>
        <p:spPr>
          <a:xfrm>
            <a:off x="1967731" y="817483"/>
            <a:ext cx="3905573" cy="15239"/>
          </a:xfrm>
          <a:custGeom>
            <a:avLst/>
            <a:gdLst>
              <a:gd name="connsiteX0" fmla="*/ 3905574 w 3905573"/>
              <a:gd name="connsiteY0" fmla="*/ 0 h 15239"/>
              <a:gd name="connsiteX1" fmla="*/ 16383 w 3905573"/>
              <a:gd name="connsiteY1" fmla="*/ 0 h 15239"/>
              <a:gd name="connsiteX2" fmla="*/ 0 w 3905573"/>
              <a:gd name="connsiteY2" fmla="*/ 15240 h 15239"/>
              <a:gd name="connsiteX3" fmla="*/ 3905574 w 3905573"/>
              <a:gd name="connsiteY3" fmla="*/ 15240 h 15239"/>
              <a:gd name="connsiteX4" fmla="*/ 3905574 w 3905573"/>
              <a:gd name="connsiteY4" fmla="*/ 0 h 1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5573" h="15239">
                <a:moveTo>
                  <a:pt x="3905574" y="0"/>
                </a:moveTo>
                <a:lnTo>
                  <a:pt x="16383" y="0"/>
                </a:lnTo>
                <a:lnTo>
                  <a:pt x="0" y="15240"/>
                </a:lnTo>
                <a:lnTo>
                  <a:pt x="3905574" y="15240"/>
                </a:lnTo>
                <a:lnTo>
                  <a:pt x="3905574" y="0"/>
                </a:ln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12C0942-3153-27A7-F971-51ACD6E23B6A}"/>
              </a:ext>
            </a:extLst>
          </p:cNvPr>
          <p:cNvSpPr/>
          <p:nvPr/>
        </p:nvSpPr>
        <p:spPr>
          <a:xfrm>
            <a:off x="3287267" y="5699804"/>
            <a:ext cx="8027346" cy="346500"/>
          </a:xfrm>
          <a:custGeom>
            <a:avLst/>
            <a:gdLst>
              <a:gd name="connsiteX0" fmla="*/ 8027347 w 8027346"/>
              <a:gd name="connsiteY0" fmla="*/ 0 h 346500"/>
              <a:gd name="connsiteX1" fmla="*/ 346538 w 8027346"/>
              <a:gd name="connsiteY1" fmla="*/ 0 h 346500"/>
              <a:gd name="connsiteX2" fmla="*/ 0 w 8027346"/>
              <a:gd name="connsiteY2" fmla="*/ 346500 h 346500"/>
              <a:gd name="connsiteX3" fmla="*/ 8027347 w 8027346"/>
              <a:gd name="connsiteY3" fmla="*/ 346500 h 346500"/>
              <a:gd name="connsiteX4" fmla="*/ 8027347 w 8027346"/>
              <a:gd name="connsiteY4" fmla="*/ 0 h 34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346" h="346500">
                <a:moveTo>
                  <a:pt x="8027347" y="0"/>
                </a:moveTo>
                <a:lnTo>
                  <a:pt x="346538" y="0"/>
                </a:lnTo>
                <a:lnTo>
                  <a:pt x="0" y="346500"/>
                </a:lnTo>
                <a:lnTo>
                  <a:pt x="8027347" y="346500"/>
                </a:lnTo>
                <a:lnTo>
                  <a:pt x="8027347" y="0"/>
                </a:ln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49" name="Picture 48" descr="A car charging at a charging station&#10;&#10;Description automatically generated with medium confidence">
            <a:extLst>
              <a:ext uri="{FF2B5EF4-FFF2-40B4-BE49-F238E27FC236}">
                <a16:creationId xmlns:a16="http://schemas.microsoft.com/office/drawing/2014/main" id="{6F14C234-8C3C-A3F7-EF8B-C8F491A2D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037"/>
            <a:ext cx="7762875" cy="6562725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642DA0E3-5EAE-FB53-7C46-1C3ABB31B771}"/>
              </a:ext>
            </a:extLst>
          </p:cNvPr>
          <p:cNvGrpSpPr/>
          <p:nvPr/>
        </p:nvGrpSpPr>
        <p:grpSpPr>
          <a:xfrm>
            <a:off x="7536998" y="2411480"/>
            <a:ext cx="4494713" cy="2035040"/>
            <a:chOff x="7536998" y="2324843"/>
            <a:chExt cx="4494713" cy="203504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1D70996-22FA-1886-3393-F8101982DC77}"/>
                </a:ext>
              </a:extLst>
            </p:cNvPr>
            <p:cNvSpPr txBox="1"/>
            <p:nvPr/>
          </p:nvSpPr>
          <p:spPr>
            <a:xfrm>
              <a:off x="7536998" y="2324843"/>
              <a:ext cx="4494713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ELECTRIC CAR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92BE97-9273-BB5B-30A5-05962E85895A}"/>
                </a:ext>
              </a:extLst>
            </p:cNvPr>
            <p:cNvSpPr txBox="1"/>
            <p:nvPr/>
          </p:nvSpPr>
          <p:spPr>
            <a:xfrm>
              <a:off x="7582898" y="3990551"/>
              <a:ext cx="44029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The electric car is not just a new type of vehicle; it is a catalyst for positive change, paving the way for a greener and more sustainable future.</a:t>
              </a:r>
              <a:endParaRPr lang="en-I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939D2A8-3F6A-EE87-C0FA-71C7E0F6F11A}"/>
              </a:ext>
            </a:extLst>
          </p:cNvPr>
          <p:cNvGrpSpPr/>
          <p:nvPr/>
        </p:nvGrpSpPr>
        <p:grpSpPr>
          <a:xfrm>
            <a:off x="252512" y="379576"/>
            <a:ext cx="6511145" cy="307777"/>
            <a:chOff x="252512" y="379576"/>
            <a:chExt cx="6511145" cy="30777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68E2B6-B526-8CE6-AC65-1B3BFF80925A}"/>
                </a:ext>
              </a:extLst>
            </p:cNvPr>
            <p:cNvSpPr txBox="1"/>
            <p:nvPr/>
          </p:nvSpPr>
          <p:spPr>
            <a:xfrm>
              <a:off x="667657" y="379576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Electric Car Presentation</a:t>
              </a:r>
            </a:p>
          </p:txBody>
        </p:sp>
        <p:pic>
          <p:nvPicPr>
            <p:cNvPr id="55" name="Picture 2" descr="Electric car - Free transport icons">
              <a:extLst>
                <a:ext uri="{FF2B5EF4-FFF2-40B4-BE49-F238E27FC236}">
                  <a16:creationId xmlns:a16="http://schemas.microsoft.com/office/drawing/2014/main" id="{8C46A51D-72ED-CCB2-1C68-F578FE56F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12" y="379576"/>
              <a:ext cx="307776" cy="30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609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photo side view electric car charging in parking lot">
            <a:extLst>
              <a:ext uri="{FF2B5EF4-FFF2-40B4-BE49-F238E27FC236}">
                <a16:creationId xmlns:a16="http://schemas.microsoft.com/office/drawing/2014/main" id="{3E82FD1E-87C8-3C72-28CC-40702A9A3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0"/>
            <a:ext cx="4572000" cy="686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14BEFE8-40BC-94C8-4432-C59343523D5F}"/>
              </a:ext>
            </a:extLst>
          </p:cNvPr>
          <p:cNvGrpSpPr/>
          <p:nvPr/>
        </p:nvGrpSpPr>
        <p:grpSpPr>
          <a:xfrm>
            <a:off x="252512" y="379576"/>
            <a:ext cx="6511145" cy="307777"/>
            <a:chOff x="252512" y="379576"/>
            <a:chExt cx="6511145" cy="3077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655C038-9020-1666-E533-E23DEF578EFF}"/>
                </a:ext>
              </a:extLst>
            </p:cNvPr>
            <p:cNvSpPr txBox="1"/>
            <p:nvPr/>
          </p:nvSpPr>
          <p:spPr>
            <a:xfrm>
              <a:off x="667657" y="379576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Electric Car Presentation</a:t>
              </a:r>
            </a:p>
          </p:txBody>
        </p:sp>
        <p:pic>
          <p:nvPicPr>
            <p:cNvPr id="6" name="Picture 2" descr="Electric car - Free transport icons">
              <a:extLst>
                <a:ext uri="{FF2B5EF4-FFF2-40B4-BE49-F238E27FC236}">
                  <a16:creationId xmlns:a16="http://schemas.microsoft.com/office/drawing/2014/main" id="{510EC456-7FA8-A9B0-1EA8-AD07D1882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12" y="379576"/>
              <a:ext cx="307776" cy="30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B8455D-E621-A22E-D87C-38DD491722BA}"/>
              </a:ext>
            </a:extLst>
          </p:cNvPr>
          <p:cNvGrpSpPr/>
          <p:nvPr/>
        </p:nvGrpSpPr>
        <p:grpSpPr>
          <a:xfrm>
            <a:off x="667657" y="2392832"/>
            <a:ext cx="6096000" cy="2292294"/>
            <a:chOff x="667657" y="2392832"/>
            <a:chExt cx="6096000" cy="22922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16C64F-FAD0-38B7-C08F-AE25D9CC80FD}"/>
                </a:ext>
              </a:extLst>
            </p:cNvPr>
            <p:cNvSpPr txBox="1"/>
            <p:nvPr/>
          </p:nvSpPr>
          <p:spPr>
            <a:xfrm>
              <a:off x="667657" y="2977607"/>
              <a:ext cx="6096000" cy="1707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Electric cars offer a sustainable transportation solution, producing zero tailpipe emissions, reducing air pollution, and mitigating the impact of climate change.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6BE228-D416-CDB8-BF0D-92D8C5CFA06F}"/>
                </a:ext>
              </a:extLst>
            </p:cNvPr>
            <p:cNvSpPr txBox="1"/>
            <p:nvPr/>
          </p:nvSpPr>
          <p:spPr>
            <a:xfrm>
              <a:off x="667657" y="2392832"/>
              <a:ext cx="6096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0" dirty="0">
                  <a:solidFill>
                    <a:schemeClr val="tx2">
                      <a:lumMod val="75000"/>
                    </a:schemeClr>
                  </a:solidFill>
                  <a:effectLst/>
                  <a:latin typeface="Montserrat" panose="00000500000000000000" pitchFamily="2" charset="0"/>
                </a:rPr>
                <a:t>Environmental Impact </a:t>
              </a:r>
              <a:endParaRPr lang="en-IN" sz="32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211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700A77-5BF3-D43B-CB89-416C91A2A4B0}"/>
              </a:ext>
            </a:extLst>
          </p:cNvPr>
          <p:cNvSpPr/>
          <p:nvPr/>
        </p:nvSpPr>
        <p:spPr>
          <a:xfrm>
            <a:off x="0" y="0"/>
            <a:ext cx="3585029" cy="6858000"/>
          </a:xfrm>
          <a:prstGeom prst="rect">
            <a:avLst/>
          </a:prstGeom>
          <a:gradFill>
            <a:gsLst>
              <a:gs pos="7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583A00-4AA5-3CFF-6987-B23C557C7494}"/>
              </a:ext>
            </a:extLst>
          </p:cNvPr>
          <p:cNvGrpSpPr/>
          <p:nvPr/>
        </p:nvGrpSpPr>
        <p:grpSpPr>
          <a:xfrm>
            <a:off x="252512" y="379576"/>
            <a:ext cx="6511145" cy="307777"/>
            <a:chOff x="252512" y="379576"/>
            <a:chExt cx="6511145" cy="3077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A88091-347D-CA77-CB95-7953E4BC3D96}"/>
                </a:ext>
              </a:extLst>
            </p:cNvPr>
            <p:cNvSpPr txBox="1"/>
            <p:nvPr/>
          </p:nvSpPr>
          <p:spPr>
            <a:xfrm>
              <a:off x="667657" y="379576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Electric Car Presentation</a:t>
              </a:r>
            </a:p>
          </p:txBody>
        </p:sp>
        <p:pic>
          <p:nvPicPr>
            <p:cNvPr id="8" name="Picture 2" descr="Electric car - Free transport icons">
              <a:extLst>
                <a:ext uri="{FF2B5EF4-FFF2-40B4-BE49-F238E27FC236}">
                  <a16:creationId xmlns:a16="http://schemas.microsoft.com/office/drawing/2014/main" id="{08D0B480-05BE-779E-46D8-82B7EEC8D1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12" y="379576"/>
              <a:ext cx="307776" cy="30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90FE1F-20C2-4927-6B36-9EF9E8D52340}"/>
              </a:ext>
            </a:extLst>
          </p:cNvPr>
          <p:cNvGrpSpPr/>
          <p:nvPr/>
        </p:nvGrpSpPr>
        <p:grpSpPr>
          <a:xfrm>
            <a:off x="0" y="1066928"/>
            <a:ext cx="11901715" cy="4958080"/>
            <a:chOff x="-14515" y="949960"/>
            <a:chExt cx="11901715" cy="49580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8492B4F-C396-A23D-D3AC-AD12CEDBC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5" y="949960"/>
              <a:ext cx="7082972" cy="4958080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29F01D3-3CA8-26E5-252F-81DAC5C6CDA2}"/>
                </a:ext>
              </a:extLst>
            </p:cNvPr>
            <p:cNvGrpSpPr/>
            <p:nvPr/>
          </p:nvGrpSpPr>
          <p:grpSpPr>
            <a:xfrm>
              <a:off x="7068457" y="1562167"/>
              <a:ext cx="4818743" cy="3733666"/>
              <a:chOff x="7068457" y="1637313"/>
              <a:chExt cx="4818743" cy="3733666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2464F5-EF99-AA96-A518-2C12C4709F5E}"/>
                  </a:ext>
                </a:extLst>
              </p:cNvPr>
              <p:cNvSpPr txBox="1"/>
              <p:nvPr/>
            </p:nvSpPr>
            <p:spPr>
              <a:xfrm>
                <a:off x="7068457" y="1637313"/>
                <a:ext cx="465908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i="0" dirty="0">
                    <a:solidFill>
                      <a:schemeClr val="tx2">
                        <a:lumMod val="75000"/>
                      </a:schemeClr>
                    </a:solidFill>
                    <a:effectLst/>
                    <a:latin typeface="Montserrat" panose="00000500000000000000" pitchFamily="2" charset="0"/>
                  </a:rPr>
                  <a:t>Range And Charging Infrastructure</a:t>
                </a:r>
                <a:endParaRPr lang="en-IN" sz="3200" b="1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22739B9-C735-A80C-87F3-75D4FEB72652}"/>
                  </a:ext>
                </a:extLst>
              </p:cNvPr>
              <p:cNvSpPr txBox="1"/>
              <p:nvPr/>
            </p:nvSpPr>
            <p:spPr>
              <a:xfrm>
                <a:off x="7068457" y="2832464"/>
                <a:ext cx="4818743" cy="253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Montserrat" panose="00000500000000000000" pitchFamily="2" charset="0"/>
                  </a:rPr>
                  <a:t>Exploring the advancements in electric vehicle technology, including improved range capabilities and the growing network of charging stations, making electric cars more practical and convenient.</a:t>
                </a:r>
                <a:endParaRPr lang="en-IN" dirty="0">
                  <a:latin typeface="Montserrat" panose="000005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448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EC3160-1C51-20E8-9C83-83933A7C8938}"/>
              </a:ext>
            </a:extLst>
          </p:cNvPr>
          <p:cNvSpPr/>
          <p:nvPr/>
        </p:nvSpPr>
        <p:spPr>
          <a:xfrm>
            <a:off x="7431314" y="0"/>
            <a:ext cx="2473543" cy="6858000"/>
          </a:xfrm>
          <a:prstGeom prst="rect">
            <a:avLst/>
          </a:prstGeom>
          <a:gradFill>
            <a:gsLst>
              <a:gs pos="7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A person holding a fuel nozzle&#10;&#10;Description automatically generated with low confidence">
            <a:extLst>
              <a:ext uri="{FF2B5EF4-FFF2-40B4-BE49-F238E27FC236}">
                <a16:creationId xmlns:a16="http://schemas.microsoft.com/office/drawing/2014/main" id="{DF2F36D0-F193-DF8E-587A-FD9DDA11F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14" y="0"/>
            <a:ext cx="457428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A228E8F-5016-1B7A-7D0D-0C790CC9B008}"/>
              </a:ext>
            </a:extLst>
          </p:cNvPr>
          <p:cNvGrpSpPr/>
          <p:nvPr/>
        </p:nvGrpSpPr>
        <p:grpSpPr>
          <a:xfrm>
            <a:off x="252512" y="379576"/>
            <a:ext cx="6511145" cy="307777"/>
            <a:chOff x="252512" y="379576"/>
            <a:chExt cx="6511145" cy="3077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8D5A0A-C0BE-4B6D-B323-4C26D087EB9E}"/>
                </a:ext>
              </a:extLst>
            </p:cNvPr>
            <p:cNvSpPr txBox="1"/>
            <p:nvPr/>
          </p:nvSpPr>
          <p:spPr>
            <a:xfrm>
              <a:off x="667657" y="379576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Electric Car Presentation</a:t>
              </a:r>
            </a:p>
          </p:txBody>
        </p:sp>
        <p:pic>
          <p:nvPicPr>
            <p:cNvPr id="9" name="Picture 2" descr="Electric car - Free transport icons">
              <a:extLst>
                <a:ext uri="{FF2B5EF4-FFF2-40B4-BE49-F238E27FC236}">
                  <a16:creationId xmlns:a16="http://schemas.microsoft.com/office/drawing/2014/main" id="{D178638E-0A7D-EB20-EEAC-0A680BACAC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12" y="379576"/>
              <a:ext cx="307776" cy="30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43641C-12DC-6E22-D753-E73F1A3120E9}"/>
              </a:ext>
            </a:extLst>
          </p:cNvPr>
          <p:cNvGrpSpPr/>
          <p:nvPr/>
        </p:nvGrpSpPr>
        <p:grpSpPr>
          <a:xfrm>
            <a:off x="947801" y="2199881"/>
            <a:ext cx="6096000" cy="2458238"/>
            <a:chOff x="947801" y="2575240"/>
            <a:chExt cx="6096000" cy="245823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83194F-3F42-DF03-A3FA-A30667DD9086}"/>
                </a:ext>
              </a:extLst>
            </p:cNvPr>
            <p:cNvSpPr txBox="1"/>
            <p:nvPr/>
          </p:nvSpPr>
          <p:spPr>
            <a:xfrm>
              <a:off x="947801" y="2575240"/>
              <a:ext cx="6096000" cy="747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200" b="1" i="0" dirty="0">
                  <a:solidFill>
                    <a:schemeClr val="tx2">
                      <a:lumMod val="75000"/>
                    </a:schemeClr>
                  </a:solidFill>
                  <a:effectLst/>
                  <a:latin typeface="Montserrat" panose="00000500000000000000" pitchFamily="2" charset="0"/>
                </a:rPr>
                <a:t>Cost Savings</a:t>
              </a:r>
              <a:endParaRPr lang="en-IN" sz="3200" b="1" dirty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6C36D8-8F1B-6CFB-94DD-E204B22DC086}"/>
                </a:ext>
              </a:extLst>
            </p:cNvPr>
            <p:cNvSpPr txBox="1"/>
            <p:nvPr/>
          </p:nvSpPr>
          <p:spPr>
            <a:xfrm>
              <a:off x="947801" y="3322945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Electric cars offer long-term cost savings through reduced fuel expenses and lower maintenance requirements, contributing to a more economical and sustainable transportation option.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805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BE8F01-C99D-0082-347D-403DDAF13F79}"/>
              </a:ext>
            </a:extLst>
          </p:cNvPr>
          <p:cNvSpPr/>
          <p:nvPr/>
        </p:nvSpPr>
        <p:spPr>
          <a:xfrm>
            <a:off x="0" y="2698613"/>
            <a:ext cx="8026400" cy="4159387"/>
          </a:xfrm>
          <a:prstGeom prst="rect">
            <a:avLst/>
          </a:prstGeom>
          <a:gradFill>
            <a:gsLst>
              <a:gs pos="100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562BA5-E59C-1FA5-FBB0-A88B9DFBF198}"/>
              </a:ext>
            </a:extLst>
          </p:cNvPr>
          <p:cNvGrpSpPr/>
          <p:nvPr/>
        </p:nvGrpSpPr>
        <p:grpSpPr>
          <a:xfrm>
            <a:off x="252512" y="379576"/>
            <a:ext cx="6511145" cy="307777"/>
            <a:chOff x="252512" y="379576"/>
            <a:chExt cx="6511145" cy="30777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C26E74-11CA-7787-8667-0F2BA19D67BA}"/>
                </a:ext>
              </a:extLst>
            </p:cNvPr>
            <p:cNvSpPr txBox="1"/>
            <p:nvPr/>
          </p:nvSpPr>
          <p:spPr>
            <a:xfrm>
              <a:off x="667657" y="379576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Electric Car Presentation</a:t>
              </a:r>
            </a:p>
          </p:txBody>
        </p:sp>
        <p:pic>
          <p:nvPicPr>
            <p:cNvPr id="5" name="Picture 2" descr="Electric car - Free transport icons">
              <a:extLst>
                <a:ext uri="{FF2B5EF4-FFF2-40B4-BE49-F238E27FC236}">
                  <a16:creationId xmlns:a16="http://schemas.microsoft.com/office/drawing/2014/main" id="{1A3872F6-22B9-EE90-EE8D-E975020D5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12" y="379576"/>
              <a:ext cx="307776" cy="30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 descr="A close up of a car&#10;&#10;Description automatically generated with low confidence">
            <a:extLst>
              <a:ext uri="{FF2B5EF4-FFF2-40B4-BE49-F238E27FC236}">
                <a16:creationId xmlns:a16="http://schemas.microsoft.com/office/drawing/2014/main" id="{A12E2DAD-2575-DA0F-4393-3C80377538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5"/>
          <a:stretch/>
        </p:blipFill>
        <p:spPr>
          <a:xfrm>
            <a:off x="3940630" y="2698612"/>
            <a:ext cx="8247742" cy="4159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18E010-77A0-3E1A-F2D8-CF26664D4F32}"/>
              </a:ext>
            </a:extLst>
          </p:cNvPr>
          <p:cNvSpPr txBox="1"/>
          <p:nvPr/>
        </p:nvSpPr>
        <p:spPr>
          <a:xfrm>
            <a:off x="-1" y="1108206"/>
            <a:ext cx="121920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i="0" dirty="0">
                <a:solidFill>
                  <a:schemeClr val="tx2">
                    <a:lumMod val="75000"/>
                  </a:schemeClr>
                </a:solidFill>
                <a:effectLst/>
                <a:latin typeface="Montserrat" panose="00000500000000000000" pitchFamily="2" charset="0"/>
              </a:rPr>
              <a:t>Driving Experience And Performance</a:t>
            </a:r>
            <a:endParaRPr lang="en-IN" sz="3200" b="1" dirty="0">
              <a:solidFill>
                <a:schemeClr val="tx2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B8E856-1C57-560C-65E1-C13811F96215}"/>
              </a:ext>
            </a:extLst>
          </p:cNvPr>
          <p:cNvSpPr txBox="1"/>
          <p:nvPr/>
        </p:nvSpPr>
        <p:spPr>
          <a:xfrm>
            <a:off x="238743" y="3460317"/>
            <a:ext cx="3463145" cy="2635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Electric cars provide instant torque, smooth acceleration, and a quiet driving experience, showcasing their technological advancements and proving that sustainability doesn't compromise performance.</a:t>
            </a:r>
            <a:endParaRPr lang="en-IN" sz="16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01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Segoe UI" panose="020B0502040204020203" pitchFamily="34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Segoe UI" panose="020B0502040204020203" pitchFamily="34" charset="0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latin typeface="Segoe UI" panose="020B0502040204020203" pitchFamily="34" charset="0"/>
                  <a:ea typeface="Arial"/>
                  <a:cs typeface="Segoe UI" panose="020B0502040204020203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uFill>
                    <a:noFill/>
                  </a:uFill>
                  <a:latin typeface="Segoe UI" panose="020B0502040204020203" pitchFamily="34" charset="0"/>
                  <a:ea typeface="Arial"/>
                  <a:cs typeface="Segoe UI" panose="020B0502040204020203" pitchFamily="34" charset="0"/>
                  <a:sym typeface="Arial"/>
                </a:rPr>
                <a:t>shapes</a:t>
              </a:r>
              <a:r>
                <a:rPr lang="en-US" sz="1800" dirty="0">
                  <a:latin typeface="Segoe UI" panose="020B0502040204020203" pitchFamily="34" charset="0"/>
                  <a:ea typeface="Arial"/>
                  <a:cs typeface="Segoe UI" panose="020B0502040204020203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>
                    <a:noFill/>
                  </a:uFill>
                  <a:latin typeface="Segoe UI" panose="020B0502040204020203" pitchFamily="34" charset="0"/>
                  <a:cs typeface="Segoe UI" panose="020B0502040204020203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>
                    <a:noFill/>
                  </a:uFill>
                  <a:latin typeface="Segoe UI" panose="020B0502040204020203" pitchFamily="34" charset="0"/>
                  <a:cs typeface="Segoe UI" panose="020B0502040204020203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1112270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6">
      <a:dk1>
        <a:srgbClr val="000000"/>
      </a:dk1>
      <a:lt1>
        <a:srgbClr val="FFFFFF"/>
      </a:lt1>
      <a:dk2>
        <a:srgbClr val="92D050"/>
      </a:dk2>
      <a:lt2>
        <a:srgbClr val="EEEEEE"/>
      </a:lt2>
      <a:accent1>
        <a:srgbClr val="FAC016"/>
      </a:accent1>
      <a:accent2>
        <a:srgbClr val="02BBD6"/>
      </a:accent2>
      <a:accent3>
        <a:srgbClr val="5151AB"/>
      </a:accent3>
      <a:accent4>
        <a:srgbClr val="F76927"/>
      </a:accent4>
      <a:accent5>
        <a:srgbClr val="CE609C"/>
      </a:accent5>
      <a:accent6>
        <a:srgbClr val="EC3E35"/>
      </a:accent6>
      <a:hlink>
        <a:srgbClr val="0097A7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674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Segoe UI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Arjun K</dc:creator>
  <cp:lastModifiedBy>Islam Soliman</cp:lastModifiedBy>
  <cp:revision>5</cp:revision>
  <dcterms:created xsi:type="dcterms:W3CDTF">2023-06-26T13:20:13Z</dcterms:created>
  <dcterms:modified xsi:type="dcterms:W3CDTF">2023-09-08T16:45:27Z</dcterms:modified>
</cp:coreProperties>
</file>