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>
        <p:scale>
          <a:sx n="66" d="100"/>
          <a:sy n="66" d="100"/>
        </p:scale>
        <p:origin x="330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71DB5-B558-43DD-961F-3EB86E2707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715BD-E324-4DBA-A7DB-5D94A9790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C7230-F1E5-4501-B126-37CCA72AD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4FC1-D983-4E78-9FF2-28D1E6F1BC73}" type="datetimeFigureOut">
              <a:rPr lang="en-IN" smtClean="0"/>
              <a:t>05-09-2020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DAD33-ED65-4DCB-BC11-E67CCF59E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A9EDD-75A9-4D25-B49A-547C4A547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3BD1-313F-44F1-BAE3-3AFFB99C58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7508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162BC-9797-4E7D-B8D3-DF2EE947F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413C4-5D49-4E18-B225-5F61A8448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4AAFC-3683-4B2F-B8BB-F922CF3B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4FC1-D983-4E78-9FF2-28D1E6F1BC73}" type="datetimeFigureOut">
              <a:rPr lang="en-IN" smtClean="0"/>
              <a:t>05-09-2020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FE3BB-BF89-4FCE-BBB1-481B0BDAF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1845E-2F46-41CE-B3BB-32188BA8A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3BD1-313F-44F1-BAE3-3AFFB99C58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431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00877-90C4-4242-BA68-496604EC5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3647D-3E69-4FAE-8BE7-7E7BA61F8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1BE78-0596-4AA0-B9D6-4DD6B2270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4FC1-D983-4E78-9FF2-28D1E6F1BC73}" type="datetimeFigureOut">
              <a:rPr lang="en-IN" smtClean="0"/>
              <a:t>05-09-2020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604A7-F0B9-44BC-BEEE-4FA6AE95B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B9AE6-FD65-40D5-A717-35BE183A8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3BD1-313F-44F1-BAE3-3AFFB99C58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4784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E347F-FB4B-44D0-A447-65240D984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55CA9-7FEA-4EA7-BC8E-3A6D06F51E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4759DA-BDFB-4805-A326-171FE7ED9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127A8-FC6E-48BB-9D93-B51941F3A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4FC1-D983-4E78-9FF2-28D1E6F1BC73}" type="datetimeFigureOut">
              <a:rPr lang="en-IN" smtClean="0"/>
              <a:t>05-09-2020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81C65-9371-48D6-8CE0-29E76C179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37134-2F44-4D73-A6FE-88A77F5C6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3BD1-313F-44F1-BAE3-3AFFB99C58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0572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FB274-1DB3-4148-85FA-A90F5ADA8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F686BB-35DC-4263-B6F6-2C5A68100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09A487-7A58-4269-9E91-1F40C569F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6A0B85-FC9B-4767-A82D-6178B44E98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B05A63-98D8-457C-8781-CF3BC5F637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330E64-E621-4F5A-84A8-F6F12B04D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4FC1-D983-4E78-9FF2-28D1E6F1BC73}" type="datetimeFigureOut">
              <a:rPr lang="en-IN" smtClean="0"/>
              <a:t>05-09-2020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9E373E-2A70-47CC-8B2F-0D31626F9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7FC3E4-A31F-42F5-BD40-70A5F3D3D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3BD1-313F-44F1-BAE3-3AFFB99C58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220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C17B2-7711-4752-B221-FF71603D7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F001A4-6AB7-4F9C-A922-42E3F20E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4FC1-D983-4E78-9FF2-28D1E6F1BC73}" type="datetimeFigureOut">
              <a:rPr lang="en-IN" smtClean="0"/>
              <a:t>05-09-2020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41500B-7430-4C05-B72D-4AFD07761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368BB6-82BF-4973-AE35-10CABBA02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3BD1-313F-44F1-BAE3-3AFFB99C58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8339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0AE17E-9686-43D2-9466-048795CC0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4FC1-D983-4E78-9FF2-28D1E6F1BC73}" type="datetimeFigureOut">
              <a:rPr lang="en-IN" smtClean="0"/>
              <a:t>05-09-2020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DE864D-51AB-4D06-8453-E036EF54D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54BD4D-DAA8-4AEC-9B69-C9D314805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3BD1-313F-44F1-BAE3-3AFFB99C58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8956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70C30-78ED-4735-A285-E4FBF837D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E37D4-6474-401B-B154-4ACE88970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807F3-BD95-4A97-9A41-EF707E084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23A0CC-288D-4815-AB64-BD70C427A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4FC1-D983-4E78-9FF2-28D1E6F1BC73}" type="datetimeFigureOut">
              <a:rPr lang="en-IN" smtClean="0"/>
              <a:t>05-09-2020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68059-666E-4F2D-8CC3-F51580694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18F734-4983-4EE3-9116-CAEF6BC1D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3BD1-313F-44F1-BAE3-3AFFB99C58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3815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EEBF4-22A1-4AB2-8CE4-56DF10E9E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AF3086-F0F8-4EB5-B937-8AA97F65C9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6197B-DE1D-48B3-9A47-34C178F725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738045-513F-46FA-9812-0751772F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4FC1-D983-4E78-9FF2-28D1E6F1BC73}" type="datetimeFigureOut">
              <a:rPr lang="en-IN" smtClean="0"/>
              <a:t>05-09-2020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BA03B0-1970-47C2-AEA3-C2E471C72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85E9F-B842-4149-9AB8-7689B507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3BD1-313F-44F1-BAE3-3AFFB99C58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9439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A65A3-EE8E-4CF4-A453-F4195CA6F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7978E2-ABE6-4521-9BB1-675B539B3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F0FF0-0EE9-464C-8C27-099915123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4FC1-D983-4E78-9FF2-28D1E6F1BC73}" type="datetimeFigureOut">
              <a:rPr lang="en-IN" smtClean="0"/>
              <a:t>05-09-2020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96469-4149-4328-9345-C36A29C09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B9A67-330D-4F5A-AB3B-560DB8696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3BD1-313F-44F1-BAE3-3AFFB99C58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5715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6ABBB7-E650-427C-9F70-014345A093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CCCC0E-EF3C-425B-9160-8EEC5D5858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93785-6CCF-4EEF-ADF0-D505CBC84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4FC1-D983-4E78-9FF2-28D1E6F1BC73}" type="datetimeFigureOut">
              <a:rPr lang="en-IN" smtClean="0"/>
              <a:t>05-09-2020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D3517-DAEC-4E26-938F-FA2F86D7D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C3F8E-493E-45A3-B5E9-CB30384CF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3BD1-313F-44F1-BAE3-3AFFB99C58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439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B77165-A775-4A17-93CD-1D8841681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EDABD-3CE4-45FE-865E-C2894395F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FE8BC-ACB7-4162-AAE1-C14A9F4ACC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D4FC1-D983-4E78-9FF2-28D1E6F1BC73}" type="datetimeFigureOut">
              <a:rPr lang="en-IN" smtClean="0"/>
              <a:t>05-09-2020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73522-4FE9-4A4C-B9C6-583E929890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BB035-36B3-4F66-BB5A-3DD9166C83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B3BD1-313F-44F1-BAE3-3AFFB99C58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3264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C62D4705-034B-4083-B094-26945FA6B42E}"/>
              </a:ext>
            </a:extLst>
          </p:cNvPr>
          <p:cNvSpPr/>
          <p:nvPr/>
        </p:nvSpPr>
        <p:spPr>
          <a:xfrm>
            <a:off x="2053868" y="177029"/>
            <a:ext cx="81868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 template design education</a:t>
            </a: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F25753A-8DD9-425A-B234-EFF38D4366DA}"/>
              </a:ext>
            </a:extLst>
          </p:cNvPr>
          <p:cNvGrpSpPr/>
          <p:nvPr/>
        </p:nvGrpSpPr>
        <p:grpSpPr>
          <a:xfrm>
            <a:off x="1320982" y="1168449"/>
            <a:ext cx="9550036" cy="5289164"/>
            <a:chOff x="1320982" y="1168449"/>
            <a:chExt cx="9550036" cy="528916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780A9F8-FABD-44DE-B198-8CC1E7D9B186}"/>
                </a:ext>
              </a:extLst>
            </p:cNvPr>
            <p:cNvGrpSpPr/>
            <p:nvPr/>
          </p:nvGrpSpPr>
          <p:grpSpPr>
            <a:xfrm>
              <a:off x="2343519" y="3213522"/>
              <a:ext cx="1689499" cy="1211891"/>
              <a:chOff x="1806224" y="2223914"/>
              <a:chExt cx="1219200" cy="1083729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63A29606-65E1-4D5B-B4A9-125963B5BD20}"/>
                  </a:ext>
                </a:extLst>
              </p:cNvPr>
              <p:cNvSpPr/>
              <p:nvPr/>
            </p:nvSpPr>
            <p:spPr>
              <a:xfrm>
                <a:off x="1806224" y="2585157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2A74D843-4854-417F-B174-A5162768EF68}"/>
                  </a:ext>
                </a:extLst>
              </p:cNvPr>
              <p:cNvSpPr/>
              <p:nvPr/>
            </p:nvSpPr>
            <p:spPr>
              <a:xfrm>
                <a:off x="1806224" y="2946400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D1EAF19-3914-4A91-8ACF-396C9FBF58E7}"/>
                  </a:ext>
                </a:extLst>
              </p:cNvPr>
              <p:cNvSpPr/>
              <p:nvPr/>
            </p:nvSpPr>
            <p:spPr>
              <a:xfrm>
                <a:off x="1806224" y="2223914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F93C195-AB73-4A2D-8064-FF6426A30C35}"/>
                </a:ext>
              </a:extLst>
            </p:cNvPr>
            <p:cNvGrpSpPr/>
            <p:nvPr/>
          </p:nvGrpSpPr>
          <p:grpSpPr>
            <a:xfrm>
              <a:off x="4033018" y="3213522"/>
              <a:ext cx="1689499" cy="1211891"/>
              <a:chOff x="1806224" y="2223914"/>
              <a:chExt cx="1219200" cy="1083729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A4675617-DFF4-4EB7-B9C8-7621F2C61791}"/>
                  </a:ext>
                </a:extLst>
              </p:cNvPr>
              <p:cNvSpPr/>
              <p:nvPr/>
            </p:nvSpPr>
            <p:spPr>
              <a:xfrm>
                <a:off x="1806224" y="2585157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E263C3B9-3E47-4317-AC34-51645BFEF0A1}"/>
                  </a:ext>
                </a:extLst>
              </p:cNvPr>
              <p:cNvSpPr/>
              <p:nvPr/>
            </p:nvSpPr>
            <p:spPr>
              <a:xfrm>
                <a:off x="1806224" y="2946400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3708BD4-0B58-4214-AEBE-79DFCF7AA96C}"/>
                  </a:ext>
                </a:extLst>
              </p:cNvPr>
              <p:cNvSpPr/>
              <p:nvPr/>
            </p:nvSpPr>
            <p:spPr>
              <a:xfrm>
                <a:off x="1806224" y="2223914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7F9E6B2-53A1-48AD-B312-1ADCD461E250}"/>
                </a:ext>
              </a:extLst>
            </p:cNvPr>
            <p:cNvGrpSpPr/>
            <p:nvPr/>
          </p:nvGrpSpPr>
          <p:grpSpPr>
            <a:xfrm>
              <a:off x="5722519" y="3213522"/>
              <a:ext cx="1689499" cy="1211891"/>
              <a:chOff x="1806224" y="2223914"/>
              <a:chExt cx="1219200" cy="1083729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928873A8-2EB4-47A5-ACCB-A0F40813419D}"/>
                  </a:ext>
                </a:extLst>
              </p:cNvPr>
              <p:cNvSpPr/>
              <p:nvPr/>
            </p:nvSpPr>
            <p:spPr>
              <a:xfrm>
                <a:off x="1806224" y="2585157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097F6544-6916-4EA0-84B0-13A196289C07}"/>
                  </a:ext>
                </a:extLst>
              </p:cNvPr>
              <p:cNvSpPr/>
              <p:nvPr/>
            </p:nvSpPr>
            <p:spPr>
              <a:xfrm>
                <a:off x="1806224" y="2946400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4231FF8-F72F-44FB-B70F-FDF0D621513E}"/>
                  </a:ext>
                </a:extLst>
              </p:cNvPr>
              <p:cNvSpPr/>
              <p:nvPr/>
            </p:nvSpPr>
            <p:spPr>
              <a:xfrm>
                <a:off x="1806224" y="2223914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5B6C848-3522-48AE-97E1-67FFFE0817CA}"/>
                </a:ext>
              </a:extLst>
            </p:cNvPr>
            <p:cNvGrpSpPr/>
            <p:nvPr/>
          </p:nvGrpSpPr>
          <p:grpSpPr>
            <a:xfrm>
              <a:off x="7412018" y="3213522"/>
              <a:ext cx="1689499" cy="1211891"/>
              <a:chOff x="1806224" y="2223914"/>
              <a:chExt cx="1219200" cy="1083729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92A96B08-662C-4F14-8A25-3F8A88201623}"/>
                  </a:ext>
                </a:extLst>
              </p:cNvPr>
              <p:cNvSpPr/>
              <p:nvPr/>
            </p:nvSpPr>
            <p:spPr>
              <a:xfrm>
                <a:off x="1806224" y="2585157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C08C7F3B-7E55-4758-947D-6B9FED0F8833}"/>
                  </a:ext>
                </a:extLst>
              </p:cNvPr>
              <p:cNvSpPr/>
              <p:nvPr/>
            </p:nvSpPr>
            <p:spPr>
              <a:xfrm>
                <a:off x="1806224" y="2946400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3279C345-F8EB-4ABE-A688-F074E28C43DB}"/>
                  </a:ext>
                </a:extLst>
              </p:cNvPr>
              <p:cNvSpPr/>
              <p:nvPr/>
            </p:nvSpPr>
            <p:spPr>
              <a:xfrm>
                <a:off x="1806224" y="2223914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990E35BD-B799-42DD-B323-E0858212C5F4}"/>
                </a:ext>
              </a:extLst>
            </p:cNvPr>
            <p:cNvGrpSpPr/>
            <p:nvPr/>
          </p:nvGrpSpPr>
          <p:grpSpPr>
            <a:xfrm>
              <a:off x="9101517" y="3213522"/>
              <a:ext cx="1689499" cy="1211891"/>
              <a:chOff x="1806224" y="2223914"/>
              <a:chExt cx="1219200" cy="1083729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B896D1D8-E661-4CE7-9A66-EA53DDEFEC67}"/>
                  </a:ext>
                </a:extLst>
              </p:cNvPr>
              <p:cNvSpPr/>
              <p:nvPr/>
            </p:nvSpPr>
            <p:spPr>
              <a:xfrm>
                <a:off x="1806224" y="2585157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3EE610A-911C-44AC-A50D-040F39D15945}"/>
                  </a:ext>
                </a:extLst>
              </p:cNvPr>
              <p:cNvSpPr/>
              <p:nvPr/>
            </p:nvSpPr>
            <p:spPr>
              <a:xfrm>
                <a:off x="1806224" y="2946400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9AE92E6-7DFF-4040-88F8-DE031A7185B4}"/>
                  </a:ext>
                </a:extLst>
              </p:cNvPr>
              <p:cNvSpPr/>
              <p:nvPr/>
            </p:nvSpPr>
            <p:spPr>
              <a:xfrm>
                <a:off x="1806224" y="2223914"/>
                <a:ext cx="1219200" cy="361243"/>
              </a:xfrm>
              <a:custGeom>
                <a:avLst/>
                <a:gdLst>
                  <a:gd name="connsiteX0" fmla="*/ 0 w 1219200"/>
                  <a:gd name="connsiteY0" fmla="*/ 0 h 237065"/>
                  <a:gd name="connsiteX1" fmla="*/ 1219200 w 1219200"/>
                  <a:gd name="connsiteY1" fmla="*/ 0 h 237065"/>
                  <a:gd name="connsiteX2" fmla="*/ 1219200 w 1219200"/>
                  <a:gd name="connsiteY2" fmla="*/ 237065 h 237065"/>
                  <a:gd name="connsiteX3" fmla="*/ 0 w 1219200"/>
                  <a:gd name="connsiteY3" fmla="*/ 237065 h 237065"/>
                  <a:gd name="connsiteX4" fmla="*/ 0 w 1219200"/>
                  <a:gd name="connsiteY4" fmla="*/ 0 h 23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" h="237065">
                    <a:moveTo>
                      <a:pt x="0" y="0"/>
                    </a:moveTo>
                    <a:lnTo>
                      <a:pt x="1219200" y="0"/>
                    </a:lnTo>
                    <a:lnTo>
                      <a:pt x="1219200" y="237065"/>
                    </a:lnTo>
                    <a:lnTo>
                      <a:pt x="0" y="237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61" name="Isosceles Triangle 60">
              <a:extLst>
                <a:ext uri="{FF2B5EF4-FFF2-40B4-BE49-F238E27FC236}">
                  <a16:creationId xmlns:a16="http://schemas.microsoft.com/office/drawing/2014/main" id="{61F5346B-2030-4AA6-9F53-8199B697AC73}"/>
                </a:ext>
              </a:extLst>
            </p:cNvPr>
            <p:cNvSpPr/>
            <p:nvPr/>
          </p:nvSpPr>
          <p:spPr>
            <a:xfrm rot="16200000">
              <a:off x="1239179" y="3308199"/>
              <a:ext cx="1186143" cy="1022537"/>
            </a:xfrm>
            <a:prstGeom prst="triangle">
              <a:avLst/>
            </a:prstGeom>
            <a:gradFill>
              <a:gsLst>
                <a:gs pos="100000">
                  <a:schemeClr val="bg2">
                    <a:lumMod val="50000"/>
                  </a:schemeClr>
                </a:gs>
                <a:gs pos="0">
                  <a:schemeClr val="bg2">
                    <a:lumMod val="50000"/>
                  </a:schemeClr>
                </a:gs>
                <a:gs pos="48000">
                  <a:schemeClr val="bg2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1CF116C-13E7-45B3-801E-A15C5D2CAB1B}"/>
                </a:ext>
              </a:extLst>
            </p:cNvPr>
            <p:cNvGrpSpPr/>
            <p:nvPr/>
          </p:nvGrpSpPr>
          <p:grpSpPr>
            <a:xfrm>
              <a:off x="7412017" y="1168449"/>
              <a:ext cx="1689499" cy="2045075"/>
              <a:chOff x="9360370" y="395114"/>
              <a:chExt cx="1510829" cy="1828801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4302ED7E-F200-4010-8BC9-6DE4DE18F0D7}"/>
                  </a:ext>
                </a:extLst>
              </p:cNvPr>
              <p:cNvSpPr/>
              <p:nvPr/>
            </p:nvSpPr>
            <p:spPr>
              <a:xfrm>
                <a:off x="9360371" y="395114"/>
                <a:ext cx="1510828" cy="1828801"/>
              </a:xfrm>
              <a:custGeom>
                <a:avLst/>
                <a:gdLst>
                  <a:gd name="connsiteX0" fmla="*/ 755414 w 1510828"/>
                  <a:gd name="connsiteY0" fmla="*/ 0 h 1828801"/>
                  <a:gd name="connsiteX1" fmla="*/ 1510828 w 1510828"/>
                  <a:gd name="connsiteY1" fmla="*/ 755414 h 1828801"/>
                  <a:gd name="connsiteX2" fmla="*/ 1510828 w 1510828"/>
                  <a:gd name="connsiteY2" fmla="*/ 1828801 h 1828801"/>
                  <a:gd name="connsiteX3" fmla="*/ 0 w 1510828"/>
                  <a:gd name="connsiteY3" fmla="*/ 1828801 h 1828801"/>
                  <a:gd name="connsiteX4" fmla="*/ 0 w 1510828"/>
                  <a:gd name="connsiteY4" fmla="*/ 755414 h 1828801"/>
                  <a:gd name="connsiteX5" fmla="*/ 755414 w 1510828"/>
                  <a:gd name="connsiteY5" fmla="*/ 0 h 182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10828" h="1828801">
                    <a:moveTo>
                      <a:pt x="755414" y="0"/>
                    </a:moveTo>
                    <a:cubicBezTo>
                      <a:pt x="1172618" y="0"/>
                      <a:pt x="1510828" y="338210"/>
                      <a:pt x="1510828" y="755414"/>
                    </a:cubicBezTo>
                    <a:lnTo>
                      <a:pt x="1510828" y="1828801"/>
                    </a:lnTo>
                    <a:lnTo>
                      <a:pt x="0" y="1828801"/>
                    </a:lnTo>
                    <a:lnTo>
                      <a:pt x="0" y="755414"/>
                    </a:lnTo>
                    <a:cubicBezTo>
                      <a:pt x="0" y="338210"/>
                      <a:pt x="338210" y="0"/>
                      <a:pt x="7554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AE0B49D8-100F-460C-ACBD-3A0AAD348A19}"/>
                  </a:ext>
                </a:extLst>
              </p:cNvPr>
              <p:cNvSpPr/>
              <p:nvPr/>
            </p:nvSpPr>
            <p:spPr>
              <a:xfrm>
                <a:off x="9360370" y="2095500"/>
                <a:ext cx="1510828" cy="12841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8F3D94D-3B3A-4BA5-AD21-1253786686FC}"/>
                </a:ext>
              </a:extLst>
            </p:cNvPr>
            <p:cNvGrpSpPr/>
            <p:nvPr/>
          </p:nvGrpSpPr>
          <p:grpSpPr>
            <a:xfrm>
              <a:off x="4033017" y="1168449"/>
              <a:ext cx="1689499" cy="2045075"/>
              <a:chOff x="9360370" y="395114"/>
              <a:chExt cx="1510829" cy="1828801"/>
            </a:xfrm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C4E9906D-471C-4F59-8948-AA1A1EDB81E1}"/>
                  </a:ext>
                </a:extLst>
              </p:cNvPr>
              <p:cNvSpPr/>
              <p:nvPr/>
            </p:nvSpPr>
            <p:spPr>
              <a:xfrm>
                <a:off x="9360371" y="395114"/>
                <a:ext cx="1510828" cy="1828801"/>
              </a:xfrm>
              <a:custGeom>
                <a:avLst/>
                <a:gdLst>
                  <a:gd name="connsiteX0" fmla="*/ 755414 w 1510828"/>
                  <a:gd name="connsiteY0" fmla="*/ 0 h 1828801"/>
                  <a:gd name="connsiteX1" fmla="*/ 1510828 w 1510828"/>
                  <a:gd name="connsiteY1" fmla="*/ 755414 h 1828801"/>
                  <a:gd name="connsiteX2" fmla="*/ 1510828 w 1510828"/>
                  <a:gd name="connsiteY2" fmla="*/ 1828801 h 1828801"/>
                  <a:gd name="connsiteX3" fmla="*/ 0 w 1510828"/>
                  <a:gd name="connsiteY3" fmla="*/ 1828801 h 1828801"/>
                  <a:gd name="connsiteX4" fmla="*/ 0 w 1510828"/>
                  <a:gd name="connsiteY4" fmla="*/ 755414 h 1828801"/>
                  <a:gd name="connsiteX5" fmla="*/ 755414 w 1510828"/>
                  <a:gd name="connsiteY5" fmla="*/ 0 h 182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10828" h="1828801">
                    <a:moveTo>
                      <a:pt x="755414" y="0"/>
                    </a:moveTo>
                    <a:cubicBezTo>
                      <a:pt x="1172618" y="0"/>
                      <a:pt x="1510828" y="338210"/>
                      <a:pt x="1510828" y="755414"/>
                    </a:cubicBezTo>
                    <a:lnTo>
                      <a:pt x="1510828" y="1828801"/>
                    </a:lnTo>
                    <a:lnTo>
                      <a:pt x="0" y="1828801"/>
                    </a:lnTo>
                    <a:lnTo>
                      <a:pt x="0" y="755414"/>
                    </a:lnTo>
                    <a:cubicBezTo>
                      <a:pt x="0" y="338210"/>
                      <a:pt x="338210" y="0"/>
                      <a:pt x="7554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7A2B3587-84E7-4E9C-BF13-DB1B5D38F19F}"/>
                  </a:ext>
                </a:extLst>
              </p:cNvPr>
              <p:cNvSpPr/>
              <p:nvPr/>
            </p:nvSpPr>
            <p:spPr>
              <a:xfrm>
                <a:off x="9360370" y="2095500"/>
                <a:ext cx="1510828" cy="12841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7070DDB-B38B-4DE2-A85F-D8133DBD66EF}"/>
                </a:ext>
              </a:extLst>
            </p:cNvPr>
            <p:cNvGrpSpPr/>
            <p:nvPr/>
          </p:nvGrpSpPr>
          <p:grpSpPr>
            <a:xfrm flipV="1">
              <a:off x="2343518" y="4412538"/>
              <a:ext cx="1689499" cy="2045075"/>
              <a:chOff x="9360370" y="395114"/>
              <a:chExt cx="1510829" cy="1828801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F3EB39E0-2CBB-4664-9EDF-640BF9B3DAEA}"/>
                  </a:ext>
                </a:extLst>
              </p:cNvPr>
              <p:cNvSpPr/>
              <p:nvPr/>
            </p:nvSpPr>
            <p:spPr>
              <a:xfrm>
                <a:off x="9360371" y="395114"/>
                <a:ext cx="1510828" cy="1828801"/>
              </a:xfrm>
              <a:custGeom>
                <a:avLst/>
                <a:gdLst>
                  <a:gd name="connsiteX0" fmla="*/ 755414 w 1510828"/>
                  <a:gd name="connsiteY0" fmla="*/ 0 h 1828801"/>
                  <a:gd name="connsiteX1" fmla="*/ 1510828 w 1510828"/>
                  <a:gd name="connsiteY1" fmla="*/ 755414 h 1828801"/>
                  <a:gd name="connsiteX2" fmla="*/ 1510828 w 1510828"/>
                  <a:gd name="connsiteY2" fmla="*/ 1828801 h 1828801"/>
                  <a:gd name="connsiteX3" fmla="*/ 0 w 1510828"/>
                  <a:gd name="connsiteY3" fmla="*/ 1828801 h 1828801"/>
                  <a:gd name="connsiteX4" fmla="*/ 0 w 1510828"/>
                  <a:gd name="connsiteY4" fmla="*/ 755414 h 1828801"/>
                  <a:gd name="connsiteX5" fmla="*/ 755414 w 1510828"/>
                  <a:gd name="connsiteY5" fmla="*/ 0 h 182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10828" h="1828801">
                    <a:moveTo>
                      <a:pt x="755414" y="0"/>
                    </a:moveTo>
                    <a:cubicBezTo>
                      <a:pt x="1172618" y="0"/>
                      <a:pt x="1510828" y="338210"/>
                      <a:pt x="1510828" y="755414"/>
                    </a:cubicBezTo>
                    <a:lnTo>
                      <a:pt x="1510828" y="1828801"/>
                    </a:lnTo>
                    <a:lnTo>
                      <a:pt x="0" y="1828801"/>
                    </a:lnTo>
                    <a:lnTo>
                      <a:pt x="0" y="755414"/>
                    </a:lnTo>
                    <a:cubicBezTo>
                      <a:pt x="0" y="338210"/>
                      <a:pt x="338210" y="0"/>
                      <a:pt x="7554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4F30B8A8-0F7E-43A0-9FD2-345DBD11CA12}"/>
                  </a:ext>
                </a:extLst>
              </p:cNvPr>
              <p:cNvSpPr/>
              <p:nvPr/>
            </p:nvSpPr>
            <p:spPr>
              <a:xfrm>
                <a:off x="9360370" y="2095500"/>
                <a:ext cx="1510828" cy="128413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E31DA63C-9BDC-4A25-90EB-08975024D4F4}"/>
                </a:ext>
              </a:extLst>
            </p:cNvPr>
            <p:cNvGrpSpPr/>
            <p:nvPr/>
          </p:nvGrpSpPr>
          <p:grpSpPr>
            <a:xfrm flipV="1">
              <a:off x="5722515" y="4412538"/>
              <a:ext cx="1689499" cy="2045075"/>
              <a:chOff x="9360370" y="395114"/>
              <a:chExt cx="1510829" cy="1828801"/>
            </a:xfrm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4EB43754-B986-4DC3-85C1-75D51DAAD0F4}"/>
                  </a:ext>
                </a:extLst>
              </p:cNvPr>
              <p:cNvSpPr/>
              <p:nvPr/>
            </p:nvSpPr>
            <p:spPr>
              <a:xfrm>
                <a:off x="9360371" y="395114"/>
                <a:ext cx="1510828" cy="1828801"/>
              </a:xfrm>
              <a:custGeom>
                <a:avLst/>
                <a:gdLst>
                  <a:gd name="connsiteX0" fmla="*/ 755414 w 1510828"/>
                  <a:gd name="connsiteY0" fmla="*/ 0 h 1828801"/>
                  <a:gd name="connsiteX1" fmla="*/ 1510828 w 1510828"/>
                  <a:gd name="connsiteY1" fmla="*/ 755414 h 1828801"/>
                  <a:gd name="connsiteX2" fmla="*/ 1510828 w 1510828"/>
                  <a:gd name="connsiteY2" fmla="*/ 1828801 h 1828801"/>
                  <a:gd name="connsiteX3" fmla="*/ 0 w 1510828"/>
                  <a:gd name="connsiteY3" fmla="*/ 1828801 h 1828801"/>
                  <a:gd name="connsiteX4" fmla="*/ 0 w 1510828"/>
                  <a:gd name="connsiteY4" fmla="*/ 755414 h 1828801"/>
                  <a:gd name="connsiteX5" fmla="*/ 755414 w 1510828"/>
                  <a:gd name="connsiteY5" fmla="*/ 0 h 182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10828" h="1828801">
                    <a:moveTo>
                      <a:pt x="755414" y="0"/>
                    </a:moveTo>
                    <a:cubicBezTo>
                      <a:pt x="1172618" y="0"/>
                      <a:pt x="1510828" y="338210"/>
                      <a:pt x="1510828" y="755414"/>
                    </a:cubicBezTo>
                    <a:lnTo>
                      <a:pt x="1510828" y="1828801"/>
                    </a:lnTo>
                    <a:lnTo>
                      <a:pt x="0" y="1828801"/>
                    </a:lnTo>
                    <a:lnTo>
                      <a:pt x="0" y="755414"/>
                    </a:lnTo>
                    <a:cubicBezTo>
                      <a:pt x="0" y="338210"/>
                      <a:pt x="338210" y="0"/>
                      <a:pt x="7554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FEC85614-7CAC-46CC-84B2-FD69C2290A78}"/>
                  </a:ext>
                </a:extLst>
              </p:cNvPr>
              <p:cNvSpPr/>
              <p:nvPr/>
            </p:nvSpPr>
            <p:spPr>
              <a:xfrm>
                <a:off x="9360370" y="2095500"/>
                <a:ext cx="1510828" cy="12841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C80D100E-A942-4B50-B0C6-B03FB41D01A0}"/>
                </a:ext>
              </a:extLst>
            </p:cNvPr>
            <p:cNvGrpSpPr/>
            <p:nvPr/>
          </p:nvGrpSpPr>
          <p:grpSpPr>
            <a:xfrm flipV="1">
              <a:off x="9112486" y="4412538"/>
              <a:ext cx="1689499" cy="2045075"/>
              <a:chOff x="9360370" y="395114"/>
              <a:chExt cx="1510829" cy="1828801"/>
            </a:xfrm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D6A7FF9D-70DB-4BAB-954A-7D88648B1D13}"/>
                  </a:ext>
                </a:extLst>
              </p:cNvPr>
              <p:cNvSpPr/>
              <p:nvPr/>
            </p:nvSpPr>
            <p:spPr>
              <a:xfrm>
                <a:off x="9360371" y="395114"/>
                <a:ext cx="1510828" cy="1828801"/>
              </a:xfrm>
              <a:custGeom>
                <a:avLst/>
                <a:gdLst>
                  <a:gd name="connsiteX0" fmla="*/ 755414 w 1510828"/>
                  <a:gd name="connsiteY0" fmla="*/ 0 h 1828801"/>
                  <a:gd name="connsiteX1" fmla="*/ 1510828 w 1510828"/>
                  <a:gd name="connsiteY1" fmla="*/ 755414 h 1828801"/>
                  <a:gd name="connsiteX2" fmla="*/ 1510828 w 1510828"/>
                  <a:gd name="connsiteY2" fmla="*/ 1828801 h 1828801"/>
                  <a:gd name="connsiteX3" fmla="*/ 0 w 1510828"/>
                  <a:gd name="connsiteY3" fmla="*/ 1828801 h 1828801"/>
                  <a:gd name="connsiteX4" fmla="*/ 0 w 1510828"/>
                  <a:gd name="connsiteY4" fmla="*/ 755414 h 1828801"/>
                  <a:gd name="connsiteX5" fmla="*/ 755414 w 1510828"/>
                  <a:gd name="connsiteY5" fmla="*/ 0 h 182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10828" h="1828801">
                    <a:moveTo>
                      <a:pt x="755414" y="0"/>
                    </a:moveTo>
                    <a:cubicBezTo>
                      <a:pt x="1172618" y="0"/>
                      <a:pt x="1510828" y="338210"/>
                      <a:pt x="1510828" y="755414"/>
                    </a:cubicBezTo>
                    <a:lnTo>
                      <a:pt x="1510828" y="1828801"/>
                    </a:lnTo>
                    <a:lnTo>
                      <a:pt x="0" y="1828801"/>
                    </a:lnTo>
                    <a:lnTo>
                      <a:pt x="0" y="755414"/>
                    </a:lnTo>
                    <a:cubicBezTo>
                      <a:pt x="0" y="338210"/>
                      <a:pt x="338210" y="0"/>
                      <a:pt x="755414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2D38F870-E28B-4C4D-BFE3-E46A1CC9013A}"/>
                  </a:ext>
                </a:extLst>
              </p:cNvPr>
              <p:cNvSpPr/>
              <p:nvPr/>
            </p:nvSpPr>
            <p:spPr>
              <a:xfrm>
                <a:off x="9360370" y="2095500"/>
                <a:ext cx="1510828" cy="12841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pic>
          <p:nvPicPr>
            <p:cNvPr id="87" name="Graphic 86" descr="Open book">
              <a:extLst>
                <a:ext uri="{FF2B5EF4-FFF2-40B4-BE49-F238E27FC236}">
                  <a16:creationId xmlns:a16="http://schemas.microsoft.com/office/drawing/2014/main" id="{24502858-C362-4C6F-B0FA-F9104EB93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16702" y="5094542"/>
              <a:ext cx="681068" cy="681068"/>
            </a:xfrm>
            <a:prstGeom prst="rect">
              <a:avLst/>
            </a:prstGeom>
          </p:spPr>
        </p:pic>
        <p:pic>
          <p:nvPicPr>
            <p:cNvPr id="89" name="Graphic 88" descr="Books">
              <a:extLst>
                <a:ext uri="{FF2B5EF4-FFF2-40B4-BE49-F238E27FC236}">
                  <a16:creationId xmlns:a16="http://schemas.microsoft.com/office/drawing/2014/main" id="{72A0C41F-E662-4247-B084-7A408A29E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26731" y="5094542"/>
              <a:ext cx="681068" cy="681068"/>
            </a:xfrm>
            <a:prstGeom prst="rect">
              <a:avLst/>
            </a:prstGeom>
          </p:spPr>
        </p:pic>
        <p:pic>
          <p:nvPicPr>
            <p:cNvPr id="91" name="Graphic 90" descr="Books on shelf">
              <a:extLst>
                <a:ext uri="{FF2B5EF4-FFF2-40B4-BE49-F238E27FC236}">
                  <a16:creationId xmlns:a16="http://schemas.microsoft.com/office/drawing/2014/main" id="{9C50CE5B-0A9B-4FC2-AA11-25E39717C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47733" y="5094542"/>
              <a:ext cx="681068" cy="681068"/>
            </a:xfrm>
            <a:prstGeom prst="rect">
              <a:avLst/>
            </a:prstGeom>
          </p:spPr>
        </p:pic>
        <p:pic>
          <p:nvPicPr>
            <p:cNvPr id="95" name="Graphic 94" descr="Blackboard">
              <a:extLst>
                <a:ext uri="{FF2B5EF4-FFF2-40B4-BE49-F238E27FC236}">
                  <a16:creationId xmlns:a16="http://schemas.microsoft.com/office/drawing/2014/main" id="{47F499B6-E4EC-4E39-9651-A12440D0E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16232" y="1850452"/>
              <a:ext cx="681068" cy="681068"/>
            </a:xfrm>
            <a:prstGeom prst="rect">
              <a:avLst/>
            </a:prstGeom>
          </p:spPr>
        </p:pic>
        <p:pic>
          <p:nvPicPr>
            <p:cNvPr id="97" name="Graphic 96" descr="Clock">
              <a:extLst>
                <a:ext uri="{FF2B5EF4-FFF2-40B4-BE49-F238E27FC236}">
                  <a16:creationId xmlns:a16="http://schemas.microsoft.com/office/drawing/2014/main" id="{FB4E4842-AF8E-477C-928D-59B7F2D07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537233" y="1850452"/>
              <a:ext cx="681068" cy="681068"/>
            </a:xfrm>
            <a:prstGeom prst="rect">
              <a:avLst/>
            </a:prstGeom>
          </p:spPr>
        </p:pic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83085E98-D1A3-461C-8B34-FCD287F3D997}"/>
                </a:ext>
              </a:extLst>
            </p:cNvPr>
            <p:cNvGrpSpPr/>
            <p:nvPr/>
          </p:nvGrpSpPr>
          <p:grpSpPr>
            <a:xfrm>
              <a:off x="2290238" y="1989249"/>
              <a:ext cx="1689499" cy="954315"/>
              <a:chOff x="1598190" y="777166"/>
              <a:chExt cx="1718862" cy="853393"/>
            </a:xfrm>
          </p:grpSpPr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2A37D960-E34E-453C-BAB9-0BDEC6AC3A3E}"/>
                  </a:ext>
                </a:extLst>
              </p:cNvPr>
              <p:cNvSpPr txBox="1"/>
              <p:nvPr/>
            </p:nvSpPr>
            <p:spPr>
              <a:xfrm>
                <a:off x="1598190" y="1052580"/>
                <a:ext cx="1718862" cy="5779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slide is an editable slide with </a:t>
                </a:r>
                <a:b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all your needs. 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00713FD5-1BF1-4B11-B77C-5E4FD71A3BBF}"/>
                  </a:ext>
                </a:extLst>
              </p:cNvPr>
              <p:cNvSpPr txBox="1"/>
              <p:nvPr/>
            </p:nvSpPr>
            <p:spPr>
              <a:xfrm>
                <a:off x="1598190" y="777166"/>
                <a:ext cx="1718862" cy="220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Caption 1</a:t>
                </a: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F7DB6A97-4396-42CE-9B5C-D0E978742B30}"/>
                </a:ext>
              </a:extLst>
            </p:cNvPr>
            <p:cNvGrpSpPr/>
            <p:nvPr/>
          </p:nvGrpSpPr>
          <p:grpSpPr>
            <a:xfrm>
              <a:off x="5717179" y="1989249"/>
              <a:ext cx="1689499" cy="954315"/>
              <a:chOff x="1598190" y="777166"/>
              <a:chExt cx="1718862" cy="853393"/>
            </a:xfrm>
          </p:grpSpPr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4BAF5F18-3979-4173-91ED-09CC16CDA611}"/>
                  </a:ext>
                </a:extLst>
              </p:cNvPr>
              <p:cNvSpPr txBox="1"/>
              <p:nvPr/>
            </p:nvSpPr>
            <p:spPr>
              <a:xfrm>
                <a:off x="1598190" y="1052580"/>
                <a:ext cx="1718862" cy="5779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slide is an editable slide with </a:t>
                </a:r>
                <a:b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all your needs. 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F5963D6-58C5-432B-9DC5-55F1EFF80300}"/>
                  </a:ext>
                </a:extLst>
              </p:cNvPr>
              <p:cNvSpPr txBox="1"/>
              <p:nvPr/>
            </p:nvSpPr>
            <p:spPr>
              <a:xfrm>
                <a:off x="1598190" y="777166"/>
                <a:ext cx="1718862" cy="220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Caption 3</a:t>
                </a: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63B6A127-485A-460E-8F2C-909663D9D4AF}"/>
                </a:ext>
              </a:extLst>
            </p:cNvPr>
            <p:cNvGrpSpPr/>
            <p:nvPr/>
          </p:nvGrpSpPr>
          <p:grpSpPr>
            <a:xfrm>
              <a:off x="9144121" y="1989249"/>
              <a:ext cx="1689499" cy="954315"/>
              <a:chOff x="1598190" y="777166"/>
              <a:chExt cx="1718862" cy="853393"/>
            </a:xfrm>
          </p:grpSpPr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90593075-C7CE-49BB-ABEE-F8CE7280E823}"/>
                  </a:ext>
                </a:extLst>
              </p:cNvPr>
              <p:cNvSpPr txBox="1"/>
              <p:nvPr/>
            </p:nvSpPr>
            <p:spPr>
              <a:xfrm>
                <a:off x="1598190" y="1052580"/>
                <a:ext cx="1718862" cy="5779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slide is an editable slide with </a:t>
                </a:r>
                <a:b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all your needs. 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FBA9027F-ED1E-4818-A9D9-ABE960D34E69}"/>
                  </a:ext>
                </a:extLst>
              </p:cNvPr>
              <p:cNvSpPr txBox="1"/>
              <p:nvPr/>
            </p:nvSpPr>
            <p:spPr>
              <a:xfrm>
                <a:off x="1598190" y="777166"/>
                <a:ext cx="1718862" cy="220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Caption 5</a:t>
                </a:r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C6C75329-0FE3-4016-A6C4-D878F1E52B68}"/>
                </a:ext>
              </a:extLst>
            </p:cNvPr>
            <p:cNvGrpSpPr/>
            <p:nvPr/>
          </p:nvGrpSpPr>
          <p:grpSpPr>
            <a:xfrm>
              <a:off x="4037072" y="4649611"/>
              <a:ext cx="1689499" cy="954315"/>
              <a:chOff x="1598190" y="777166"/>
              <a:chExt cx="1718862" cy="853393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06BCF2E6-1D2F-42E3-B670-7DE0121A07E6}"/>
                  </a:ext>
                </a:extLst>
              </p:cNvPr>
              <p:cNvSpPr txBox="1"/>
              <p:nvPr/>
            </p:nvSpPr>
            <p:spPr>
              <a:xfrm>
                <a:off x="1598190" y="1052580"/>
                <a:ext cx="1718862" cy="5779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slide is an editable slide with </a:t>
                </a:r>
                <a:b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all your needs. 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E3415139-3CBE-4509-944D-7D00EF0EEA2A}"/>
                  </a:ext>
                </a:extLst>
              </p:cNvPr>
              <p:cNvSpPr txBox="1"/>
              <p:nvPr/>
            </p:nvSpPr>
            <p:spPr>
              <a:xfrm>
                <a:off x="1598190" y="777166"/>
                <a:ext cx="1718862" cy="220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Caption 2</a:t>
                </a: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5FD8762C-D2D6-4D64-9CAC-F913A97F32B0}"/>
                </a:ext>
              </a:extLst>
            </p:cNvPr>
            <p:cNvGrpSpPr/>
            <p:nvPr/>
          </p:nvGrpSpPr>
          <p:grpSpPr>
            <a:xfrm>
              <a:off x="7407205" y="4649611"/>
              <a:ext cx="1689499" cy="954315"/>
              <a:chOff x="1598190" y="777166"/>
              <a:chExt cx="1718862" cy="853393"/>
            </a:xfrm>
          </p:grpSpPr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774D59A8-9D30-4464-85BE-36B53F0AFB04}"/>
                  </a:ext>
                </a:extLst>
              </p:cNvPr>
              <p:cNvSpPr txBox="1"/>
              <p:nvPr/>
            </p:nvSpPr>
            <p:spPr>
              <a:xfrm>
                <a:off x="1598190" y="1052580"/>
                <a:ext cx="1718862" cy="5779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slide is an editable slide with </a:t>
                </a:r>
                <a:b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all your needs. </a:t>
                </a: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8639D12E-3721-492C-AD3D-7496D455AB9D}"/>
                  </a:ext>
                </a:extLst>
              </p:cNvPr>
              <p:cNvSpPr txBox="1"/>
              <p:nvPr/>
            </p:nvSpPr>
            <p:spPr>
              <a:xfrm>
                <a:off x="1598190" y="777166"/>
                <a:ext cx="1718862" cy="220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Caption 4</a:t>
                </a:r>
              </a:p>
            </p:txBody>
          </p:sp>
        </p:grp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5C54D1B-549A-4A4C-9A0A-6773096BE525}"/>
                </a:ext>
              </a:extLst>
            </p:cNvPr>
            <p:cNvSpPr/>
            <p:nvPr/>
          </p:nvSpPr>
          <p:spPr>
            <a:xfrm>
              <a:off x="10739891" y="3213084"/>
              <a:ext cx="131127" cy="1337732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5" name="Isosceles Triangle 84">
              <a:extLst>
                <a:ext uri="{FF2B5EF4-FFF2-40B4-BE49-F238E27FC236}">
                  <a16:creationId xmlns:a16="http://schemas.microsoft.com/office/drawing/2014/main" id="{0FA97A63-C563-4D08-A910-EC4F97F3C110}"/>
                </a:ext>
              </a:extLst>
            </p:cNvPr>
            <p:cNvSpPr/>
            <p:nvPr/>
          </p:nvSpPr>
          <p:spPr>
            <a:xfrm rot="16200000">
              <a:off x="1300474" y="3691288"/>
              <a:ext cx="297375" cy="256358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440860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762AA"/>
      </a:accent1>
      <a:accent2>
        <a:srgbClr val="0A9CCD"/>
      </a:accent2>
      <a:accent3>
        <a:srgbClr val="69AA43"/>
      </a:accent3>
      <a:accent4>
        <a:srgbClr val="FBAD4B"/>
      </a:accent4>
      <a:accent5>
        <a:srgbClr val="F25E3D"/>
      </a:accent5>
      <a:accent6>
        <a:srgbClr val="EA5A9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74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Ponpriyanga Karthik</dc:creator>
  <cp:lastModifiedBy>Ponpriyanga Karthik</cp:lastModifiedBy>
  <cp:revision>15</cp:revision>
  <dcterms:created xsi:type="dcterms:W3CDTF">2020-08-28T04:57:10Z</dcterms:created>
  <dcterms:modified xsi:type="dcterms:W3CDTF">2020-09-05T08:24:41Z</dcterms:modified>
</cp:coreProperties>
</file>