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89" r:id="rId21"/>
    <p:sldId id="290" r:id="rId22"/>
    <p:sldId id="291" r:id="rId23"/>
    <p:sldId id="292" r:id="rId24"/>
    <p:sldId id="29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2" d="100"/>
          <a:sy n="82" d="100"/>
        </p:scale>
        <p:origin x="30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63D4C-65A3-8672-E315-724AADF873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E5DD62-BAC5-7014-0F1B-33BF526EB4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0B4624-5039-3183-C87A-D97571C92448}"/>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5" name="Footer Placeholder 4">
            <a:extLst>
              <a:ext uri="{FF2B5EF4-FFF2-40B4-BE49-F238E27FC236}">
                <a16:creationId xmlns:a16="http://schemas.microsoft.com/office/drawing/2014/main" id="{2C2B86F0-E62E-C296-C4E9-54F629BB99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88C645-F792-C509-288A-0012A63F804D}"/>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2121132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9F4C9-0677-B852-D40C-3AEB5F07AF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52E612-CC7B-3546-090A-F51ACAD01D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97C2A8-2CE2-9D05-2D1C-E35E0695B012}"/>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5" name="Footer Placeholder 4">
            <a:extLst>
              <a:ext uri="{FF2B5EF4-FFF2-40B4-BE49-F238E27FC236}">
                <a16:creationId xmlns:a16="http://schemas.microsoft.com/office/drawing/2014/main" id="{F8BEDE2E-3678-C7BA-A071-B1B26C4C7C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FBAE0F-97A6-60A2-C19D-0053396D0CB5}"/>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160493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3E18D-8E20-9026-5508-469B8269A8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CB3639-F93F-358E-F507-36EFCC172D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6AF2F6-B9B8-6603-476D-354B66F6399F}"/>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5" name="Footer Placeholder 4">
            <a:extLst>
              <a:ext uri="{FF2B5EF4-FFF2-40B4-BE49-F238E27FC236}">
                <a16:creationId xmlns:a16="http://schemas.microsoft.com/office/drawing/2014/main" id="{F4D7BA97-F57C-859B-27BA-D1AFC660EF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75313-5EAC-E20F-102C-0D09C417C0A9}"/>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3004595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BC988-8D20-C4C4-C733-B8EFC5B889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AB6742-4939-3F8C-6E1A-06244F662F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2487D8-0D9A-8751-F19A-3E34C4B6A3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947097-B26E-02A1-B730-BBC604D700B0}"/>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6" name="Footer Placeholder 5">
            <a:extLst>
              <a:ext uri="{FF2B5EF4-FFF2-40B4-BE49-F238E27FC236}">
                <a16:creationId xmlns:a16="http://schemas.microsoft.com/office/drawing/2014/main" id="{89985290-0B26-4BF8-0A10-856E276A41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B68EEE-50EA-2110-596D-3F65BD650E43}"/>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1436362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2B42A-1F8E-6081-5096-0922354499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18FB6A-8C20-30DB-25B2-5FD664F0B7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69313B-DA1F-C47F-3287-6F6FCF6539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4E5BDB-0CD9-4B91-0685-ED85A9FEA6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490611-F721-95DF-A159-A61AD987B9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52D5AA-D4BC-9B0F-47A9-1EC2C1B58DF2}"/>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8" name="Footer Placeholder 7">
            <a:extLst>
              <a:ext uri="{FF2B5EF4-FFF2-40B4-BE49-F238E27FC236}">
                <a16:creationId xmlns:a16="http://schemas.microsoft.com/office/drawing/2014/main" id="{6C45C99D-0590-9081-956B-BB478A7FDF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390940-9465-F6DB-EEA0-1E836643022D}"/>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2636070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F69A9-9B05-BFA8-04ED-BD34785BE7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55DD2C-506B-C889-F6FA-8063DCF2D6F0}"/>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4" name="Footer Placeholder 3">
            <a:extLst>
              <a:ext uri="{FF2B5EF4-FFF2-40B4-BE49-F238E27FC236}">
                <a16:creationId xmlns:a16="http://schemas.microsoft.com/office/drawing/2014/main" id="{6B9CEE83-3DA5-FF29-FDB1-C402393A3A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D3E588-FBE5-531D-D82E-E97A3D6DB3F7}"/>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287050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C842AB-1617-C773-E6C0-DAECC927CC78}"/>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3" name="Footer Placeholder 2">
            <a:extLst>
              <a:ext uri="{FF2B5EF4-FFF2-40B4-BE49-F238E27FC236}">
                <a16:creationId xmlns:a16="http://schemas.microsoft.com/office/drawing/2014/main" id="{0323106D-43D5-CD11-5133-B641408418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AFC728-31D4-C37E-6523-AB23F2E4C146}"/>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1065788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A838F-B037-8831-6D26-59F809E992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99F65B-BFB8-4E20-E801-BE08A41AF7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7DCD30-FF92-B9C0-E318-0D3C25D59A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33DB3D-33AD-1FFA-2573-5DC411F0B6B3}"/>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6" name="Footer Placeholder 5">
            <a:extLst>
              <a:ext uri="{FF2B5EF4-FFF2-40B4-BE49-F238E27FC236}">
                <a16:creationId xmlns:a16="http://schemas.microsoft.com/office/drawing/2014/main" id="{1BBE2C26-249F-C171-F752-8217F3A203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387122-5CFE-DDD5-E61A-1113C109F4FC}"/>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249506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D51BD-9AD3-9289-5FA9-6732D33FE1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D2DA2E-B846-548F-8984-1F8E9260E4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F5B636-959A-6019-452E-10EDFE42C8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EAC50A-BEC5-C837-548B-D76D3E2A4953}"/>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6" name="Footer Placeholder 5">
            <a:extLst>
              <a:ext uri="{FF2B5EF4-FFF2-40B4-BE49-F238E27FC236}">
                <a16:creationId xmlns:a16="http://schemas.microsoft.com/office/drawing/2014/main" id="{087A8032-CD5A-C5FA-118E-AC4A0BB56B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D78A8A-5048-2647-D873-9BA713421CCE}"/>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512868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8621-DB37-509D-407E-47A0648B51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CC8EF5-30FE-E1AD-CC22-AD690CD713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E98B8C-8B9B-C6C8-95D0-E051DFF7C4C2}"/>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5" name="Footer Placeholder 4">
            <a:extLst>
              <a:ext uri="{FF2B5EF4-FFF2-40B4-BE49-F238E27FC236}">
                <a16:creationId xmlns:a16="http://schemas.microsoft.com/office/drawing/2014/main" id="{209A3304-B192-8D0D-CE21-4C674BEE4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F30C06-AD21-9043-DDB9-A7B0FBC57D48}"/>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730676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E6A6E3-D089-E2D1-4475-2C6118FEB8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C69B8E-F5DB-C6DD-2A8D-ECDAF74D5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F674C4-1CC3-4A56-7180-01663037791E}"/>
              </a:ext>
            </a:extLst>
          </p:cNvPr>
          <p:cNvSpPr>
            <a:spLocks noGrp="1"/>
          </p:cNvSpPr>
          <p:nvPr>
            <p:ph type="dt" sz="half" idx="10"/>
          </p:nvPr>
        </p:nvSpPr>
        <p:spPr/>
        <p:txBody>
          <a:bodyPr/>
          <a:lstStyle/>
          <a:p>
            <a:fld id="{128691E9-3D9C-48D1-805E-B02B52F09C0D}" type="datetimeFigureOut">
              <a:rPr lang="en-US" smtClean="0"/>
              <a:t>9/6/2023</a:t>
            </a:fld>
            <a:endParaRPr lang="en-US"/>
          </a:p>
        </p:txBody>
      </p:sp>
      <p:sp>
        <p:nvSpPr>
          <p:cNvPr id="5" name="Footer Placeholder 4">
            <a:extLst>
              <a:ext uri="{FF2B5EF4-FFF2-40B4-BE49-F238E27FC236}">
                <a16:creationId xmlns:a16="http://schemas.microsoft.com/office/drawing/2014/main" id="{3CBFD456-3A8B-39F8-C2C6-4D3BD6E6DA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08422-5D7F-C5A8-EBA9-9827FAC85C8A}"/>
              </a:ext>
            </a:extLst>
          </p:cNvPr>
          <p:cNvSpPr>
            <a:spLocks noGrp="1"/>
          </p:cNvSpPr>
          <p:nvPr>
            <p:ph type="sldNum" sz="quarter" idx="12"/>
          </p:nvPr>
        </p:nvSpPr>
        <p:spPr/>
        <p:txBody>
          <a:bodyPr/>
          <a:lstStyle/>
          <a:p>
            <a:fld id="{EEA5C34C-D649-48B1-A987-76522920F094}" type="slidenum">
              <a:rPr lang="en-US" smtClean="0"/>
              <a:t>‹#›</a:t>
            </a:fld>
            <a:endParaRPr lang="en-US"/>
          </a:p>
        </p:txBody>
      </p:sp>
    </p:spTree>
    <p:extLst>
      <p:ext uri="{BB962C8B-B14F-4D97-AF65-F5344CB8AC3E}">
        <p14:creationId xmlns:p14="http://schemas.microsoft.com/office/powerpoint/2010/main" val="306083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1984FB-82C7-949B-8AD0-FE4F640B4C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A54E9E-1EE4-2E04-31A3-15AF27BDCB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D872C-A904-BA88-86D0-D81D6A3653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691E9-3D9C-48D1-805E-B02B52F09C0D}" type="datetimeFigureOut">
              <a:rPr lang="en-US" smtClean="0"/>
              <a:t>9/6/2023</a:t>
            </a:fld>
            <a:endParaRPr lang="en-US"/>
          </a:p>
        </p:txBody>
      </p:sp>
      <p:sp>
        <p:nvSpPr>
          <p:cNvPr id="5" name="Footer Placeholder 4">
            <a:extLst>
              <a:ext uri="{FF2B5EF4-FFF2-40B4-BE49-F238E27FC236}">
                <a16:creationId xmlns:a16="http://schemas.microsoft.com/office/drawing/2014/main" id="{B2F16583-92C1-41FC-8F55-A527AD0E88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A09A0D-41D5-F969-F112-E3F38C5ACA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A5C34C-D649-48B1-A987-76522920F094}" type="slidenum">
              <a:rPr lang="en-US" smtClean="0"/>
              <a:t>‹#›</a:t>
            </a:fld>
            <a:endParaRPr lang="en-US"/>
          </a:p>
        </p:txBody>
      </p:sp>
    </p:spTree>
    <p:extLst>
      <p:ext uri="{BB962C8B-B14F-4D97-AF65-F5344CB8AC3E}">
        <p14:creationId xmlns:p14="http://schemas.microsoft.com/office/powerpoint/2010/main" val="2670448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hyperlink" Target="https://www.slideegg.com/tips-and-tricks-powerpoint-templates"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6.xml"/><Relationship Id="rId4" Type="http://schemas.openxmlformats.org/officeDocument/2006/relationships/hyperlink" Target="https://slideegg.tawk.help/"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6.xml"/><Relationship Id="rId4" Type="http://schemas.openxmlformats.org/officeDocument/2006/relationships/hyperlink" Target="https://slideegg.tawk.hel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aphic 2">
            <a:extLst>
              <a:ext uri="{FF2B5EF4-FFF2-40B4-BE49-F238E27FC236}">
                <a16:creationId xmlns:a16="http://schemas.microsoft.com/office/drawing/2014/main" id="{61FE3ACF-0130-E711-CFCC-897A66EBCBB0}"/>
              </a:ext>
            </a:extLst>
          </p:cNvPr>
          <p:cNvGrpSpPr/>
          <p:nvPr/>
        </p:nvGrpSpPr>
        <p:grpSpPr>
          <a:xfrm>
            <a:off x="-3013556" y="-2785910"/>
            <a:ext cx="15201729" cy="9640149"/>
            <a:chOff x="-3013556" y="-2785910"/>
            <a:chExt cx="15201729" cy="9640149"/>
          </a:xfrm>
          <a:solidFill>
            <a:srgbClr val="FFFFFF"/>
          </a:solidFill>
        </p:grpSpPr>
        <p:sp>
          <p:nvSpPr>
            <p:cNvPr id="6" name="Freeform: Shape 5">
              <a:extLst>
                <a:ext uri="{FF2B5EF4-FFF2-40B4-BE49-F238E27FC236}">
                  <a16:creationId xmlns:a16="http://schemas.microsoft.com/office/drawing/2014/main" id="{68DB5D2F-0BB6-5E6F-3BB6-6549D1378AF3}"/>
                </a:ext>
              </a:extLst>
            </p:cNvPr>
            <p:cNvSpPr/>
            <p:nvPr/>
          </p:nvSpPr>
          <p:spPr>
            <a:xfrm>
              <a:off x="-3013556" y="-2785910"/>
              <a:ext cx="27336" cy="27336"/>
            </a:xfrm>
            <a:custGeom>
              <a:avLst/>
              <a:gdLst/>
              <a:ahLst/>
              <a:cxnLst/>
              <a:rect l="l" t="t" r="r" b="b"/>
              <a:pathLst>
                <a:path w="27336" h="27336"/>
              </a:pathLst>
            </a:custGeom>
            <a:solidFill>
              <a:srgbClr val="FFFFFF"/>
            </a:solidFill>
            <a:ln w="27336"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9AA55AE-7906-50A6-8C43-34F529792CE0}"/>
                </a:ext>
              </a:extLst>
            </p:cNvPr>
            <p:cNvSpPr/>
            <p:nvPr/>
          </p:nvSpPr>
          <p:spPr>
            <a:xfrm>
              <a:off x="0" y="-1707"/>
              <a:ext cx="12188172" cy="6855946"/>
            </a:xfrm>
            <a:custGeom>
              <a:avLst/>
              <a:gdLst>
                <a:gd name="connsiteX0" fmla="*/ 0 w 12188172"/>
                <a:gd name="connsiteY0" fmla="*/ 0 h 6855946"/>
                <a:gd name="connsiteX1" fmla="*/ 12188173 w 12188172"/>
                <a:gd name="connsiteY1" fmla="*/ 0 h 6855946"/>
                <a:gd name="connsiteX2" fmla="*/ 12188173 w 12188172"/>
                <a:gd name="connsiteY2" fmla="*/ 6855947 h 6855946"/>
                <a:gd name="connsiteX3" fmla="*/ 0 w 12188172"/>
                <a:gd name="connsiteY3" fmla="*/ 6855947 h 6855946"/>
              </a:gdLst>
              <a:ahLst/>
              <a:cxnLst>
                <a:cxn ang="0">
                  <a:pos x="connsiteX0" y="connsiteY0"/>
                </a:cxn>
                <a:cxn ang="0">
                  <a:pos x="connsiteX1" y="connsiteY1"/>
                </a:cxn>
                <a:cxn ang="0">
                  <a:pos x="connsiteX2" y="connsiteY2"/>
                </a:cxn>
                <a:cxn ang="0">
                  <a:pos x="connsiteX3" y="connsiteY3"/>
                </a:cxn>
              </a:cxnLst>
              <a:rect l="l" t="t" r="r" b="b"/>
              <a:pathLst>
                <a:path w="12188172" h="6855946">
                  <a:moveTo>
                    <a:pt x="0" y="0"/>
                  </a:moveTo>
                  <a:lnTo>
                    <a:pt x="12188173" y="0"/>
                  </a:lnTo>
                  <a:lnTo>
                    <a:pt x="12188173" y="6855947"/>
                  </a:lnTo>
                  <a:lnTo>
                    <a:pt x="0" y="6855947"/>
                  </a:lnTo>
                  <a:close/>
                </a:path>
              </a:pathLst>
            </a:custGeom>
            <a:solidFill>
              <a:srgbClr val="FFFFFF"/>
            </a:solidFill>
            <a:ln w="27336" cap="flat">
              <a:noFill/>
              <a:prstDash val="solid"/>
              <a:miter/>
            </a:ln>
          </p:spPr>
          <p:txBody>
            <a:bodyPr rtlCol="0" anchor="ctr"/>
            <a:lstStyle/>
            <a:p>
              <a:endParaRPr lang="en-US"/>
            </a:p>
          </p:txBody>
        </p:sp>
      </p:grpSp>
      <p:sp>
        <p:nvSpPr>
          <p:cNvPr id="9" name="Freeform: Shape 8">
            <a:extLst>
              <a:ext uri="{FF2B5EF4-FFF2-40B4-BE49-F238E27FC236}">
                <a16:creationId xmlns:a16="http://schemas.microsoft.com/office/drawing/2014/main" id="{2A1F030C-7390-A58B-D882-E47C0A645709}"/>
              </a:ext>
            </a:extLst>
          </p:cNvPr>
          <p:cNvSpPr/>
          <p:nvPr/>
        </p:nvSpPr>
        <p:spPr>
          <a:xfrm>
            <a:off x="3047179" y="-1707"/>
            <a:ext cx="9141266" cy="6861960"/>
          </a:xfrm>
          <a:custGeom>
            <a:avLst/>
            <a:gdLst>
              <a:gd name="connsiteX0" fmla="*/ 0 w 9141266"/>
              <a:gd name="connsiteY0" fmla="*/ 0 h 6861960"/>
              <a:gd name="connsiteX1" fmla="*/ 9141266 w 9141266"/>
              <a:gd name="connsiteY1" fmla="*/ 0 h 6861960"/>
              <a:gd name="connsiteX2" fmla="*/ 9141266 w 9141266"/>
              <a:gd name="connsiteY2" fmla="*/ 6861961 h 6861960"/>
              <a:gd name="connsiteX3" fmla="*/ 0 w 9141266"/>
              <a:gd name="connsiteY3" fmla="*/ 6861961 h 6861960"/>
            </a:gdLst>
            <a:ahLst/>
            <a:cxnLst>
              <a:cxn ang="0">
                <a:pos x="connsiteX0" y="connsiteY0"/>
              </a:cxn>
              <a:cxn ang="0">
                <a:pos x="connsiteX1" y="connsiteY1"/>
              </a:cxn>
              <a:cxn ang="0">
                <a:pos x="connsiteX2" y="connsiteY2"/>
              </a:cxn>
              <a:cxn ang="0">
                <a:pos x="connsiteX3" y="connsiteY3"/>
              </a:cxn>
            </a:cxnLst>
            <a:rect l="l" t="t" r="r" b="b"/>
            <a:pathLst>
              <a:path w="9141266" h="6861960">
                <a:moveTo>
                  <a:pt x="0" y="0"/>
                </a:moveTo>
                <a:lnTo>
                  <a:pt x="9141266" y="0"/>
                </a:lnTo>
                <a:lnTo>
                  <a:pt x="9141266" y="6861961"/>
                </a:lnTo>
                <a:lnTo>
                  <a:pt x="0" y="6861961"/>
                </a:lnTo>
                <a:close/>
              </a:path>
            </a:pathLst>
          </a:custGeom>
          <a:solidFill>
            <a:schemeClr val="accent1"/>
          </a:solidFill>
          <a:ln w="27336"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D917E1C-42ED-8527-ABD1-42E0A4FC2052}"/>
              </a:ext>
            </a:extLst>
          </p:cNvPr>
          <p:cNvSpPr/>
          <p:nvPr/>
        </p:nvSpPr>
        <p:spPr>
          <a:xfrm rot="10800000">
            <a:off x="-273" y="-1707"/>
            <a:ext cx="3047179" cy="6861960"/>
          </a:xfrm>
          <a:custGeom>
            <a:avLst/>
            <a:gdLst>
              <a:gd name="connsiteX0" fmla="*/ -110 w 3047179"/>
              <a:gd name="connsiteY0" fmla="*/ -102 h 6861960"/>
              <a:gd name="connsiteX1" fmla="*/ 3047070 w 3047179"/>
              <a:gd name="connsiteY1" fmla="*/ -102 h 6861960"/>
              <a:gd name="connsiteX2" fmla="*/ 3047070 w 3047179"/>
              <a:gd name="connsiteY2" fmla="*/ 6861859 h 6861960"/>
              <a:gd name="connsiteX3" fmla="*/ -111 w 3047179"/>
              <a:gd name="connsiteY3" fmla="*/ 6861859 h 6861960"/>
            </a:gdLst>
            <a:ahLst/>
            <a:cxnLst>
              <a:cxn ang="0">
                <a:pos x="connsiteX0" y="connsiteY0"/>
              </a:cxn>
              <a:cxn ang="0">
                <a:pos x="connsiteX1" y="connsiteY1"/>
              </a:cxn>
              <a:cxn ang="0">
                <a:pos x="connsiteX2" y="connsiteY2"/>
              </a:cxn>
              <a:cxn ang="0">
                <a:pos x="connsiteX3" y="connsiteY3"/>
              </a:cxn>
            </a:cxnLst>
            <a:rect l="l" t="t" r="r" b="b"/>
            <a:pathLst>
              <a:path w="3047179" h="6861960">
                <a:moveTo>
                  <a:pt x="-110" y="-102"/>
                </a:moveTo>
                <a:lnTo>
                  <a:pt x="3047070" y="-102"/>
                </a:lnTo>
                <a:lnTo>
                  <a:pt x="3047070" y="6861859"/>
                </a:lnTo>
                <a:lnTo>
                  <a:pt x="-111" y="6861859"/>
                </a:lnTo>
                <a:close/>
              </a:path>
            </a:pathLst>
          </a:custGeom>
          <a:solidFill>
            <a:schemeClr val="accent4"/>
          </a:solidFill>
          <a:ln w="27336" cap="flat">
            <a:noFill/>
            <a:prstDash val="solid"/>
            <a:miter/>
          </a:ln>
        </p:spPr>
        <p:txBody>
          <a:bodyPr rtlCol="0" anchor="ctr"/>
          <a:lstStyle/>
          <a:p>
            <a:endParaRPr lang="en-US"/>
          </a:p>
        </p:txBody>
      </p:sp>
      <p:pic>
        <p:nvPicPr>
          <p:cNvPr id="1030" name="Picture 6" descr="Photo success is on the top of their agenda high angle shot of a group of businesspeople having a meeting in an office">
            <a:extLst>
              <a:ext uri="{FF2B5EF4-FFF2-40B4-BE49-F238E27FC236}">
                <a16:creationId xmlns:a16="http://schemas.microsoft.com/office/drawing/2014/main" id="{84F7C681-82BD-A612-7169-4452F9F39E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709" y="222415"/>
            <a:ext cx="4964434" cy="640770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896443F6-AED6-C9D5-AB04-011B055C3D06}"/>
              </a:ext>
            </a:extLst>
          </p:cNvPr>
          <p:cNvGrpSpPr/>
          <p:nvPr/>
        </p:nvGrpSpPr>
        <p:grpSpPr>
          <a:xfrm>
            <a:off x="5485852" y="2200881"/>
            <a:ext cx="6356709" cy="2450771"/>
            <a:chOff x="5485852" y="1966819"/>
            <a:chExt cx="6356709" cy="2450771"/>
          </a:xfrm>
        </p:grpSpPr>
        <p:sp>
          <p:nvSpPr>
            <p:cNvPr id="3" name="TextBox 2">
              <a:extLst>
                <a:ext uri="{FF2B5EF4-FFF2-40B4-BE49-F238E27FC236}">
                  <a16:creationId xmlns:a16="http://schemas.microsoft.com/office/drawing/2014/main" id="{2C69A75D-7170-B6DC-1C37-03AAC57830A3}"/>
                </a:ext>
              </a:extLst>
            </p:cNvPr>
            <p:cNvSpPr txBox="1"/>
            <p:nvPr/>
          </p:nvSpPr>
          <p:spPr>
            <a:xfrm>
              <a:off x="5485852" y="1966819"/>
              <a:ext cx="6356709" cy="1938992"/>
            </a:xfrm>
            <a:prstGeom prst="rect">
              <a:avLst/>
            </a:prstGeom>
            <a:noFill/>
          </p:spPr>
          <p:txBody>
            <a:bodyPr wrap="square">
              <a:spAutoFit/>
            </a:bodyPr>
            <a:lstStyle/>
            <a:p>
              <a:pPr algn="ctr"/>
              <a:r>
                <a:rPr lang="en-US" sz="6000" b="1" dirty="0">
                  <a:solidFill>
                    <a:schemeClr val="bg1"/>
                  </a:solidFill>
                  <a:latin typeface="Montserrat" panose="00000500000000000000" pitchFamily="2" charset="0"/>
                </a:rPr>
                <a:t>Corporate Templates</a:t>
              </a:r>
            </a:p>
          </p:txBody>
        </p:sp>
        <p:sp>
          <p:nvSpPr>
            <p:cNvPr id="8" name="TextBox 7">
              <a:extLst>
                <a:ext uri="{FF2B5EF4-FFF2-40B4-BE49-F238E27FC236}">
                  <a16:creationId xmlns:a16="http://schemas.microsoft.com/office/drawing/2014/main" id="{047AD754-4849-A67A-40A2-4249CA22948E}"/>
                </a:ext>
              </a:extLst>
            </p:cNvPr>
            <p:cNvSpPr txBox="1"/>
            <p:nvPr/>
          </p:nvSpPr>
          <p:spPr>
            <a:xfrm>
              <a:off x="5804072" y="4140591"/>
              <a:ext cx="5720268" cy="276999"/>
            </a:xfrm>
            <a:prstGeom prst="rect">
              <a:avLst/>
            </a:prstGeom>
            <a:noFill/>
          </p:spPr>
          <p:txBody>
            <a:bodyPr wrap="square">
              <a:spAutoFit/>
            </a:bodyPr>
            <a:lstStyle/>
            <a:p>
              <a:pPr algn="ctr"/>
              <a:r>
                <a:rPr lang="en-US" sz="1200" b="0" i="0" dirty="0">
                  <a:solidFill>
                    <a:schemeClr val="bg1"/>
                  </a:solidFill>
                  <a:effectLst/>
                  <a:latin typeface="Montserrat" panose="00000500000000000000" pitchFamily="2" charset="0"/>
                </a:rPr>
                <a:t>"The only way to do great work is to love what you do."</a:t>
              </a:r>
              <a:endParaRPr lang="en-US" sz="1200" dirty="0">
                <a:solidFill>
                  <a:schemeClr val="bg1"/>
                </a:solidFill>
                <a:latin typeface="Montserrat" panose="00000500000000000000" pitchFamily="2" charset="0"/>
              </a:endParaRPr>
            </a:p>
          </p:txBody>
        </p:sp>
      </p:grpSp>
      <p:sp>
        <p:nvSpPr>
          <p:cNvPr id="12" name="Freeform: Shape 11">
            <a:extLst>
              <a:ext uri="{FF2B5EF4-FFF2-40B4-BE49-F238E27FC236}">
                <a16:creationId xmlns:a16="http://schemas.microsoft.com/office/drawing/2014/main" id="{D678670A-A0D2-21FC-828D-920A4B95AF0E}"/>
              </a:ext>
            </a:extLst>
          </p:cNvPr>
          <p:cNvSpPr/>
          <p:nvPr/>
        </p:nvSpPr>
        <p:spPr>
          <a:xfrm rot="10800000">
            <a:off x="6966859" y="6630117"/>
            <a:ext cx="3047179" cy="230136"/>
          </a:xfrm>
          <a:custGeom>
            <a:avLst/>
            <a:gdLst>
              <a:gd name="connsiteX0" fmla="*/ -110 w 3047179"/>
              <a:gd name="connsiteY0" fmla="*/ -102 h 6861960"/>
              <a:gd name="connsiteX1" fmla="*/ 3047070 w 3047179"/>
              <a:gd name="connsiteY1" fmla="*/ -102 h 6861960"/>
              <a:gd name="connsiteX2" fmla="*/ 3047070 w 3047179"/>
              <a:gd name="connsiteY2" fmla="*/ 6861859 h 6861960"/>
              <a:gd name="connsiteX3" fmla="*/ -111 w 3047179"/>
              <a:gd name="connsiteY3" fmla="*/ 6861859 h 6861960"/>
            </a:gdLst>
            <a:ahLst/>
            <a:cxnLst>
              <a:cxn ang="0">
                <a:pos x="connsiteX0" y="connsiteY0"/>
              </a:cxn>
              <a:cxn ang="0">
                <a:pos x="connsiteX1" y="connsiteY1"/>
              </a:cxn>
              <a:cxn ang="0">
                <a:pos x="connsiteX2" y="connsiteY2"/>
              </a:cxn>
              <a:cxn ang="0">
                <a:pos x="connsiteX3" y="connsiteY3"/>
              </a:cxn>
            </a:cxnLst>
            <a:rect l="l" t="t" r="r" b="b"/>
            <a:pathLst>
              <a:path w="3047179" h="6861960">
                <a:moveTo>
                  <a:pt x="-110" y="-102"/>
                </a:moveTo>
                <a:lnTo>
                  <a:pt x="3047070" y="-102"/>
                </a:lnTo>
                <a:lnTo>
                  <a:pt x="3047070" y="6861859"/>
                </a:lnTo>
                <a:lnTo>
                  <a:pt x="-111" y="6861859"/>
                </a:lnTo>
                <a:close/>
              </a:path>
            </a:pathLst>
          </a:custGeom>
          <a:solidFill>
            <a:schemeClr val="accent4"/>
          </a:solidFill>
          <a:ln w="27336"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1ADD747F-77FE-350E-B169-B592E2D45246}"/>
              </a:ext>
            </a:extLst>
          </p:cNvPr>
          <p:cNvSpPr/>
          <p:nvPr/>
        </p:nvSpPr>
        <p:spPr>
          <a:xfrm rot="10800000">
            <a:off x="6966859" y="13623"/>
            <a:ext cx="3047179" cy="230136"/>
          </a:xfrm>
          <a:custGeom>
            <a:avLst/>
            <a:gdLst>
              <a:gd name="connsiteX0" fmla="*/ -110 w 3047179"/>
              <a:gd name="connsiteY0" fmla="*/ -102 h 6861960"/>
              <a:gd name="connsiteX1" fmla="*/ 3047070 w 3047179"/>
              <a:gd name="connsiteY1" fmla="*/ -102 h 6861960"/>
              <a:gd name="connsiteX2" fmla="*/ 3047070 w 3047179"/>
              <a:gd name="connsiteY2" fmla="*/ 6861859 h 6861960"/>
              <a:gd name="connsiteX3" fmla="*/ -111 w 3047179"/>
              <a:gd name="connsiteY3" fmla="*/ 6861859 h 6861960"/>
            </a:gdLst>
            <a:ahLst/>
            <a:cxnLst>
              <a:cxn ang="0">
                <a:pos x="connsiteX0" y="connsiteY0"/>
              </a:cxn>
              <a:cxn ang="0">
                <a:pos x="connsiteX1" y="connsiteY1"/>
              </a:cxn>
              <a:cxn ang="0">
                <a:pos x="connsiteX2" y="connsiteY2"/>
              </a:cxn>
              <a:cxn ang="0">
                <a:pos x="connsiteX3" y="connsiteY3"/>
              </a:cxn>
            </a:cxnLst>
            <a:rect l="l" t="t" r="r" b="b"/>
            <a:pathLst>
              <a:path w="3047179" h="6861960">
                <a:moveTo>
                  <a:pt x="-110" y="-102"/>
                </a:moveTo>
                <a:lnTo>
                  <a:pt x="3047070" y="-102"/>
                </a:lnTo>
                <a:lnTo>
                  <a:pt x="3047070" y="6861859"/>
                </a:lnTo>
                <a:lnTo>
                  <a:pt x="-111" y="6861859"/>
                </a:lnTo>
                <a:close/>
              </a:path>
            </a:pathLst>
          </a:custGeom>
          <a:solidFill>
            <a:schemeClr val="accent4"/>
          </a:solidFill>
          <a:ln w="27336" cap="flat">
            <a:noFill/>
            <a:prstDash val="solid"/>
            <a:miter/>
          </a:ln>
        </p:spPr>
        <p:txBody>
          <a:bodyPr rtlCol="0" anchor="ctr"/>
          <a:lstStyle/>
          <a:p>
            <a:endParaRPr lang="en-US"/>
          </a:p>
        </p:txBody>
      </p:sp>
    </p:spTree>
    <p:extLst>
      <p:ext uri="{BB962C8B-B14F-4D97-AF65-F5344CB8AC3E}">
        <p14:creationId xmlns:p14="http://schemas.microsoft.com/office/powerpoint/2010/main" val="1285502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C6D449B-8618-3EEB-8992-16D5C37F232E}"/>
              </a:ext>
            </a:extLst>
          </p:cNvPr>
          <p:cNvSpPr/>
          <p:nvPr/>
        </p:nvSpPr>
        <p:spPr>
          <a:xfrm>
            <a:off x="0" y="-1707"/>
            <a:ext cx="12188172" cy="3673821"/>
          </a:xfrm>
          <a:custGeom>
            <a:avLst/>
            <a:gdLst>
              <a:gd name="connsiteX0" fmla="*/ 0 w 12188172"/>
              <a:gd name="connsiteY0" fmla="*/ 0 h 2285315"/>
              <a:gd name="connsiteX1" fmla="*/ 12188173 w 12188172"/>
              <a:gd name="connsiteY1" fmla="*/ 0 h 2285315"/>
              <a:gd name="connsiteX2" fmla="*/ 12188173 w 12188172"/>
              <a:gd name="connsiteY2" fmla="*/ 2285316 h 2285315"/>
              <a:gd name="connsiteX3" fmla="*/ 0 w 12188172"/>
              <a:gd name="connsiteY3" fmla="*/ 2285316 h 2285315"/>
            </a:gdLst>
            <a:ahLst/>
            <a:cxnLst>
              <a:cxn ang="0">
                <a:pos x="connsiteX0" y="connsiteY0"/>
              </a:cxn>
              <a:cxn ang="0">
                <a:pos x="connsiteX1" y="connsiteY1"/>
              </a:cxn>
              <a:cxn ang="0">
                <a:pos x="connsiteX2" y="connsiteY2"/>
              </a:cxn>
              <a:cxn ang="0">
                <a:pos x="connsiteX3" y="connsiteY3"/>
              </a:cxn>
            </a:cxnLst>
            <a:rect l="l" t="t" r="r" b="b"/>
            <a:pathLst>
              <a:path w="12188172" h="2285315">
                <a:moveTo>
                  <a:pt x="0" y="0"/>
                </a:moveTo>
                <a:lnTo>
                  <a:pt x="12188173" y="0"/>
                </a:lnTo>
                <a:lnTo>
                  <a:pt x="12188173" y="2285316"/>
                </a:lnTo>
                <a:lnTo>
                  <a:pt x="0" y="2285316"/>
                </a:lnTo>
                <a:close/>
              </a:path>
            </a:pathLst>
          </a:custGeom>
          <a:solidFill>
            <a:schemeClr val="accent1"/>
          </a:solidFill>
          <a:ln w="27336"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0C2F1DAD-2739-C333-E191-87559670C1F3}"/>
              </a:ext>
            </a:extLst>
          </p:cNvPr>
          <p:cNvSpPr txBox="1"/>
          <p:nvPr/>
        </p:nvSpPr>
        <p:spPr>
          <a:xfrm>
            <a:off x="411743" y="5285386"/>
            <a:ext cx="11364686" cy="876522"/>
          </a:xfrm>
          <a:prstGeom prst="rect">
            <a:avLst/>
          </a:prstGeom>
          <a:noFill/>
        </p:spPr>
        <p:txBody>
          <a:bodyPr wrap="square">
            <a:spAutoFit/>
          </a:bodyPr>
          <a:lstStyle/>
          <a:p>
            <a:pPr>
              <a:lnSpc>
                <a:spcPct val="150000"/>
              </a:lnSpc>
            </a:pPr>
            <a:r>
              <a:rPr lang="en-US" b="0" i="0" dirty="0">
                <a:solidFill>
                  <a:schemeClr val="tx1">
                    <a:lumMod val="85000"/>
                    <a:lumOff val="15000"/>
                  </a:schemeClr>
                </a:solidFill>
                <a:effectLst/>
                <a:latin typeface="Montserrat" panose="00000500000000000000" pitchFamily="2" charset="0"/>
              </a:rPr>
              <a:t>A corporate profile is a comprehensive overview or summary of a company's history, operations, products or services, market presence, financial performance, and key stakeholders.</a:t>
            </a:r>
            <a:endParaRPr lang="en-US" dirty="0">
              <a:solidFill>
                <a:schemeClr val="tx1">
                  <a:lumMod val="85000"/>
                  <a:lumOff val="15000"/>
                </a:schemeClr>
              </a:solidFill>
              <a:latin typeface="Montserrat" panose="00000500000000000000" pitchFamily="2" charset="0"/>
            </a:endParaRPr>
          </a:p>
        </p:txBody>
      </p:sp>
      <p:pic>
        <p:nvPicPr>
          <p:cNvPr id="2050" name="Picture 2" descr="Free photo millennial asia businessmen and businesswomen meeting brainstorming ideas about new paperwork project colleagues working together planning success strategy enjoy teamwork in small modern night office.">
            <a:extLst>
              <a:ext uri="{FF2B5EF4-FFF2-40B4-BE49-F238E27FC236}">
                <a16:creationId xmlns:a16="http://schemas.microsoft.com/office/drawing/2014/main" id="{56769628-51D7-7435-D74E-8CC71D07CF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114" y="796579"/>
            <a:ext cx="6883718" cy="38707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528EF7F-F552-C57C-1051-66E9454460BB}"/>
              </a:ext>
            </a:extLst>
          </p:cNvPr>
          <p:cNvSpPr txBox="1"/>
          <p:nvPr/>
        </p:nvSpPr>
        <p:spPr>
          <a:xfrm>
            <a:off x="7692571" y="1572614"/>
            <a:ext cx="4083858" cy="1323439"/>
          </a:xfrm>
          <a:prstGeom prst="rect">
            <a:avLst/>
          </a:prstGeom>
          <a:noFill/>
        </p:spPr>
        <p:txBody>
          <a:bodyPr wrap="square">
            <a:spAutoFit/>
          </a:bodyPr>
          <a:lstStyle/>
          <a:p>
            <a:r>
              <a:rPr lang="en-US" sz="4000" b="1" dirty="0">
                <a:solidFill>
                  <a:schemeClr val="bg1"/>
                </a:solidFill>
                <a:latin typeface="Montserrat" panose="00000500000000000000" pitchFamily="2" charset="0"/>
              </a:rPr>
              <a:t>About</a:t>
            </a:r>
          </a:p>
          <a:p>
            <a:r>
              <a:rPr lang="en-US" sz="4000" b="1" dirty="0">
                <a:solidFill>
                  <a:schemeClr val="bg1"/>
                </a:solidFill>
                <a:latin typeface="Montserrat" panose="00000500000000000000" pitchFamily="2" charset="0"/>
              </a:rPr>
              <a:t>Corporate</a:t>
            </a:r>
          </a:p>
        </p:txBody>
      </p:sp>
      <p:sp>
        <p:nvSpPr>
          <p:cNvPr id="10" name="Freeform: Shape 9">
            <a:extLst>
              <a:ext uri="{FF2B5EF4-FFF2-40B4-BE49-F238E27FC236}">
                <a16:creationId xmlns:a16="http://schemas.microsoft.com/office/drawing/2014/main" id="{7C159869-65DA-5313-DFED-18F3C1C25877}"/>
              </a:ext>
            </a:extLst>
          </p:cNvPr>
          <p:cNvSpPr/>
          <p:nvPr/>
        </p:nvSpPr>
        <p:spPr>
          <a:xfrm rot="10800000">
            <a:off x="1255137" y="4480913"/>
            <a:ext cx="4935674" cy="372764"/>
          </a:xfrm>
          <a:custGeom>
            <a:avLst/>
            <a:gdLst>
              <a:gd name="connsiteX0" fmla="*/ -110 w 3047179"/>
              <a:gd name="connsiteY0" fmla="*/ -102 h 6861960"/>
              <a:gd name="connsiteX1" fmla="*/ 3047070 w 3047179"/>
              <a:gd name="connsiteY1" fmla="*/ -102 h 6861960"/>
              <a:gd name="connsiteX2" fmla="*/ 3047070 w 3047179"/>
              <a:gd name="connsiteY2" fmla="*/ 6861859 h 6861960"/>
              <a:gd name="connsiteX3" fmla="*/ -111 w 3047179"/>
              <a:gd name="connsiteY3" fmla="*/ 6861859 h 6861960"/>
            </a:gdLst>
            <a:ahLst/>
            <a:cxnLst>
              <a:cxn ang="0">
                <a:pos x="connsiteX0" y="connsiteY0"/>
              </a:cxn>
              <a:cxn ang="0">
                <a:pos x="connsiteX1" y="connsiteY1"/>
              </a:cxn>
              <a:cxn ang="0">
                <a:pos x="connsiteX2" y="connsiteY2"/>
              </a:cxn>
              <a:cxn ang="0">
                <a:pos x="connsiteX3" y="connsiteY3"/>
              </a:cxn>
            </a:cxnLst>
            <a:rect l="l" t="t" r="r" b="b"/>
            <a:pathLst>
              <a:path w="3047179" h="6861960">
                <a:moveTo>
                  <a:pt x="-110" y="-102"/>
                </a:moveTo>
                <a:lnTo>
                  <a:pt x="3047070" y="-102"/>
                </a:lnTo>
                <a:lnTo>
                  <a:pt x="3047070" y="6861859"/>
                </a:lnTo>
                <a:lnTo>
                  <a:pt x="-111" y="6861859"/>
                </a:lnTo>
                <a:close/>
              </a:path>
            </a:pathLst>
          </a:custGeom>
          <a:solidFill>
            <a:schemeClr val="accent4"/>
          </a:solidFill>
          <a:ln w="27336" cap="flat">
            <a:noFill/>
            <a:prstDash val="solid"/>
            <a:miter/>
          </a:ln>
        </p:spPr>
        <p:txBody>
          <a:bodyPr rtlCol="0" anchor="ctr"/>
          <a:lstStyle/>
          <a:p>
            <a:endParaRPr lang="en-US"/>
          </a:p>
        </p:txBody>
      </p:sp>
    </p:spTree>
    <p:extLst>
      <p:ext uri="{BB962C8B-B14F-4D97-AF65-F5344CB8AC3E}">
        <p14:creationId xmlns:p14="http://schemas.microsoft.com/office/powerpoint/2010/main" val="2800844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D54675E5-EA94-CEFB-2E2F-498FC01F0262}"/>
              </a:ext>
            </a:extLst>
          </p:cNvPr>
          <p:cNvSpPr/>
          <p:nvPr/>
        </p:nvSpPr>
        <p:spPr>
          <a:xfrm>
            <a:off x="14514" y="-1707"/>
            <a:ext cx="12188172" cy="6855946"/>
          </a:xfrm>
          <a:custGeom>
            <a:avLst/>
            <a:gdLst>
              <a:gd name="connsiteX0" fmla="*/ 0 w 12188172"/>
              <a:gd name="connsiteY0" fmla="*/ 0 h 6855946"/>
              <a:gd name="connsiteX1" fmla="*/ 12188173 w 12188172"/>
              <a:gd name="connsiteY1" fmla="*/ 0 h 6855946"/>
              <a:gd name="connsiteX2" fmla="*/ 12188173 w 12188172"/>
              <a:gd name="connsiteY2" fmla="*/ 6855947 h 6855946"/>
              <a:gd name="connsiteX3" fmla="*/ 0 w 12188172"/>
              <a:gd name="connsiteY3" fmla="*/ 6855947 h 6855946"/>
            </a:gdLst>
            <a:ahLst/>
            <a:cxnLst>
              <a:cxn ang="0">
                <a:pos x="connsiteX0" y="connsiteY0"/>
              </a:cxn>
              <a:cxn ang="0">
                <a:pos x="connsiteX1" y="connsiteY1"/>
              </a:cxn>
              <a:cxn ang="0">
                <a:pos x="connsiteX2" y="connsiteY2"/>
              </a:cxn>
              <a:cxn ang="0">
                <a:pos x="connsiteX3" y="connsiteY3"/>
              </a:cxn>
            </a:cxnLst>
            <a:rect l="l" t="t" r="r" b="b"/>
            <a:pathLst>
              <a:path w="12188172" h="6855946">
                <a:moveTo>
                  <a:pt x="0" y="0"/>
                </a:moveTo>
                <a:lnTo>
                  <a:pt x="12188173" y="0"/>
                </a:lnTo>
                <a:lnTo>
                  <a:pt x="12188173" y="6855947"/>
                </a:lnTo>
                <a:lnTo>
                  <a:pt x="0" y="6855947"/>
                </a:lnTo>
                <a:close/>
              </a:path>
            </a:pathLst>
          </a:custGeom>
          <a:solidFill>
            <a:srgbClr val="FFFFFF"/>
          </a:solidFill>
          <a:ln w="27336" cap="flat">
            <a:noFill/>
            <a:prstDash val="solid"/>
            <a:miter/>
          </a:ln>
        </p:spPr>
        <p:txBody>
          <a:bodyPr rtlCol="0" anchor="ctr"/>
          <a:lstStyle/>
          <a:p>
            <a:pPr>
              <a:lnSpc>
                <a:spcPct val="150000"/>
              </a:lnSpc>
            </a:pPr>
            <a:r>
              <a:rPr lang="en-US">
                <a:solidFill>
                  <a:schemeClr val="bg1"/>
                </a:solidFill>
                <a:latin typeface="Montserrat" panose="00000500000000000000" pitchFamily="2" charset="0"/>
              </a:rPr>
              <a:t>The purpose of a corporate profile is to provide stakeholders, such as investors, partners, customers, and the general public, with a clear understanding of the company's identity, capabilities, and value proposition.</a:t>
            </a:r>
          </a:p>
          <a:p>
            <a:endParaRPr lang="en-US" dirty="0"/>
          </a:p>
        </p:txBody>
      </p:sp>
      <p:sp>
        <p:nvSpPr>
          <p:cNvPr id="8" name="Freeform: Shape 7">
            <a:extLst>
              <a:ext uri="{FF2B5EF4-FFF2-40B4-BE49-F238E27FC236}">
                <a16:creationId xmlns:a16="http://schemas.microsoft.com/office/drawing/2014/main" id="{EA154466-E08A-7104-6188-EA98CE941630}"/>
              </a:ext>
            </a:extLst>
          </p:cNvPr>
          <p:cNvSpPr/>
          <p:nvPr/>
        </p:nvSpPr>
        <p:spPr>
          <a:xfrm>
            <a:off x="0" y="-1707"/>
            <a:ext cx="6782141" cy="6855946"/>
          </a:xfrm>
          <a:custGeom>
            <a:avLst/>
            <a:gdLst>
              <a:gd name="connsiteX0" fmla="*/ 0 w 6782141"/>
              <a:gd name="connsiteY0" fmla="*/ 0 h 6855946"/>
              <a:gd name="connsiteX1" fmla="*/ 6782142 w 6782141"/>
              <a:gd name="connsiteY1" fmla="*/ 0 h 6855946"/>
              <a:gd name="connsiteX2" fmla="*/ 6782142 w 6782141"/>
              <a:gd name="connsiteY2" fmla="*/ 6855947 h 6855946"/>
              <a:gd name="connsiteX3" fmla="*/ 0 w 6782141"/>
              <a:gd name="connsiteY3" fmla="*/ 6855947 h 6855946"/>
            </a:gdLst>
            <a:ahLst/>
            <a:cxnLst>
              <a:cxn ang="0">
                <a:pos x="connsiteX0" y="connsiteY0"/>
              </a:cxn>
              <a:cxn ang="0">
                <a:pos x="connsiteX1" y="connsiteY1"/>
              </a:cxn>
              <a:cxn ang="0">
                <a:pos x="connsiteX2" y="connsiteY2"/>
              </a:cxn>
              <a:cxn ang="0">
                <a:pos x="connsiteX3" y="connsiteY3"/>
              </a:cxn>
            </a:cxnLst>
            <a:rect l="l" t="t" r="r" b="b"/>
            <a:pathLst>
              <a:path w="6782141" h="6855946">
                <a:moveTo>
                  <a:pt x="0" y="0"/>
                </a:moveTo>
                <a:lnTo>
                  <a:pt x="6782142" y="0"/>
                </a:lnTo>
                <a:lnTo>
                  <a:pt x="6782142" y="6855947"/>
                </a:lnTo>
                <a:lnTo>
                  <a:pt x="0" y="6855947"/>
                </a:lnTo>
                <a:close/>
              </a:path>
            </a:pathLst>
          </a:custGeom>
          <a:solidFill>
            <a:schemeClr val="accent1"/>
          </a:solidFill>
          <a:ln w="27336" cap="flat">
            <a:noFill/>
            <a:prstDash val="solid"/>
            <a:miter/>
          </a:ln>
        </p:spPr>
        <p:txBody>
          <a:bodyPr rtlCol="0" anchor="ctr"/>
          <a:lstStyle/>
          <a:p>
            <a:endParaRPr lang="en-US" dirty="0"/>
          </a:p>
        </p:txBody>
      </p:sp>
      <p:sp>
        <p:nvSpPr>
          <p:cNvPr id="9" name="Freeform: Shape 8">
            <a:extLst>
              <a:ext uri="{FF2B5EF4-FFF2-40B4-BE49-F238E27FC236}">
                <a16:creationId xmlns:a16="http://schemas.microsoft.com/office/drawing/2014/main" id="{7F79C7EF-342F-C63F-E08D-89F49ECB04F8}"/>
              </a:ext>
            </a:extLst>
          </p:cNvPr>
          <p:cNvSpPr/>
          <p:nvPr/>
        </p:nvSpPr>
        <p:spPr>
          <a:xfrm>
            <a:off x="6340139" y="911599"/>
            <a:ext cx="5851886" cy="3748354"/>
          </a:xfrm>
          <a:custGeom>
            <a:avLst/>
            <a:gdLst>
              <a:gd name="connsiteX0" fmla="*/ 0 w 5851886"/>
              <a:gd name="connsiteY0" fmla="*/ 0 h 3748354"/>
              <a:gd name="connsiteX1" fmla="*/ 5851887 w 5851886"/>
              <a:gd name="connsiteY1" fmla="*/ 0 h 3748354"/>
              <a:gd name="connsiteX2" fmla="*/ 5851887 w 5851886"/>
              <a:gd name="connsiteY2" fmla="*/ 3748355 h 3748354"/>
              <a:gd name="connsiteX3" fmla="*/ 0 w 5851886"/>
              <a:gd name="connsiteY3" fmla="*/ 3748355 h 3748354"/>
            </a:gdLst>
            <a:ahLst/>
            <a:cxnLst>
              <a:cxn ang="0">
                <a:pos x="connsiteX0" y="connsiteY0"/>
              </a:cxn>
              <a:cxn ang="0">
                <a:pos x="connsiteX1" y="connsiteY1"/>
              </a:cxn>
              <a:cxn ang="0">
                <a:pos x="connsiteX2" y="connsiteY2"/>
              </a:cxn>
              <a:cxn ang="0">
                <a:pos x="connsiteX3" y="connsiteY3"/>
              </a:cxn>
            </a:cxnLst>
            <a:rect l="l" t="t" r="r" b="b"/>
            <a:pathLst>
              <a:path w="5851886" h="3748354">
                <a:moveTo>
                  <a:pt x="0" y="0"/>
                </a:moveTo>
                <a:lnTo>
                  <a:pt x="5851887" y="0"/>
                </a:lnTo>
                <a:lnTo>
                  <a:pt x="5851887" y="3748355"/>
                </a:lnTo>
                <a:lnTo>
                  <a:pt x="0" y="3748355"/>
                </a:lnTo>
                <a:close/>
              </a:path>
            </a:pathLst>
          </a:custGeom>
          <a:solidFill>
            <a:schemeClr val="accent4"/>
          </a:solidFill>
          <a:ln w="27336" cap="flat">
            <a:noFill/>
            <a:prstDash val="solid"/>
            <a:miter/>
          </a:ln>
        </p:spPr>
        <p:txBody>
          <a:bodyPr rtlCol="0" anchor="ctr"/>
          <a:lstStyle/>
          <a:p>
            <a:endParaRPr lang="en-US"/>
          </a:p>
        </p:txBody>
      </p:sp>
      <p:grpSp>
        <p:nvGrpSpPr>
          <p:cNvPr id="11" name="Group 10">
            <a:extLst>
              <a:ext uri="{FF2B5EF4-FFF2-40B4-BE49-F238E27FC236}">
                <a16:creationId xmlns:a16="http://schemas.microsoft.com/office/drawing/2014/main" id="{03B3E71E-1C34-03A2-F984-7886A8BB9B72}"/>
              </a:ext>
            </a:extLst>
          </p:cNvPr>
          <p:cNvGrpSpPr/>
          <p:nvPr/>
        </p:nvGrpSpPr>
        <p:grpSpPr>
          <a:xfrm>
            <a:off x="6782141" y="1431821"/>
            <a:ext cx="5395346" cy="2707910"/>
            <a:chOff x="6782140" y="1403537"/>
            <a:chExt cx="5395371" cy="2707910"/>
          </a:xfrm>
        </p:grpSpPr>
        <p:sp>
          <p:nvSpPr>
            <p:cNvPr id="3" name="TextBox 2">
              <a:extLst>
                <a:ext uri="{FF2B5EF4-FFF2-40B4-BE49-F238E27FC236}">
                  <a16:creationId xmlns:a16="http://schemas.microsoft.com/office/drawing/2014/main" id="{E2EC0165-FE91-ADD9-2A55-B01938377687}"/>
                </a:ext>
              </a:extLst>
            </p:cNvPr>
            <p:cNvSpPr txBox="1"/>
            <p:nvPr/>
          </p:nvSpPr>
          <p:spPr>
            <a:xfrm>
              <a:off x="6782140" y="1403537"/>
              <a:ext cx="5395371" cy="707886"/>
            </a:xfrm>
            <a:prstGeom prst="rect">
              <a:avLst/>
            </a:prstGeom>
            <a:noFill/>
          </p:spPr>
          <p:txBody>
            <a:bodyPr wrap="square">
              <a:spAutoFit/>
            </a:bodyPr>
            <a:lstStyle/>
            <a:p>
              <a:r>
                <a:rPr lang="en-US" sz="4000" b="1" i="0" dirty="0">
                  <a:solidFill>
                    <a:schemeClr val="tx1">
                      <a:lumMod val="75000"/>
                      <a:lumOff val="25000"/>
                    </a:schemeClr>
                  </a:solidFill>
                  <a:effectLst/>
                  <a:latin typeface="Montserrat" panose="00000500000000000000" pitchFamily="2" charset="0"/>
                </a:rPr>
                <a:t>Purpose</a:t>
              </a:r>
              <a:endParaRPr lang="en-US" sz="4000" b="1" dirty="0">
                <a:solidFill>
                  <a:schemeClr val="tx1">
                    <a:lumMod val="75000"/>
                    <a:lumOff val="25000"/>
                  </a:schemeClr>
                </a:solidFill>
                <a:latin typeface="Montserrat" panose="00000500000000000000" pitchFamily="2" charset="0"/>
              </a:endParaRPr>
            </a:p>
          </p:txBody>
        </p:sp>
        <p:sp>
          <p:nvSpPr>
            <p:cNvPr id="10" name="TextBox 9">
              <a:extLst>
                <a:ext uri="{FF2B5EF4-FFF2-40B4-BE49-F238E27FC236}">
                  <a16:creationId xmlns:a16="http://schemas.microsoft.com/office/drawing/2014/main" id="{596CC529-9D09-DD88-8042-CB6E04DB3DA4}"/>
                </a:ext>
              </a:extLst>
            </p:cNvPr>
            <p:cNvSpPr txBox="1"/>
            <p:nvPr/>
          </p:nvSpPr>
          <p:spPr>
            <a:xfrm>
              <a:off x="6782140" y="2214133"/>
              <a:ext cx="5003459" cy="1897314"/>
            </a:xfrm>
            <a:prstGeom prst="rect">
              <a:avLst/>
            </a:prstGeom>
            <a:noFill/>
          </p:spPr>
          <p:txBody>
            <a:bodyPr wrap="square">
              <a:spAutoFit/>
            </a:bodyPr>
            <a:lstStyle/>
            <a:p>
              <a:pPr>
                <a:lnSpc>
                  <a:spcPct val="150000"/>
                </a:lnSpc>
              </a:pPr>
              <a:r>
                <a:rPr lang="en-US" sz="1600" dirty="0">
                  <a:solidFill>
                    <a:schemeClr val="tx1">
                      <a:lumMod val="75000"/>
                      <a:lumOff val="25000"/>
                    </a:schemeClr>
                  </a:solidFill>
                  <a:latin typeface="Montserrat" panose="00000500000000000000" pitchFamily="2" charset="0"/>
                </a:rPr>
                <a:t>The purpose of a corporate profile is to provide stakeholders, such as investors, partners, customers, and the general public, with a clear understanding of the company's identity, capabilities, and value proposition.</a:t>
              </a:r>
            </a:p>
          </p:txBody>
        </p:sp>
      </p:grpSp>
      <p:grpSp>
        <p:nvGrpSpPr>
          <p:cNvPr id="12" name="Group 11">
            <a:extLst>
              <a:ext uri="{FF2B5EF4-FFF2-40B4-BE49-F238E27FC236}">
                <a16:creationId xmlns:a16="http://schemas.microsoft.com/office/drawing/2014/main" id="{D77D4CF2-B4B8-E1C3-63D4-2DF6F407EB70}"/>
              </a:ext>
            </a:extLst>
          </p:cNvPr>
          <p:cNvGrpSpPr/>
          <p:nvPr/>
        </p:nvGrpSpPr>
        <p:grpSpPr>
          <a:xfrm>
            <a:off x="798187" y="342810"/>
            <a:ext cx="5185766" cy="6166913"/>
            <a:chOff x="484609" y="479002"/>
            <a:chExt cx="5185766" cy="6166913"/>
          </a:xfrm>
        </p:grpSpPr>
        <p:pic>
          <p:nvPicPr>
            <p:cNvPr id="3074" name="Picture 2" descr="Photo business team working on laptop to check the results of their work">
              <a:extLst>
                <a:ext uri="{FF2B5EF4-FFF2-40B4-BE49-F238E27FC236}">
                  <a16:creationId xmlns:a16="http://schemas.microsoft.com/office/drawing/2014/main" id="{2EBC0FAC-9A3D-DB2D-80C7-D7B5E003D2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609" y="479002"/>
              <a:ext cx="5185766" cy="332141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ree photo medium shot woman working on laptop">
              <a:extLst>
                <a:ext uri="{FF2B5EF4-FFF2-40B4-BE49-F238E27FC236}">
                  <a16:creationId xmlns:a16="http://schemas.microsoft.com/office/drawing/2014/main" id="{E17B90A1-F618-C614-6C92-B5E8C54941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316" r="13029" b="32389"/>
            <a:stretch/>
          </p:blipFill>
          <p:spPr bwMode="auto">
            <a:xfrm>
              <a:off x="484609" y="3947886"/>
              <a:ext cx="5185766" cy="269802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00071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F022363D-8224-B650-5E41-7DBD0E2E5D85}"/>
              </a:ext>
            </a:extLst>
          </p:cNvPr>
          <p:cNvSpPr/>
          <p:nvPr/>
        </p:nvSpPr>
        <p:spPr>
          <a:xfrm>
            <a:off x="3035" y="1673516"/>
            <a:ext cx="4919181" cy="3499218"/>
          </a:xfrm>
          <a:custGeom>
            <a:avLst/>
            <a:gdLst>
              <a:gd name="connsiteX0" fmla="*/ 0 w 4919181"/>
              <a:gd name="connsiteY0" fmla="*/ 0 h 3499218"/>
              <a:gd name="connsiteX1" fmla="*/ 4919181 w 4919181"/>
              <a:gd name="connsiteY1" fmla="*/ 0 h 3499218"/>
              <a:gd name="connsiteX2" fmla="*/ 4919181 w 4919181"/>
              <a:gd name="connsiteY2" fmla="*/ 3499219 h 3499218"/>
              <a:gd name="connsiteX3" fmla="*/ 0 w 4919181"/>
              <a:gd name="connsiteY3" fmla="*/ 3499219 h 3499218"/>
            </a:gdLst>
            <a:ahLst/>
            <a:cxnLst>
              <a:cxn ang="0">
                <a:pos x="connsiteX0" y="connsiteY0"/>
              </a:cxn>
              <a:cxn ang="0">
                <a:pos x="connsiteX1" y="connsiteY1"/>
              </a:cxn>
              <a:cxn ang="0">
                <a:pos x="connsiteX2" y="connsiteY2"/>
              </a:cxn>
              <a:cxn ang="0">
                <a:pos x="connsiteX3" y="connsiteY3"/>
              </a:cxn>
            </a:cxnLst>
            <a:rect l="l" t="t" r="r" b="b"/>
            <a:pathLst>
              <a:path w="4919181" h="3499218">
                <a:moveTo>
                  <a:pt x="0" y="0"/>
                </a:moveTo>
                <a:lnTo>
                  <a:pt x="4919181" y="0"/>
                </a:lnTo>
                <a:lnTo>
                  <a:pt x="4919181" y="3499219"/>
                </a:lnTo>
                <a:lnTo>
                  <a:pt x="0" y="3499219"/>
                </a:lnTo>
                <a:close/>
              </a:path>
            </a:pathLst>
          </a:custGeom>
          <a:solidFill>
            <a:srgbClr val="F2C523"/>
          </a:solidFill>
          <a:ln w="2731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EEC01DA-C585-87BD-8520-E2D3958AD4E4}"/>
              </a:ext>
            </a:extLst>
          </p:cNvPr>
          <p:cNvSpPr/>
          <p:nvPr/>
        </p:nvSpPr>
        <p:spPr>
          <a:xfrm>
            <a:off x="4820848" y="766675"/>
            <a:ext cx="7353634" cy="5318910"/>
          </a:xfrm>
          <a:custGeom>
            <a:avLst/>
            <a:gdLst>
              <a:gd name="connsiteX0" fmla="*/ 0 w 7353634"/>
              <a:gd name="connsiteY0" fmla="*/ 0 h 5318910"/>
              <a:gd name="connsiteX1" fmla="*/ 7353635 w 7353634"/>
              <a:gd name="connsiteY1" fmla="*/ 0 h 5318910"/>
              <a:gd name="connsiteX2" fmla="*/ 7353635 w 7353634"/>
              <a:gd name="connsiteY2" fmla="*/ 5318910 h 5318910"/>
              <a:gd name="connsiteX3" fmla="*/ 0 w 7353634"/>
              <a:gd name="connsiteY3" fmla="*/ 5318910 h 5318910"/>
            </a:gdLst>
            <a:ahLst/>
            <a:cxnLst>
              <a:cxn ang="0">
                <a:pos x="connsiteX0" y="connsiteY0"/>
              </a:cxn>
              <a:cxn ang="0">
                <a:pos x="connsiteX1" y="connsiteY1"/>
              </a:cxn>
              <a:cxn ang="0">
                <a:pos x="connsiteX2" y="connsiteY2"/>
              </a:cxn>
              <a:cxn ang="0">
                <a:pos x="connsiteX3" y="connsiteY3"/>
              </a:cxn>
            </a:cxnLst>
            <a:rect l="l" t="t" r="r" b="b"/>
            <a:pathLst>
              <a:path w="7353634" h="5318910">
                <a:moveTo>
                  <a:pt x="0" y="0"/>
                </a:moveTo>
                <a:lnTo>
                  <a:pt x="7353635" y="0"/>
                </a:lnTo>
                <a:lnTo>
                  <a:pt x="7353635" y="5318910"/>
                </a:lnTo>
                <a:lnTo>
                  <a:pt x="0" y="5318910"/>
                </a:lnTo>
                <a:close/>
              </a:path>
            </a:pathLst>
          </a:custGeom>
          <a:solidFill>
            <a:schemeClr val="accent1"/>
          </a:solidFill>
          <a:ln w="27315" cap="flat">
            <a:noFill/>
            <a:prstDash val="solid"/>
            <a:miter/>
          </a:ln>
        </p:spPr>
        <p:txBody>
          <a:bodyPr rtlCol="0" anchor="ctr"/>
          <a:lstStyle/>
          <a:p>
            <a:endParaRPr lang="en-US"/>
          </a:p>
        </p:txBody>
      </p:sp>
      <p:pic>
        <p:nvPicPr>
          <p:cNvPr id="4098" name="Picture 2" descr="Free photo cheerful young colleagues indoors coworking">
            <a:extLst>
              <a:ext uri="{FF2B5EF4-FFF2-40B4-BE49-F238E27FC236}">
                <a16:creationId xmlns:a16="http://schemas.microsoft.com/office/drawing/2014/main" id="{6280E30C-5F5B-22BB-99BE-50C10C4533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58" y="1823025"/>
            <a:ext cx="4804136" cy="3200200"/>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6629B6C6-9621-481B-E63B-E9F95B239202}"/>
              </a:ext>
            </a:extLst>
          </p:cNvPr>
          <p:cNvGrpSpPr/>
          <p:nvPr/>
        </p:nvGrpSpPr>
        <p:grpSpPr>
          <a:xfrm>
            <a:off x="5242165" y="1804525"/>
            <a:ext cx="6563764" cy="3344202"/>
            <a:chOff x="5242165" y="1959705"/>
            <a:chExt cx="6563764" cy="3344202"/>
          </a:xfrm>
        </p:grpSpPr>
        <p:grpSp>
          <p:nvGrpSpPr>
            <p:cNvPr id="17" name="Group 16">
              <a:extLst>
                <a:ext uri="{FF2B5EF4-FFF2-40B4-BE49-F238E27FC236}">
                  <a16:creationId xmlns:a16="http://schemas.microsoft.com/office/drawing/2014/main" id="{13846C47-72AB-F71D-DC90-2D8A204B8F65}"/>
                </a:ext>
              </a:extLst>
            </p:cNvPr>
            <p:cNvGrpSpPr/>
            <p:nvPr/>
          </p:nvGrpSpPr>
          <p:grpSpPr>
            <a:xfrm>
              <a:off x="5242165" y="1959705"/>
              <a:ext cx="6563764" cy="369332"/>
              <a:chOff x="5242165" y="1959705"/>
              <a:chExt cx="6563764" cy="369332"/>
            </a:xfrm>
          </p:grpSpPr>
          <p:grpSp>
            <p:nvGrpSpPr>
              <p:cNvPr id="16" name="Group 15">
                <a:extLst>
                  <a:ext uri="{FF2B5EF4-FFF2-40B4-BE49-F238E27FC236}">
                    <a16:creationId xmlns:a16="http://schemas.microsoft.com/office/drawing/2014/main" id="{202A1D4F-2087-5C76-E792-BC1AFC98D463}"/>
                  </a:ext>
                </a:extLst>
              </p:cNvPr>
              <p:cNvGrpSpPr/>
              <p:nvPr/>
            </p:nvGrpSpPr>
            <p:grpSpPr>
              <a:xfrm>
                <a:off x="5242165" y="1988137"/>
                <a:ext cx="334156" cy="211477"/>
                <a:chOff x="5242165" y="1988137"/>
                <a:chExt cx="334156" cy="211477"/>
              </a:xfrm>
            </p:grpSpPr>
            <p:sp>
              <p:nvSpPr>
                <p:cNvPr id="127" name="Freeform: Shape 126">
                  <a:extLst>
                    <a:ext uri="{FF2B5EF4-FFF2-40B4-BE49-F238E27FC236}">
                      <a16:creationId xmlns:a16="http://schemas.microsoft.com/office/drawing/2014/main" id="{058C8F7F-03EA-0C72-DC03-3E63F63F3B57}"/>
                    </a:ext>
                  </a:extLst>
                </p:cNvPr>
                <p:cNvSpPr/>
                <p:nvPr/>
              </p:nvSpPr>
              <p:spPr>
                <a:xfrm>
                  <a:off x="5375773" y="1988137"/>
                  <a:ext cx="200548" cy="211477"/>
                </a:xfrm>
                <a:custGeom>
                  <a:avLst/>
                  <a:gdLst>
                    <a:gd name="connsiteX0" fmla="*/ 200549 w 200548"/>
                    <a:gd name="connsiteY0" fmla="*/ 105739 h 211477"/>
                    <a:gd name="connsiteX1" fmla="*/ 0 w 200548"/>
                    <a:gd name="connsiteY1" fmla="*/ 0 h 211477"/>
                    <a:gd name="connsiteX2" fmla="*/ 0 w 200548"/>
                    <a:gd name="connsiteY2" fmla="*/ 211478 h 211477"/>
                    <a:gd name="connsiteX3" fmla="*/ 200549 w 200548"/>
                    <a:gd name="connsiteY3" fmla="*/ 105739 h 211477"/>
                  </a:gdLst>
                  <a:ahLst/>
                  <a:cxnLst>
                    <a:cxn ang="0">
                      <a:pos x="connsiteX0" y="connsiteY0"/>
                    </a:cxn>
                    <a:cxn ang="0">
                      <a:pos x="connsiteX1" y="connsiteY1"/>
                    </a:cxn>
                    <a:cxn ang="0">
                      <a:pos x="connsiteX2" y="connsiteY2"/>
                    </a:cxn>
                    <a:cxn ang="0">
                      <a:pos x="connsiteX3" y="connsiteY3"/>
                    </a:cxn>
                  </a:cxnLst>
                  <a:rect l="l" t="t" r="r" b="b"/>
                  <a:pathLst>
                    <a:path w="200548" h="211477">
                      <a:moveTo>
                        <a:pt x="200549" y="105739"/>
                      </a:moveTo>
                      <a:lnTo>
                        <a:pt x="0" y="0"/>
                      </a:lnTo>
                      <a:lnTo>
                        <a:pt x="0" y="211478"/>
                      </a:lnTo>
                      <a:lnTo>
                        <a:pt x="200549" y="105739"/>
                      </a:lnTo>
                      <a:close/>
                    </a:path>
                  </a:pathLst>
                </a:custGeom>
                <a:solidFill>
                  <a:srgbClr val="FFFFFF"/>
                </a:solidFill>
                <a:ln w="2731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D33ABC42-5771-FF00-3EA7-9698163F1EED}"/>
                    </a:ext>
                  </a:extLst>
                </p:cNvPr>
                <p:cNvSpPr/>
                <p:nvPr/>
              </p:nvSpPr>
              <p:spPr>
                <a:xfrm>
                  <a:off x="5242165" y="1988137"/>
                  <a:ext cx="200548" cy="211477"/>
                </a:xfrm>
                <a:custGeom>
                  <a:avLst/>
                  <a:gdLst>
                    <a:gd name="connsiteX0" fmla="*/ 200549 w 200548"/>
                    <a:gd name="connsiteY0" fmla="*/ 105739 h 211477"/>
                    <a:gd name="connsiteX1" fmla="*/ 0 w 200548"/>
                    <a:gd name="connsiteY1" fmla="*/ 0 h 211477"/>
                    <a:gd name="connsiteX2" fmla="*/ 0 w 200548"/>
                    <a:gd name="connsiteY2" fmla="*/ 211478 h 211477"/>
                    <a:gd name="connsiteX3" fmla="*/ 200549 w 200548"/>
                    <a:gd name="connsiteY3" fmla="*/ 105739 h 211477"/>
                  </a:gdLst>
                  <a:ahLst/>
                  <a:cxnLst>
                    <a:cxn ang="0">
                      <a:pos x="connsiteX0" y="connsiteY0"/>
                    </a:cxn>
                    <a:cxn ang="0">
                      <a:pos x="connsiteX1" y="connsiteY1"/>
                    </a:cxn>
                    <a:cxn ang="0">
                      <a:pos x="connsiteX2" y="connsiteY2"/>
                    </a:cxn>
                    <a:cxn ang="0">
                      <a:pos x="connsiteX3" y="connsiteY3"/>
                    </a:cxn>
                  </a:cxnLst>
                  <a:rect l="l" t="t" r="r" b="b"/>
                  <a:pathLst>
                    <a:path w="200548" h="211477">
                      <a:moveTo>
                        <a:pt x="200549" y="105739"/>
                      </a:moveTo>
                      <a:lnTo>
                        <a:pt x="0" y="0"/>
                      </a:lnTo>
                      <a:lnTo>
                        <a:pt x="0" y="211478"/>
                      </a:lnTo>
                      <a:lnTo>
                        <a:pt x="200549" y="105739"/>
                      </a:lnTo>
                      <a:close/>
                    </a:path>
                  </a:pathLst>
                </a:custGeom>
                <a:solidFill>
                  <a:srgbClr val="FFFFFF"/>
                </a:solidFill>
                <a:ln w="27315" cap="flat">
                  <a:noFill/>
                  <a:prstDash val="solid"/>
                  <a:miter/>
                </a:ln>
              </p:spPr>
              <p:txBody>
                <a:bodyPr rtlCol="0" anchor="ctr"/>
                <a:lstStyle/>
                <a:p>
                  <a:endParaRPr lang="en-US"/>
                </a:p>
              </p:txBody>
            </p:sp>
          </p:grpSp>
          <p:sp>
            <p:nvSpPr>
              <p:cNvPr id="9" name="TextBox 8">
                <a:extLst>
                  <a:ext uri="{FF2B5EF4-FFF2-40B4-BE49-F238E27FC236}">
                    <a16:creationId xmlns:a16="http://schemas.microsoft.com/office/drawing/2014/main" id="{F456C4E2-CC98-7974-28F8-C48445DED775}"/>
                  </a:ext>
                </a:extLst>
              </p:cNvPr>
              <p:cNvSpPr txBox="1"/>
              <p:nvPr/>
            </p:nvSpPr>
            <p:spPr>
              <a:xfrm>
                <a:off x="5709929" y="1959705"/>
                <a:ext cx="6096000" cy="369332"/>
              </a:xfrm>
              <a:prstGeom prst="rect">
                <a:avLst/>
              </a:prstGeom>
              <a:noFill/>
            </p:spPr>
            <p:txBody>
              <a:bodyPr wrap="square">
                <a:spAutoFit/>
              </a:bodyPr>
              <a:lstStyle/>
              <a:p>
                <a:r>
                  <a:rPr lang="en-US" i="0" dirty="0">
                    <a:solidFill>
                      <a:schemeClr val="bg1"/>
                    </a:solidFill>
                    <a:effectLst/>
                    <a:latin typeface="Montserrat" panose="00000500000000000000" pitchFamily="2" charset="0"/>
                  </a:rPr>
                  <a:t>Brief Account Of The Company's Founding</a:t>
                </a:r>
                <a:endParaRPr lang="en-US" dirty="0"/>
              </a:p>
            </p:txBody>
          </p:sp>
        </p:grpSp>
        <p:grpSp>
          <p:nvGrpSpPr>
            <p:cNvPr id="18" name="Group 17">
              <a:extLst>
                <a:ext uri="{FF2B5EF4-FFF2-40B4-BE49-F238E27FC236}">
                  <a16:creationId xmlns:a16="http://schemas.microsoft.com/office/drawing/2014/main" id="{77285956-B3F9-4E75-A0D7-45AE247A802B}"/>
                </a:ext>
              </a:extLst>
            </p:cNvPr>
            <p:cNvGrpSpPr/>
            <p:nvPr/>
          </p:nvGrpSpPr>
          <p:grpSpPr>
            <a:xfrm>
              <a:off x="5242165" y="3308641"/>
              <a:ext cx="6563764" cy="369332"/>
              <a:chOff x="5242165" y="3267360"/>
              <a:chExt cx="6563764" cy="369332"/>
            </a:xfrm>
          </p:grpSpPr>
          <p:grpSp>
            <p:nvGrpSpPr>
              <p:cNvPr id="15" name="Group 14">
                <a:extLst>
                  <a:ext uri="{FF2B5EF4-FFF2-40B4-BE49-F238E27FC236}">
                    <a16:creationId xmlns:a16="http://schemas.microsoft.com/office/drawing/2014/main" id="{96880AD3-CEFB-8C12-84A6-9EBD34A3CBEB}"/>
                  </a:ext>
                </a:extLst>
              </p:cNvPr>
              <p:cNvGrpSpPr/>
              <p:nvPr/>
            </p:nvGrpSpPr>
            <p:grpSpPr>
              <a:xfrm>
                <a:off x="5242165" y="3295792"/>
                <a:ext cx="334156" cy="211477"/>
                <a:chOff x="5242165" y="3329408"/>
                <a:chExt cx="334156" cy="211477"/>
              </a:xfrm>
            </p:grpSpPr>
            <p:sp>
              <p:nvSpPr>
                <p:cNvPr id="128" name="Freeform: Shape 127">
                  <a:extLst>
                    <a:ext uri="{FF2B5EF4-FFF2-40B4-BE49-F238E27FC236}">
                      <a16:creationId xmlns:a16="http://schemas.microsoft.com/office/drawing/2014/main" id="{B80E8F33-0AD2-E95B-DA59-01FC6A021939}"/>
                    </a:ext>
                  </a:extLst>
                </p:cNvPr>
                <p:cNvSpPr/>
                <p:nvPr/>
              </p:nvSpPr>
              <p:spPr>
                <a:xfrm>
                  <a:off x="5375773" y="3329408"/>
                  <a:ext cx="200548" cy="211477"/>
                </a:xfrm>
                <a:custGeom>
                  <a:avLst/>
                  <a:gdLst>
                    <a:gd name="connsiteX0" fmla="*/ 200549 w 200548"/>
                    <a:gd name="connsiteY0" fmla="*/ 105466 h 211477"/>
                    <a:gd name="connsiteX1" fmla="*/ 0 w 200548"/>
                    <a:gd name="connsiteY1" fmla="*/ 0 h 211477"/>
                    <a:gd name="connsiteX2" fmla="*/ 0 w 200548"/>
                    <a:gd name="connsiteY2" fmla="*/ 211478 h 211477"/>
                    <a:gd name="connsiteX3" fmla="*/ 200549 w 200548"/>
                    <a:gd name="connsiteY3" fmla="*/ 105466 h 211477"/>
                  </a:gdLst>
                  <a:ahLst/>
                  <a:cxnLst>
                    <a:cxn ang="0">
                      <a:pos x="connsiteX0" y="connsiteY0"/>
                    </a:cxn>
                    <a:cxn ang="0">
                      <a:pos x="connsiteX1" y="connsiteY1"/>
                    </a:cxn>
                    <a:cxn ang="0">
                      <a:pos x="connsiteX2" y="connsiteY2"/>
                    </a:cxn>
                    <a:cxn ang="0">
                      <a:pos x="connsiteX3" y="connsiteY3"/>
                    </a:cxn>
                  </a:cxnLst>
                  <a:rect l="l" t="t" r="r" b="b"/>
                  <a:pathLst>
                    <a:path w="200548" h="211477">
                      <a:moveTo>
                        <a:pt x="200549" y="105466"/>
                      </a:moveTo>
                      <a:lnTo>
                        <a:pt x="0" y="0"/>
                      </a:lnTo>
                      <a:lnTo>
                        <a:pt x="0" y="211478"/>
                      </a:lnTo>
                      <a:lnTo>
                        <a:pt x="200549" y="105466"/>
                      </a:lnTo>
                      <a:close/>
                    </a:path>
                  </a:pathLst>
                </a:custGeom>
                <a:solidFill>
                  <a:srgbClr val="FFFFFF"/>
                </a:solidFill>
                <a:ln w="27315" cap="flat">
                  <a:noFill/>
                  <a:prstDash val="solid"/>
                  <a:miter/>
                </a:ln>
              </p:spPr>
              <p:txBody>
                <a:bodyPr rtlCol="0" anchor="ctr"/>
                <a:lstStyle/>
                <a:p>
                  <a:endParaRPr lang="en-US" b="1"/>
                </a:p>
              </p:txBody>
            </p:sp>
            <p:sp>
              <p:nvSpPr>
                <p:cNvPr id="130" name="Freeform: Shape 129">
                  <a:extLst>
                    <a:ext uri="{FF2B5EF4-FFF2-40B4-BE49-F238E27FC236}">
                      <a16:creationId xmlns:a16="http://schemas.microsoft.com/office/drawing/2014/main" id="{E6DD8705-0A76-AE39-910A-79C9D046963A}"/>
                    </a:ext>
                  </a:extLst>
                </p:cNvPr>
                <p:cNvSpPr/>
                <p:nvPr/>
              </p:nvSpPr>
              <p:spPr>
                <a:xfrm>
                  <a:off x="5242165" y="3329408"/>
                  <a:ext cx="200548" cy="211477"/>
                </a:xfrm>
                <a:custGeom>
                  <a:avLst/>
                  <a:gdLst>
                    <a:gd name="connsiteX0" fmla="*/ 200549 w 200548"/>
                    <a:gd name="connsiteY0" fmla="*/ 105466 h 211477"/>
                    <a:gd name="connsiteX1" fmla="*/ 0 w 200548"/>
                    <a:gd name="connsiteY1" fmla="*/ 0 h 211477"/>
                    <a:gd name="connsiteX2" fmla="*/ 0 w 200548"/>
                    <a:gd name="connsiteY2" fmla="*/ 211478 h 211477"/>
                    <a:gd name="connsiteX3" fmla="*/ 200549 w 200548"/>
                    <a:gd name="connsiteY3" fmla="*/ 105466 h 211477"/>
                  </a:gdLst>
                  <a:ahLst/>
                  <a:cxnLst>
                    <a:cxn ang="0">
                      <a:pos x="connsiteX0" y="connsiteY0"/>
                    </a:cxn>
                    <a:cxn ang="0">
                      <a:pos x="connsiteX1" y="connsiteY1"/>
                    </a:cxn>
                    <a:cxn ang="0">
                      <a:pos x="connsiteX2" y="connsiteY2"/>
                    </a:cxn>
                    <a:cxn ang="0">
                      <a:pos x="connsiteX3" y="connsiteY3"/>
                    </a:cxn>
                  </a:cxnLst>
                  <a:rect l="l" t="t" r="r" b="b"/>
                  <a:pathLst>
                    <a:path w="200548" h="211477">
                      <a:moveTo>
                        <a:pt x="200549" y="105466"/>
                      </a:moveTo>
                      <a:lnTo>
                        <a:pt x="0" y="0"/>
                      </a:lnTo>
                      <a:lnTo>
                        <a:pt x="0" y="211478"/>
                      </a:lnTo>
                      <a:lnTo>
                        <a:pt x="200549" y="105466"/>
                      </a:lnTo>
                      <a:close/>
                    </a:path>
                  </a:pathLst>
                </a:custGeom>
                <a:solidFill>
                  <a:srgbClr val="FFFFFF"/>
                </a:solidFill>
                <a:ln w="27315" cap="flat">
                  <a:noFill/>
                  <a:prstDash val="solid"/>
                  <a:miter/>
                </a:ln>
              </p:spPr>
              <p:txBody>
                <a:bodyPr rtlCol="0" anchor="ctr"/>
                <a:lstStyle/>
                <a:p>
                  <a:endParaRPr lang="en-US" b="1"/>
                </a:p>
              </p:txBody>
            </p:sp>
          </p:grpSp>
          <p:sp>
            <p:nvSpPr>
              <p:cNvPr id="10" name="TextBox 9">
                <a:extLst>
                  <a:ext uri="{FF2B5EF4-FFF2-40B4-BE49-F238E27FC236}">
                    <a16:creationId xmlns:a16="http://schemas.microsoft.com/office/drawing/2014/main" id="{BFDFAAD8-2CA2-63F6-F9C2-BE0FAE623D4E}"/>
                  </a:ext>
                </a:extLst>
              </p:cNvPr>
              <p:cNvSpPr txBox="1"/>
              <p:nvPr/>
            </p:nvSpPr>
            <p:spPr>
              <a:xfrm>
                <a:off x="5709929" y="3267360"/>
                <a:ext cx="6096000" cy="369332"/>
              </a:xfrm>
              <a:prstGeom prst="rect">
                <a:avLst/>
              </a:prstGeom>
              <a:noFill/>
            </p:spPr>
            <p:txBody>
              <a:bodyPr wrap="square">
                <a:spAutoFit/>
              </a:bodyPr>
              <a:lstStyle/>
              <a:p>
                <a:r>
                  <a:rPr lang="en-US" i="0" dirty="0">
                    <a:solidFill>
                      <a:schemeClr val="bg1"/>
                    </a:solidFill>
                    <a:effectLst/>
                    <a:latin typeface="Montserrat" panose="00000500000000000000" pitchFamily="2" charset="0"/>
                  </a:rPr>
                  <a:t>Significant Milestones</a:t>
                </a:r>
                <a:endParaRPr lang="en-US" dirty="0"/>
              </a:p>
            </p:txBody>
          </p:sp>
        </p:grpSp>
        <p:grpSp>
          <p:nvGrpSpPr>
            <p:cNvPr id="19" name="Group 18">
              <a:extLst>
                <a:ext uri="{FF2B5EF4-FFF2-40B4-BE49-F238E27FC236}">
                  <a16:creationId xmlns:a16="http://schemas.microsoft.com/office/drawing/2014/main" id="{0015C621-0CD4-239E-B02E-677008CDE6A6}"/>
                </a:ext>
              </a:extLst>
            </p:cNvPr>
            <p:cNvGrpSpPr/>
            <p:nvPr/>
          </p:nvGrpSpPr>
          <p:grpSpPr>
            <a:xfrm>
              <a:off x="5242165" y="4657576"/>
              <a:ext cx="6563764" cy="646331"/>
              <a:chOff x="5242165" y="4657576"/>
              <a:chExt cx="6563764" cy="646331"/>
            </a:xfrm>
          </p:grpSpPr>
          <p:grpSp>
            <p:nvGrpSpPr>
              <p:cNvPr id="14" name="Group 13">
                <a:extLst>
                  <a:ext uri="{FF2B5EF4-FFF2-40B4-BE49-F238E27FC236}">
                    <a16:creationId xmlns:a16="http://schemas.microsoft.com/office/drawing/2014/main" id="{73FBA25F-3052-F152-B117-586C712B6ECA}"/>
                  </a:ext>
                </a:extLst>
              </p:cNvPr>
              <p:cNvGrpSpPr/>
              <p:nvPr/>
            </p:nvGrpSpPr>
            <p:grpSpPr>
              <a:xfrm>
                <a:off x="5242165" y="4824507"/>
                <a:ext cx="334156" cy="211477"/>
                <a:chOff x="5242165" y="4652647"/>
                <a:chExt cx="334156" cy="211477"/>
              </a:xfrm>
            </p:grpSpPr>
            <p:sp>
              <p:nvSpPr>
                <p:cNvPr id="171" name="Freeform: Shape 170">
                  <a:extLst>
                    <a:ext uri="{FF2B5EF4-FFF2-40B4-BE49-F238E27FC236}">
                      <a16:creationId xmlns:a16="http://schemas.microsoft.com/office/drawing/2014/main" id="{AF4A7F9E-EF0F-21B6-3429-D8F383AD26CE}"/>
                    </a:ext>
                  </a:extLst>
                </p:cNvPr>
                <p:cNvSpPr/>
                <p:nvPr/>
              </p:nvSpPr>
              <p:spPr>
                <a:xfrm>
                  <a:off x="5375773" y="4652647"/>
                  <a:ext cx="200548" cy="211477"/>
                </a:xfrm>
                <a:custGeom>
                  <a:avLst/>
                  <a:gdLst>
                    <a:gd name="connsiteX0" fmla="*/ 200549 w 200548"/>
                    <a:gd name="connsiteY0" fmla="*/ 105739 h 211477"/>
                    <a:gd name="connsiteX1" fmla="*/ 0 w 200548"/>
                    <a:gd name="connsiteY1" fmla="*/ 0 h 211477"/>
                    <a:gd name="connsiteX2" fmla="*/ 0 w 200548"/>
                    <a:gd name="connsiteY2" fmla="*/ 211477 h 211477"/>
                    <a:gd name="connsiteX3" fmla="*/ 200549 w 200548"/>
                    <a:gd name="connsiteY3" fmla="*/ 105739 h 211477"/>
                  </a:gdLst>
                  <a:ahLst/>
                  <a:cxnLst>
                    <a:cxn ang="0">
                      <a:pos x="connsiteX0" y="connsiteY0"/>
                    </a:cxn>
                    <a:cxn ang="0">
                      <a:pos x="connsiteX1" y="connsiteY1"/>
                    </a:cxn>
                    <a:cxn ang="0">
                      <a:pos x="connsiteX2" y="connsiteY2"/>
                    </a:cxn>
                    <a:cxn ang="0">
                      <a:pos x="connsiteX3" y="connsiteY3"/>
                    </a:cxn>
                  </a:cxnLst>
                  <a:rect l="l" t="t" r="r" b="b"/>
                  <a:pathLst>
                    <a:path w="200548" h="211477">
                      <a:moveTo>
                        <a:pt x="200549" y="105739"/>
                      </a:moveTo>
                      <a:lnTo>
                        <a:pt x="0" y="0"/>
                      </a:lnTo>
                      <a:lnTo>
                        <a:pt x="0" y="211477"/>
                      </a:lnTo>
                      <a:lnTo>
                        <a:pt x="200549" y="105739"/>
                      </a:lnTo>
                      <a:close/>
                    </a:path>
                  </a:pathLst>
                </a:custGeom>
                <a:solidFill>
                  <a:srgbClr val="FFFFFF"/>
                </a:solidFill>
                <a:ln w="2731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1F450B42-37CF-225C-D312-EED65F10DBED}"/>
                    </a:ext>
                  </a:extLst>
                </p:cNvPr>
                <p:cNvSpPr/>
                <p:nvPr/>
              </p:nvSpPr>
              <p:spPr>
                <a:xfrm>
                  <a:off x="5242165" y="4652647"/>
                  <a:ext cx="200548" cy="211477"/>
                </a:xfrm>
                <a:custGeom>
                  <a:avLst/>
                  <a:gdLst>
                    <a:gd name="connsiteX0" fmla="*/ 200549 w 200548"/>
                    <a:gd name="connsiteY0" fmla="*/ 105739 h 211477"/>
                    <a:gd name="connsiteX1" fmla="*/ 0 w 200548"/>
                    <a:gd name="connsiteY1" fmla="*/ 0 h 211477"/>
                    <a:gd name="connsiteX2" fmla="*/ 0 w 200548"/>
                    <a:gd name="connsiteY2" fmla="*/ 211477 h 211477"/>
                    <a:gd name="connsiteX3" fmla="*/ 200549 w 200548"/>
                    <a:gd name="connsiteY3" fmla="*/ 105739 h 211477"/>
                  </a:gdLst>
                  <a:ahLst/>
                  <a:cxnLst>
                    <a:cxn ang="0">
                      <a:pos x="connsiteX0" y="connsiteY0"/>
                    </a:cxn>
                    <a:cxn ang="0">
                      <a:pos x="connsiteX1" y="connsiteY1"/>
                    </a:cxn>
                    <a:cxn ang="0">
                      <a:pos x="connsiteX2" y="connsiteY2"/>
                    </a:cxn>
                    <a:cxn ang="0">
                      <a:pos x="connsiteX3" y="connsiteY3"/>
                    </a:cxn>
                  </a:cxnLst>
                  <a:rect l="l" t="t" r="r" b="b"/>
                  <a:pathLst>
                    <a:path w="200548" h="211477">
                      <a:moveTo>
                        <a:pt x="200549" y="105739"/>
                      </a:moveTo>
                      <a:lnTo>
                        <a:pt x="0" y="0"/>
                      </a:lnTo>
                      <a:lnTo>
                        <a:pt x="0" y="211477"/>
                      </a:lnTo>
                      <a:lnTo>
                        <a:pt x="200549" y="105739"/>
                      </a:lnTo>
                      <a:close/>
                    </a:path>
                  </a:pathLst>
                </a:custGeom>
                <a:solidFill>
                  <a:srgbClr val="FFFFFF"/>
                </a:solidFill>
                <a:ln w="27315" cap="flat">
                  <a:noFill/>
                  <a:prstDash val="solid"/>
                  <a:miter/>
                </a:ln>
              </p:spPr>
              <p:txBody>
                <a:bodyPr rtlCol="0" anchor="ctr"/>
                <a:lstStyle/>
                <a:p>
                  <a:endParaRPr lang="en-US"/>
                </a:p>
              </p:txBody>
            </p:sp>
          </p:grpSp>
          <p:sp>
            <p:nvSpPr>
              <p:cNvPr id="11" name="TextBox 10">
                <a:extLst>
                  <a:ext uri="{FF2B5EF4-FFF2-40B4-BE49-F238E27FC236}">
                    <a16:creationId xmlns:a16="http://schemas.microsoft.com/office/drawing/2014/main" id="{A5EE2DBF-D504-CCEB-921E-725234AF3DEF}"/>
                  </a:ext>
                </a:extLst>
              </p:cNvPr>
              <p:cNvSpPr txBox="1"/>
              <p:nvPr/>
            </p:nvSpPr>
            <p:spPr>
              <a:xfrm>
                <a:off x="5709929" y="4657576"/>
                <a:ext cx="6096000" cy="646331"/>
              </a:xfrm>
              <a:prstGeom prst="rect">
                <a:avLst/>
              </a:prstGeom>
              <a:noFill/>
            </p:spPr>
            <p:txBody>
              <a:bodyPr wrap="square">
                <a:spAutoFit/>
              </a:bodyPr>
              <a:lstStyle/>
              <a:p>
                <a:r>
                  <a:rPr lang="en-US" i="0" dirty="0">
                    <a:solidFill>
                      <a:schemeClr val="bg1"/>
                    </a:solidFill>
                    <a:effectLst/>
                    <a:latin typeface="Montserrat" panose="00000500000000000000" pitchFamily="2" charset="0"/>
                  </a:rPr>
                  <a:t>Key Historical Events That Have Shaped Its Development.</a:t>
                </a:r>
                <a:endParaRPr lang="en-US" dirty="0"/>
              </a:p>
            </p:txBody>
          </p:sp>
        </p:grpSp>
      </p:grpSp>
    </p:spTree>
    <p:extLst>
      <p:ext uri="{BB962C8B-B14F-4D97-AF65-F5344CB8AC3E}">
        <p14:creationId xmlns:p14="http://schemas.microsoft.com/office/powerpoint/2010/main" val="2800584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E871E13C-DA4C-B00A-A17D-B1B4DFF71000}"/>
              </a:ext>
            </a:extLst>
          </p:cNvPr>
          <p:cNvGrpSpPr/>
          <p:nvPr/>
        </p:nvGrpSpPr>
        <p:grpSpPr>
          <a:xfrm>
            <a:off x="0" y="460796"/>
            <a:ext cx="11407993" cy="5961560"/>
            <a:chOff x="0" y="460796"/>
            <a:chExt cx="11407993" cy="5961560"/>
          </a:xfrm>
        </p:grpSpPr>
        <p:sp>
          <p:nvSpPr>
            <p:cNvPr id="8" name="Freeform: Shape 7">
              <a:extLst>
                <a:ext uri="{FF2B5EF4-FFF2-40B4-BE49-F238E27FC236}">
                  <a16:creationId xmlns:a16="http://schemas.microsoft.com/office/drawing/2014/main" id="{247B41AC-0955-E2B0-080B-68E08F965D18}"/>
                </a:ext>
              </a:extLst>
            </p:cNvPr>
            <p:cNvSpPr/>
            <p:nvPr/>
          </p:nvSpPr>
          <p:spPr>
            <a:xfrm>
              <a:off x="0" y="775329"/>
              <a:ext cx="6111034" cy="5332494"/>
            </a:xfrm>
            <a:custGeom>
              <a:avLst/>
              <a:gdLst>
                <a:gd name="connsiteX0" fmla="*/ 0 w 6111034"/>
                <a:gd name="connsiteY0" fmla="*/ 0 h 5332494"/>
                <a:gd name="connsiteX1" fmla="*/ 6111035 w 6111034"/>
                <a:gd name="connsiteY1" fmla="*/ 0 h 5332494"/>
                <a:gd name="connsiteX2" fmla="*/ 6111035 w 6111034"/>
                <a:gd name="connsiteY2" fmla="*/ 5332494 h 5332494"/>
                <a:gd name="connsiteX3" fmla="*/ 0 w 6111034"/>
                <a:gd name="connsiteY3" fmla="*/ 5332494 h 5332494"/>
              </a:gdLst>
              <a:ahLst/>
              <a:cxnLst>
                <a:cxn ang="0">
                  <a:pos x="connsiteX0" y="connsiteY0"/>
                </a:cxn>
                <a:cxn ang="0">
                  <a:pos x="connsiteX1" y="connsiteY1"/>
                </a:cxn>
                <a:cxn ang="0">
                  <a:pos x="connsiteX2" y="connsiteY2"/>
                </a:cxn>
                <a:cxn ang="0">
                  <a:pos x="connsiteX3" y="connsiteY3"/>
                </a:cxn>
              </a:cxnLst>
              <a:rect l="l" t="t" r="r" b="b"/>
              <a:pathLst>
                <a:path w="6111034" h="5332494">
                  <a:moveTo>
                    <a:pt x="0" y="0"/>
                  </a:moveTo>
                  <a:lnTo>
                    <a:pt x="6111035" y="0"/>
                  </a:lnTo>
                  <a:lnTo>
                    <a:pt x="6111035" y="5332494"/>
                  </a:lnTo>
                  <a:lnTo>
                    <a:pt x="0" y="5332494"/>
                  </a:lnTo>
                  <a:close/>
                </a:path>
              </a:pathLst>
            </a:custGeom>
            <a:solidFill>
              <a:schemeClr val="accent1"/>
            </a:solidFill>
            <a:ln w="27336" cap="flat">
              <a:noFill/>
              <a:prstDash val="solid"/>
              <a:miter/>
            </a:ln>
          </p:spPr>
          <p:txBody>
            <a:bodyPr rtlCol="0" anchor="ctr"/>
            <a:lstStyle/>
            <a:p>
              <a:endParaRPr lang="en-US"/>
            </a:p>
          </p:txBody>
        </p:sp>
        <p:pic>
          <p:nvPicPr>
            <p:cNvPr id="5122" name="Picture 2" descr="Free photo male and female business people working on tablet in office">
              <a:extLst>
                <a:ext uri="{FF2B5EF4-FFF2-40B4-BE49-F238E27FC236}">
                  <a16:creationId xmlns:a16="http://schemas.microsoft.com/office/drawing/2014/main" id="{15E8A48C-B352-FB0E-5A01-D585AC14CE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00456" y="1577884"/>
              <a:ext cx="5595544" cy="3727384"/>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C8116654-761A-054F-EEB8-943C903B7E9A}"/>
                </a:ext>
              </a:extLst>
            </p:cNvPr>
            <p:cNvGrpSpPr/>
            <p:nvPr/>
          </p:nvGrpSpPr>
          <p:grpSpPr>
            <a:xfrm>
              <a:off x="6196871" y="460796"/>
              <a:ext cx="5211122" cy="5961560"/>
              <a:chOff x="6196871" y="460796"/>
              <a:chExt cx="5211122" cy="5961560"/>
            </a:xfrm>
          </p:grpSpPr>
          <p:sp>
            <p:nvSpPr>
              <p:cNvPr id="19" name="Freeform: Shape 18">
                <a:extLst>
                  <a:ext uri="{FF2B5EF4-FFF2-40B4-BE49-F238E27FC236}">
                    <a16:creationId xmlns:a16="http://schemas.microsoft.com/office/drawing/2014/main" id="{4A566BEB-EDC3-3D5B-3FDD-078D4F2B1BBA}"/>
                  </a:ext>
                </a:extLst>
              </p:cNvPr>
              <p:cNvSpPr/>
              <p:nvPr/>
            </p:nvSpPr>
            <p:spPr>
              <a:xfrm>
                <a:off x="8844667" y="760155"/>
                <a:ext cx="2563326" cy="2615811"/>
              </a:xfrm>
              <a:custGeom>
                <a:avLst/>
                <a:gdLst>
                  <a:gd name="connsiteX0" fmla="*/ 0 w 2563326"/>
                  <a:gd name="connsiteY0" fmla="*/ 0 h 2615811"/>
                  <a:gd name="connsiteX1" fmla="*/ 2563327 w 2563326"/>
                  <a:gd name="connsiteY1" fmla="*/ 0 h 2615811"/>
                  <a:gd name="connsiteX2" fmla="*/ 2563327 w 2563326"/>
                  <a:gd name="connsiteY2" fmla="*/ 2615812 h 2615811"/>
                  <a:gd name="connsiteX3" fmla="*/ 0 w 2563326"/>
                  <a:gd name="connsiteY3" fmla="*/ 2615812 h 2615811"/>
                </a:gdLst>
                <a:ahLst/>
                <a:cxnLst>
                  <a:cxn ang="0">
                    <a:pos x="connsiteX0" y="connsiteY0"/>
                  </a:cxn>
                  <a:cxn ang="0">
                    <a:pos x="connsiteX1" y="connsiteY1"/>
                  </a:cxn>
                  <a:cxn ang="0">
                    <a:pos x="connsiteX2" y="connsiteY2"/>
                  </a:cxn>
                  <a:cxn ang="0">
                    <a:pos x="connsiteX3" y="connsiteY3"/>
                  </a:cxn>
                </a:cxnLst>
                <a:rect l="l" t="t" r="r" b="b"/>
                <a:pathLst>
                  <a:path w="2563326" h="2615811">
                    <a:moveTo>
                      <a:pt x="0" y="0"/>
                    </a:moveTo>
                    <a:lnTo>
                      <a:pt x="2563327" y="0"/>
                    </a:lnTo>
                    <a:lnTo>
                      <a:pt x="2563327" y="2615812"/>
                    </a:lnTo>
                    <a:lnTo>
                      <a:pt x="0" y="2615812"/>
                    </a:lnTo>
                    <a:close/>
                  </a:path>
                </a:pathLst>
              </a:custGeom>
              <a:solidFill>
                <a:schemeClr val="bg2"/>
              </a:solidFill>
              <a:ln w="2733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1F7B3E8-12E5-5DF3-48EA-926FC235AEC4}"/>
                  </a:ext>
                </a:extLst>
              </p:cNvPr>
              <p:cNvSpPr/>
              <p:nvPr/>
            </p:nvSpPr>
            <p:spPr>
              <a:xfrm>
                <a:off x="6196871" y="760155"/>
                <a:ext cx="2563326" cy="2615811"/>
              </a:xfrm>
              <a:custGeom>
                <a:avLst/>
                <a:gdLst>
                  <a:gd name="connsiteX0" fmla="*/ 0 w 2563326"/>
                  <a:gd name="connsiteY0" fmla="*/ 0 h 2615811"/>
                  <a:gd name="connsiteX1" fmla="*/ 2563327 w 2563326"/>
                  <a:gd name="connsiteY1" fmla="*/ 0 h 2615811"/>
                  <a:gd name="connsiteX2" fmla="*/ 2563327 w 2563326"/>
                  <a:gd name="connsiteY2" fmla="*/ 2615812 h 2615811"/>
                  <a:gd name="connsiteX3" fmla="*/ 0 w 2563326"/>
                  <a:gd name="connsiteY3" fmla="*/ 2615812 h 2615811"/>
                </a:gdLst>
                <a:ahLst/>
                <a:cxnLst>
                  <a:cxn ang="0">
                    <a:pos x="connsiteX0" y="connsiteY0"/>
                  </a:cxn>
                  <a:cxn ang="0">
                    <a:pos x="connsiteX1" y="connsiteY1"/>
                  </a:cxn>
                  <a:cxn ang="0">
                    <a:pos x="connsiteX2" y="connsiteY2"/>
                  </a:cxn>
                  <a:cxn ang="0">
                    <a:pos x="connsiteX3" y="connsiteY3"/>
                  </a:cxn>
                </a:cxnLst>
                <a:rect l="l" t="t" r="r" b="b"/>
                <a:pathLst>
                  <a:path w="2563326" h="2615811">
                    <a:moveTo>
                      <a:pt x="0" y="0"/>
                    </a:moveTo>
                    <a:lnTo>
                      <a:pt x="2563327" y="0"/>
                    </a:lnTo>
                    <a:lnTo>
                      <a:pt x="2563327" y="2615812"/>
                    </a:lnTo>
                    <a:lnTo>
                      <a:pt x="0" y="2615812"/>
                    </a:lnTo>
                    <a:close/>
                  </a:path>
                </a:pathLst>
              </a:custGeom>
              <a:solidFill>
                <a:schemeClr val="bg2"/>
              </a:solidFill>
              <a:ln w="2733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CDD48EA-C23F-435C-13FA-DFA907D03F44}"/>
                  </a:ext>
                </a:extLst>
              </p:cNvPr>
              <p:cNvSpPr/>
              <p:nvPr/>
            </p:nvSpPr>
            <p:spPr>
              <a:xfrm>
                <a:off x="6196871" y="3780849"/>
                <a:ext cx="2563326" cy="2641507"/>
              </a:xfrm>
              <a:custGeom>
                <a:avLst/>
                <a:gdLst>
                  <a:gd name="connsiteX0" fmla="*/ 0 w 2563326"/>
                  <a:gd name="connsiteY0" fmla="*/ 0 h 2641507"/>
                  <a:gd name="connsiteX1" fmla="*/ 2563327 w 2563326"/>
                  <a:gd name="connsiteY1" fmla="*/ 0 h 2641507"/>
                  <a:gd name="connsiteX2" fmla="*/ 2563327 w 2563326"/>
                  <a:gd name="connsiteY2" fmla="*/ 2641508 h 2641507"/>
                  <a:gd name="connsiteX3" fmla="*/ 0 w 2563326"/>
                  <a:gd name="connsiteY3" fmla="*/ 2641508 h 2641507"/>
                </a:gdLst>
                <a:ahLst/>
                <a:cxnLst>
                  <a:cxn ang="0">
                    <a:pos x="connsiteX0" y="connsiteY0"/>
                  </a:cxn>
                  <a:cxn ang="0">
                    <a:pos x="connsiteX1" y="connsiteY1"/>
                  </a:cxn>
                  <a:cxn ang="0">
                    <a:pos x="connsiteX2" y="connsiteY2"/>
                  </a:cxn>
                  <a:cxn ang="0">
                    <a:pos x="connsiteX3" y="connsiteY3"/>
                  </a:cxn>
                </a:cxnLst>
                <a:rect l="l" t="t" r="r" b="b"/>
                <a:pathLst>
                  <a:path w="2563326" h="2641507">
                    <a:moveTo>
                      <a:pt x="0" y="0"/>
                    </a:moveTo>
                    <a:lnTo>
                      <a:pt x="2563327" y="0"/>
                    </a:lnTo>
                    <a:lnTo>
                      <a:pt x="2563327" y="2641508"/>
                    </a:lnTo>
                    <a:lnTo>
                      <a:pt x="0" y="2641508"/>
                    </a:lnTo>
                    <a:close/>
                  </a:path>
                </a:pathLst>
              </a:custGeom>
              <a:solidFill>
                <a:schemeClr val="bg2"/>
              </a:solidFill>
              <a:ln w="27336"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661111C6-319F-CCCC-C5CD-D0338A82B8F6}"/>
                  </a:ext>
                </a:extLst>
              </p:cNvPr>
              <p:cNvSpPr/>
              <p:nvPr/>
            </p:nvSpPr>
            <p:spPr>
              <a:xfrm>
                <a:off x="8844667" y="760155"/>
                <a:ext cx="2563326" cy="2615811"/>
              </a:xfrm>
              <a:custGeom>
                <a:avLst/>
                <a:gdLst>
                  <a:gd name="connsiteX0" fmla="*/ 0 w 2563326"/>
                  <a:gd name="connsiteY0" fmla="*/ 0 h 2615811"/>
                  <a:gd name="connsiteX1" fmla="*/ 2563326 w 2563326"/>
                  <a:gd name="connsiteY1" fmla="*/ 0 h 2615811"/>
                  <a:gd name="connsiteX2" fmla="*/ 2563326 w 2563326"/>
                  <a:gd name="connsiteY2" fmla="*/ 2615812 h 2615811"/>
                  <a:gd name="connsiteX3" fmla="*/ 0 w 2563326"/>
                  <a:gd name="connsiteY3" fmla="*/ 2615812 h 2615811"/>
                </a:gdLst>
                <a:ahLst/>
                <a:cxnLst>
                  <a:cxn ang="0">
                    <a:pos x="connsiteX0" y="connsiteY0"/>
                  </a:cxn>
                  <a:cxn ang="0">
                    <a:pos x="connsiteX1" y="connsiteY1"/>
                  </a:cxn>
                  <a:cxn ang="0">
                    <a:pos x="connsiteX2" y="connsiteY2"/>
                  </a:cxn>
                  <a:cxn ang="0">
                    <a:pos x="connsiteX3" y="connsiteY3"/>
                  </a:cxn>
                </a:cxnLst>
                <a:rect l="l" t="t" r="r" b="b"/>
                <a:pathLst>
                  <a:path w="2563326" h="2615811">
                    <a:moveTo>
                      <a:pt x="0" y="0"/>
                    </a:moveTo>
                    <a:lnTo>
                      <a:pt x="2563326" y="0"/>
                    </a:lnTo>
                    <a:lnTo>
                      <a:pt x="2563326" y="2615812"/>
                    </a:lnTo>
                    <a:lnTo>
                      <a:pt x="0" y="2615812"/>
                    </a:lnTo>
                    <a:close/>
                  </a:path>
                </a:pathLst>
              </a:custGeom>
              <a:solidFill>
                <a:schemeClr val="bg2"/>
              </a:solidFill>
              <a:ln w="27336"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CFF3DA4A-B57A-3F7A-3A1B-4C48198617DC}"/>
                  </a:ext>
                </a:extLst>
              </p:cNvPr>
              <p:cNvSpPr/>
              <p:nvPr/>
            </p:nvSpPr>
            <p:spPr>
              <a:xfrm>
                <a:off x="8844667" y="3780849"/>
                <a:ext cx="2563326" cy="2641507"/>
              </a:xfrm>
              <a:custGeom>
                <a:avLst/>
                <a:gdLst>
                  <a:gd name="connsiteX0" fmla="*/ 0 w 2563326"/>
                  <a:gd name="connsiteY0" fmla="*/ 0 h 2641507"/>
                  <a:gd name="connsiteX1" fmla="*/ 2563326 w 2563326"/>
                  <a:gd name="connsiteY1" fmla="*/ 0 h 2641507"/>
                  <a:gd name="connsiteX2" fmla="*/ 2563326 w 2563326"/>
                  <a:gd name="connsiteY2" fmla="*/ 2641508 h 2641507"/>
                  <a:gd name="connsiteX3" fmla="*/ 0 w 2563326"/>
                  <a:gd name="connsiteY3" fmla="*/ 2641508 h 2641507"/>
                </a:gdLst>
                <a:ahLst/>
                <a:cxnLst>
                  <a:cxn ang="0">
                    <a:pos x="connsiteX0" y="connsiteY0"/>
                  </a:cxn>
                  <a:cxn ang="0">
                    <a:pos x="connsiteX1" y="connsiteY1"/>
                  </a:cxn>
                  <a:cxn ang="0">
                    <a:pos x="connsiteX2" y="connsiteY2"/>
                  </a:cxn>
                  <a:cxn ang="0">
                    <a:pos x="connsiteX3" y="connsiteY3"/>
                  </a:cxn>
                </a:cxnLst>
                <a:rect l="l" t="t" r="r" b="b"/>
                <a:pathLst>
                  <a:path w="2563326" h="2641507">
                    <a:moveTo>
                      <a:pt x="0" y="0"/>
                    </a:moveTo>
                    <a:lnTo>
                      <a:pt x="2563326" y="0"/>
                    </a:lnTo>
                    <a:lnTo>
                      <a:pt x="2563326" y="2641508"/>
                    </a:lnTo>
                    <a:lnTo>
                      <a:pt x="0" y="2641508"/>
                    </a:lnTo>
                    <a:close/>
                  </a:path>
                </a:pathLst>
              </a:custGeom>
              <a:solidFill>
                <a:schemeClr val="bg2"/>
              </a:solidFill>
              <a:ln w="27336"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0D1635A2-1E2C-E9E7-466E-2B93FB605F86}"/>
                  </a:ext>
                </a:extLst>
              </p:cNvPr>
              <p:cNvGrpSpPr/>
              <p:nvPr/>
            </p:nvGrpSpPr>
            <p:grpSpPr>
              <a:xfrm>
                <a:off x="7179720" y="460796"/>
                <a:ext cx="597628" cy="597628"/>
                <a:chOff x="7179720" y="460796"/>
                <a:chExt cx="597628" cy="597628"/>
              </a:xfrm>
            </p:grpSpPr>
            <p:sp>
              <p:nvSpPr>
                <p:cNvPr id="2" name="Oval 1">
                  <a:extLst>
                    <a:ext uri="{FF2B5EF4-FFF2-40B4-BE49-F238E27FC236}">
                      <a16:creationId xmlns:a16="http://schemas.microsoft.com/office/drawing/2014/main" id="{F31C66F4-B7BA-1445-F223-2727482D30A7}"/>
                    </a:ext>
                  </a:extLst>
                </p:cNvPr>
                <p:cNvSpPr/>
                <p:nvPr/>
              </p:nvSpPr>
              <p:spPr>
                <a:xfrm>
                  <a:off x="7179720" y="460796"/>
                  <a:ext cx="597628" cy="59762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descr="Vision - Free shapes and symbols icons">
                  <a:extLst>
                    <a:ext uri="{FF2B5EF4-FFF2-40B4-BE49-F238E27FC236}">
                      <a16:creationId xmlns:a16="http://schemas.microsoft.com/office/drawing/2014/main" id="{23C78FC4-6DF8-6AA3-21D5-421CE4859DA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278327" y="559403"/>
                  <a:ext cx="400414" cy="4004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a:extLst>
                  <a:ext uri="{FF2B5EF4-FFF2-40B4-BE49-F238E27FC236}">
                    <a16:creationId xmlns:a16="http://schemas.microsoft.com/office/drawing/2014/main" id="{09934ADF-1451-80F9-084C-45E917AD4F1A}"/>
                  </a:ext>
                </a:extLst>
              </p:cNvPr>
              <p:cNvGrpSpPr/>
              <p:nvPr/>
            </p:nvGrpSpPr>
            <p:grpSpPr>
              <a:xfrm>
                <a:off x="9827516" y="460796"/>
                <a:ext cx="597628" cy="597628"/>
                <a:chOff x="9827516" y="460796"/>
                <a:chExt cx="597628" cy="597628"/>
              </a:xfrm>
            </p:grpSpPr>
            <p:sp>
              <p:nvSpPr>
                <p:cNvPr id="4" name="Oval 3">
                  <a:extLst>
                    <a:ext uri="{FF2B5EF4-FFF2-40B4-BE49-F238E27FC236}">
                      <a16:creationId xmlns:a16="http://schemas.microsoft.com/office/drawing/2014/main" id="{746EFE39-BD0D-450F-9AAD-77FA75A3CEA9}"/>
                    </a:ext>
                  </a:extLst>
                </p:cNvPr>
                <p:cNvSpPr/>
                <p:nvPr/>
              </p:nvSpPr>
              <p:spPr>
                <a:xfrm>
                  <a:off x="9827516" y="460796"/>
                  <a:ext cx="597628" cy="59762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6" name="Picture 6" descr="Mission - Free business and finance icons">
                  <a:extLst>
                    <a:ext uri="{FF2B5EF4-FFF2-40B4-BE49-F238E27FC236}">
                      <a16:creationId xmlns:a16="http://schemas.microsoft.com/office/drawing/2014/main" id="{9B8DC799-38F0-5246-52EA-5975F452AF9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925329" y="559403"/>
                  <a:ext cx="402002" cy="4020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48235D64-EE22-FA16-2148-B12AE67E8227}"/>
                  </a:ext>
                </a:extLst>
              </p:cNvPr>
              <p:cNvGrpSpPr/>
              <p:nvPr/>
            </p:nvGrpSpPr>
            <p:grpSpPr>
              <a:xfrm>
                <a:off x="7179720" y="3484456"/>
                <a:ext cx="597628" cy="597628"/>
                <a:chOff x="7179720" y="3645946"/>
                <a:chExt cx="597628" cy="597628"/>
              </a:xfrm>
            </p:grpSpPr>
            <p:sp>
              <p:nvSpPr>
                <p:cNvPr id="5" name="Oval 4">
                  <a:extLst>
                    <a:ext uri="{FF2B5EF4-FFF2-40B4-BE49-F238E27FC236}">
                      <a16:creationId xmlns:a16="http://schemas.microsoft.com/office/drawing/2014/main" id="{3AC9F3E2-4548-FCD8-5DFB-929C9F46DBB7}"/>
                    </a:ext>
                  </a:extLst>
                </p:cNvPr>
                <p:cNvSpPr/>
                <p:nvPr/>
              </p:nvSpPr>
              <p:spPr>
                <a:xfrm>
                  <a:off x="7179720" y="3645946"/>
                  <a:ext cx="597628" cy="59762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8" name="Picture 8" descr="Value - Free fashion icons">
                  <a:extLst>
                    <a:ext uri="{FF2B5EF4-FFF2-40B4-BE49-F238E27FC236}">
                      <a16:creationId xmlns:a16="http://schemas.microsoft.com/office/drawing/2014/main" id="{9D82186B-2662-4FBB-8DFB-3CDADB2F46EA}"/>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314623" y="3780849"/>
                  <a:ext cx="327822" cy="3278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75061DF1-AE44-34B8-0904-97EA20DB3ACF}"/>
                  </a:ext>
                </a:extLst>
              </p:cNvPr>
              <p:cNvGrpSpPr/>
              <p:nvPr/>
            </p:nvGrpSpPr>
            <p:grpSpPr>
              <a:xfrm>
                <a:off x="9827516" y="3484456"/>
                <a:ext cx="597628" cy="597628"/>
                <a:chOff x="9827516" y="3484456"/>
                <a:chExt cx="597628" cy="597628"/>
              </a:xfrm>
            </p:grpSpPr>
            <p:sp>
              <p:nvSpPr>
                <p:cNvPr id="3" name="Oval 2">
                  <a:extLst>
                    <a:ext uri="{FF2B5EF4-FFF2-40B4-BE49-F238E27FC236}">
                      <a16:creationId xmlns:a16="http://schemas.microsoft.com/office/drawing/2014/main" id="{33C6CC51-0773-2FC7-105D-43133F9E351C}"/>
                    </a:ext>
                  </a:extLst>
                </p:cNvPr>
                <p:cNvSpPr/>
                <p:nvPr/>
              </p:nvSpPr>
              <p:spPr>
                <a:xfrm>
                  <a:off x="9827516" y="3484456"/>
                  <a:ext cx="597628" cy="59762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30" name="Picture 10" descr="Indentation alignment - Free interface icons">
                  <a:extLst>
                    <a:ext uri="{FF2B5EF4-FFF2-40B4-BE49-F238E27FC236}">
                      <a16:creationId xmlns:a16="http://schemas.microsoft.com/office/drawing/2014/main" id="{08A4BEA1-863B-22B0-FA91-C8B0DC3BE5DA}"/>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925329" y="3579848"/>
                  <a:ext cx="402002" cy="402002"/>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a:extLst>
                  <a:ext uri="{FF2B5EF4-FFF2-40B4-BE49-F238E27FC236}">
                    <a16:creationId xmlns:a16="http://schemas.microsoft.com/office/drawing/2014/main" id="{6D97AA2B-93BC-49B8-40FC-649DB59A3828}"/>
                  </a:ext>
                </a:extLst>
              </p:cNvPr>
              <p:cNvSpPr txBox="1"/>
              <p:nvPr/>
            </p:nvSpPr>
            <p:spPr>
              <a:xfrm>
                <a:off x="6395972" y="1617248"/>
                <a:ext cx="2163756" cy="892104"/>
              </a:xfrm>
              <a:prstGeom prst="rect">
                <a:avLst/>
              </a:prstGeom>
              <a:noFill/>
            </p:spPr>
            <p:txBody>
              <a:bodyPr wrap="square">
                <a:spAutoFit/>
              </a:bodyPr>
              <a:lstStyle/>
              <a:p>
                <a:pPr algn="ctr">
                  <a:lnSpc>
                    <a:spcPct val="150000"/>
                  </a:lnSpc>
                </a:pPr>
                <a:r>
                  <a:rPr lang="en-US" sz="1200" b="0" i="0" dirty="0">
                    <a:solidFill>
                      <a:srgbClr val="374151"/>
                    </a:solidFill>
                    <a:effectLst/>
                    <a:latin typeface="Montserrat" panose="00000500000000000000" pitchFamily="2" charset="0"/>
                  </a:rPr>
                  <a:t>Company's desired future state or </a:t>
                </a:r>
              </a:p>
              <a:p>
                <a:pPr algn="ctr">
                  <a:lnSpc>
                    <a:spcPct val="150000"/>
                  </a:lnSpc>
                </a:pPr>
                <a:r>
                  <a:rPr lang="en-US" sz="1200" b="0" i="0" dirty="0">
                    <a:solidFill>
                      <a:srgbClr val="374151"/>
                    </a:solidFill>
                    <a:effectLst/>
                    <a:latin typeface="Montserrat" panose="00000500000000000000" pitchFamily="2" charset="0"/>
                  </a:rPr>
                  <a:t>long-term aspirations.</a:t>
                </a:r>
                <a:endParaRPr lang="en-US" sz="1200" dirty="0">
                  <a:latin typeface="Montserrat" panose="00000500000000000000" pitchFamily="2" charset="0"/>
                </a:endParaRPr>
              </a:p>
            </p:txBody>
          </p:sp>
          <p:sp>
            <p:nvSpPr>
              <p:cNvPr id="20" name="TextBox 19">
                <a:extLst>
                  <a:ext uri="{FF2B5EF4-FFF2-40B4-BE49-F238E27FC236}">
                    <a16:creationId xmlns:a16="http://schemas.microsoft.com/office/drawing/2014/main" id="{986EF292-8467-1FF1-7F7A-52A01DA95DD2}"/>
                  </a:ext>
                </a:extLst>
              </p:cNvPr>
              <p:cNvSpPr txBox="1"/>
              <p:nvPr/>
            </p:nvSpPr>
            <p:spPr>
              <a:xfrm>
                <a:off x="9043768" y="1617248"/>
                <a:ext cx="2163756" cy="892104"/>
              </a:xfrm>
              <a:prstGeom prst="rect">
                <a:avLst/>
              </a:prstGeom>
              <a:noFill/>
            </p:spPr>
            <p:txBody>
              <a:bodyPr wrap="square">
                <a:spAutoFit/>
              </a:bodyPr>
              <a:lstStyle/>
              <a:p>
                <a:pPr algn="ctr">
                  <a:lnSpc>
                    <a:spcPct val="150000"/>
                  </a:lnSpc>
                </a:pPr>
                <a:r>
                  <a:rPr lang="en-US" sz="1200" b="0" i="0" dirty="0">
                    <a:solidFill>
                      <a:srgbClr val="374151"/>
                    </a:solidFill>
                    <a:effectLst/>
                    <a:latin typeface="Montserrat" panose="00000500000000000000" pitchFamily="2" charset="0"/>
                  </a:rPr>
                  <a:t>Fundamental purpose, activities, and value proposition.</a:t>
                </a:r>
              </a:p>
            </p:txBody>
          </p:sp>
          <p:sp>
            <p:nvSpPr>
              <p:cNvPr id="21" name="TextBox 20">
                <a:extLst>
                  <a:ext uri="{FF2B5EF4-FFF2-40B4-BE49-F238E27FC236}">
                    <a16:creationId xmlns:a16="http://schemas.microsoft.com/office/drawing/2014/main" id="{4109E453-5D14-651A-6AC5-71D62DC9CEA0}"/>
                  </a:ext>
                </a:extLst>
              </p:cNvPr>
              <p:cNvSpPr txBox="1"/>
              <p:nvPr/>
            </p:nvSpPr>
            <p:spPr>
              <a:xfrm>
                <a:off x="6395972" y="4728047"/>
                <a:ext cx="2163756" cy="615105"/>
              </a:xfrm>
              <a:prstGeom prst="rect">
                <a:avLst/>
              </a:prstGeom>
              <a:noFill/>
            </p:spPr>
            <p:txBody>
              <a:bodyPr wrap="square">
                <a:spAutoFit/>
              </a:bodyPr>
              <a:lstStyle/>
              <a:p>
                <a:pPr algn="ctr">
                  <a:lnSpc>
                    <a:spcPct val="150000"/>
                  </a:lnSpc>
                </a:pPr>
                <a:r>
                  <a:rPr lang="en-US" sz="1200" b="0" i="0" dirty="0">
                    <a:solidFill>
                      <a:schemeClr val="tx1">
                        <a:lumMod val="85000"/>
                        <a:lumOff val="15000"/>
                      </a:schemeClr>
                    </a:solidFill>
                    <a:effectLst/>
                    <a:latin typeface="Montserrat" panose="00000500000000000000" pitchFamily="2" charset="0"/>
                  </a:rPr>
                  <a:t>Guiding principles and ethical beliefs.</a:t>
                </a:r>
                <a:endParaRPr lang="en-US" sz="1200" dirty="0">
                  <a:solidFill>
                    <a:schemeClr val="tx1">
                      <a:lumMod val="85000"/>
                      <a:lumOff val="15000"/>
                    </a:schemeClr>
                  </a:solidFill>
                  <a:latin typeface="Montserrat" panose="00000500000000000000" pitchFamily="2" charset="0"/>
                </a:endParaRPr>
              </a:p>
            </p:txBody>
          </p:sp>
          <p:sp>
            <p:nvSpPr>
              <p:cNvPr id="22" name="TextBox 21">
                <a:extLst>
                  <a:ext uri="{FF2B5EF4-FFF2-40B4-BE49-F238E27FC236}">
                    <a16:creationId xmlns:a16="http://schemas.microsoft.com/office/drawing/2014/main" id="{56636119-A9F0-BBE3-0D46-6812D1CE6768}"/>
                  </a:ext>
                </a:extLst>
              </p:cNvPr>
              <p:cNvSpPr txBox="1"/>
              <p:nvPr/>
            </p:nvSpPr>
            <p:spPr>
              <a:xfrm>
                <a:off x="9043768" y="4728047"/>
                <a:ext cx="2163756" cy="1169103"/>
              </a:xfrm>
              <a:prstGeom prst="rect">
                <a:avLst/>
              </a:prstGeom>
              <a:noFill/>
            </p:spPr>
            <p:txBody>
              <a:bodyPr wrap="square">
                <a:spAutoFit/>
              </a:bodyPr>
              <a:lstStyle/>
              <a:p>
                <a:pPr algn="ctr">
                  <a:lnSpc>
                    <a:spcPct val="150000"/>
                  </a:lnSpc>
                </a:pPr>
                <a:r>
                  <a:rPr lang="en-US" sz="1200" b="0" i="0" dirty="0">
                    <a:solidFill>
                      <a:schemeClr val="tx1">
                        <a:lumMod val="85000"/>
                        <a:lumOff val="15000"/>
                      </a:schemeClr>
                    </a:solidFill>
                    <a:effectLst/>
                    <a:latin typeface="Montserrat" panose="00000500000000000000" pitchFamily="2" charset="0"/>
                  </a:rPr>
                  <a:t>Integration into strategy, communication, and consistent implementation.</a:t>
                </a:r>
              </a:p>
            </p:txBody>
          </p:sp>
        </p:grpSp>
      </p:grpSp>
    </p:spTree>
    <p:extLst>
      <p:ext uri="{BB962C8B-B14F-4D97-AF65-F5344CB8AC3E}">
        <p14:creationId xmlns:p14="http://schemas.microsoft.com/office/powerpoint/2010/main" val="4054963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703C7E6-EBD8-1499-F78E-14F9408517D4}"/>
              </a:ext>
            </a:extLst>
          </p:cNvPr>
          <p:cNvGrpSpPr/>
          <p:nvPr/>
        </p:nvGrpSpPr>
        <p:grpSpPr>
          <a:xfrm>
            <a:off x="279400" y="447675"/>
            <a:ext cx="11896000" cy="5962650"/>
            <a:chOff x="279400" y="231775"/>
            <a:chExt cx="11896000" cy="5962650"/>
          </a:xfrm>
        </p:grpSpPr>
        <p:sp>
          <p:nvSpPr>
            <p:cNvPr id="76" name="Freeform: Shape 75">
              <a:extLst>
                <a:ext uri="{FF2B5EF4-FFF2-40B4-BE49-F238E27FC236}">
                  <a16:creationId xmlns:a16="http://schemas.microsoft.com/office/drawing/2014/main" id="{86AE6377-A5C9-BB5D-E5B4-DA4688E6C423}"/>
                </a:ext>
              </a:extLst>
            </p:cNvPr>
            <p:cNvSpPr/>
            <p:nvPr/>
          </p:nvSpPr>
          <p:spPr>
            <a:xfrm>
              <a:off x="5395504" y="723810"/>
              <a:ext cx="6779896" cy="4978581"/>
            </a:xfrm>
            <a:custGeom>
              <a:avLst/>
              <a:gdLst>
                <a:gd name="connsiteX0" fmla="*/ 0 w 6779896"/>
                <a:gd name="connsiteY0" fmla="*/ 0 h 4978581"/>
                <a:gd name="connsiteX1" fmla="*/ 6779896 w 6779896"/>
                <a:gd name="connsiteY1" fmla="*/ 0 h 4978581"/>
                <a:gd name="connsiteX2" fmla="*/ 6779896 w 6779896"/>
                <a:gd name="connsiteY2" fmla="*/ 4978582 h 4978581"/>
                <a:gd name="connsiteX3" fmla="*/ -1 w 6779896"/>
                <a:gd name="connsiteY3" fmla="*/ 4978582 h 4978581"/>
              </a:gdLst>
              <a:ahLst/>
              <a:cxnLst>
                <a:cxn ang="0">
                  <a:pos x="connsiteX0" y="connsiteY0"/>
                </a:cxn>
                <a:cxn ang="0">
                  <a:pos x="connsiteX1" y="connsiteY1"/>
                </a:cxn>
                <a:cxn ang="0">
                  <a:pos x="connsiteX2" y="connsiteY2"/>
                </a:cxn>
                <a:cxn ang="0">
                  <a:pos x="connsiteX3" y="connsiteY3"/>
                </a:cxn>
              </a:cxnLst>
              <a:rect l="l" t="t" r="r" b="b"/>
              <a:pathLst>
                <a:path w="6779896" h="4978581">
                  <a:moveTo>
                    <a:pt x="0" y="0"/>
                  </a:moveTo>
                  <a:lnTo>
                    <a:pt x="6779896" y="0"/>
                  </a:lnTo>
                  <a:lnTo>
                    <a:pt x="6779896" y="4978582"/>
                  </a:lnTo>
                  <a:lnTo>
                    <a:pt x="-1" y="4978582"/>
                  </a:lnTo>
                  <a:close/>
                </a:path>
              </a:pathLst>
            </a:custGeom>
            <a:solidFill>
              <a:schemeClr val="accent1"/>
            </a:solidFill>
            <a:ln w="27211" cap="flat">
              <a:noFill/>
              <a:prstDash val="solid"/>
              <a:miter/>
            </a:ln>
          </p:spPr>
          <p:txBody>
            <a:bodyPr rtlCol="0" anchor="ctr"/>
            <a:lstStyle/>
            <a:p>
              <a:endParaRPr lang="en-US"/>
            </a:p>
          </p:txBody>
        </p:sp>
        <p:pic>
          <p:nvPicPr>
            <p:cNvPr id="6146" name="Picture 2" descr="Free photo smiley colleagues in the office during a meeting">
              <a:extLst>
                <a:ext uri="{FF2B5EF4-FFF2-40B4-BE49-F238E27FC236}">
                  <a16:creationId xmlns:a16="http://schemas.microsoft.com/office/drawing/2014/main" id="{73976564-93F1-009D-0A1F-B32FCCBC5E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2075" y="231775"/>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5F78850-E026-7BBA-BFC2-A4CE5BEFFF6D}"/>
                </a:ext>
              </a:extLst>
            </p:cNvPr>
            <p:cNvSpPr txBox="1"/>
            <p:nvPr/>
          </p:nvSpPr>
          <p:spPr>
            <a:xfrm>
              <a:off x="8839200" y="2551381"/>
              <a:ext cx="3073400" cy="1323439"/>
            </a:xfrm>
            <a:prstGeom prst="rect">
              <a:avLst/>
            </a:prstGeom>
            <a:noFill/>
          </p:spPr>
          <p:txBody>
            <a:bodyPr wrap="square">
              <a:spAutoFit/>
            </a:bodyPr>
            <a:lstStyle/>
            <a:p>
              <a:r>
                <a:rPr lang="en-US" sz="4000" b="1" i="0" dirty="0">
                  <a:solidFill>
                    <a:schemeClr val="bg1"/>
                  </a:solidFill>
                  <a:effectLst/>
                  <a:latin typeface="Montserrat" panose="00000500000000000000" pitchFamily="2" charset="0"/>
                </a:rPr>
                <a:t>Product or Service</a:t>
              </a:r>
              <a:endParaRPr lang="en-US" sz="4000" b="1" dirty="0">
                <a:solidFill>
                  <a:schemeClr val="bg1"/>
                </a:solidFill>
                <a:latin typeface="Montserrat" panose="00000500000000000000" pitchFamily="2" charset="0"/>
              </a:endParaRPr>
            </a:p>
          </p:txBody>
        </p:sp>
        <p:sp>
          <p:nvSpPr>
            <p:cNvPr id="5" name="TextBox 4">
              <a:extLst>
                <a:ext uri="{FF2B5EF4-FFF2-40B4-BE49-F238E27FC236}">
                  <a16:creationId xmlns:a16="http://schemas.microsoft.com/office/drawing/2014/main" id="{9A2DEB4C-6211-C501-812B-2C1A4F91E93E}"/>
                </a:ext>
              </a:extLst>
            </p:cNvPr>
            <p:cNvSpPr txBox="1"/>
            <p:nvPr/>
          </p:nvSpPr>
          <p:spPr>
            <a:xfrm>
              <a:off x="279400" y="1112846"/>
              <a:ext cx="2352675" cy="4200509"/>
            </a:xfrm>
            <a:prstGeom prst="rect">
              <a:avLst/>
            </a:prstGeom>
            <a:noFill/>
          </p:spPr>
          <p:txBody>
            <a:bodyPr wrap="square">
              <a:spAutoFit/>
            </a:bodyPr>
            <a:lstStyle/>
            <a:p>
              <a:pPr>
                <a:lnSpc>
                  <a:spcPct val="150000"/>
                </a:lnSpc>
              </a:pPr>
              <a:r>
                <a:rPr lang="en-US" b="0" i="0" dirty="0">
                  <a:solidFill>
                    <a:schemeClr val="tx1">
                      <a:lumMod val="85000"/>
                      <a:lumOff val="15000"/>
                    </a:schemeClr>
                  </a:solidFill>
                  <a:effectLst/>
                  <a:latin typeface="Montserrat" panose="00000500000000000000" pitchFamily="2" charset="0"/>
                </a:rPr>
                <a:t>It provides an overview of the company's offerings, highlighting key products or services, their unique features, and their market positioning.</a:t>
              </a:r>
              <a:endParaRPr lang="en-US" dirty="0">
                <a:solidFill>
                  <a:schemeClr val="tx1">
                    <a:lumMod val="85000"/>
                    <a:lumOff val="15000"/>
                  </a:schemeClr>
                </a:solidFill>
                <a:latin typeface="Montserrat" panose="00000500000000000000" pitchFamily="2" charset="0"/>
              </a:endParaRPr>
            </a:p>
          </p:txBody>
        </p:sp>
      </p:grpSp>
    </p:spTree>
    <p:extLst>
      <p:ext uri="{BB962C8B-B14F-4D97-AF65-F5344CB8AC3E}">
        <p14:creationId xmlns:p14="http://schemas.microsoft.com/office/powerpoint/2010/main" val="3145136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8F429E9-A194-EA9F-E8F5-5711C9D3ED2A}"/>
              </a:ext>
            </a:extLst>
          </p:cNvPr>
          <p:cNvSpPr/>
          <p:nvPr/>
        </p:nvSpPr>
        <p:spPr>
          <a:xfrm>
            <a:off x="0" y="4013405"/>
            <a:ext cx="10985500" cy="2501695"/>
          </a:xfrm>
          <a:custGeom>
            <a:avLst/>
            <a:gdLst>
              <a:gd name="connsiteX0" fmla="*/ 0 w 8531666"/>
              <a:gd name="connsiteY0" fmla="*/ 0 h 1675989"/>
              <a:gd name="connsiteX1" fmla="*/ 8531667 w 8531666"/>
              <a:gd name="connsiteY1" fmla="*/ 0 h 1675989"/>
              <a:gd name="connsiteX2" fmla="*/ 8531667 w 8531666"/>
              <a:gd name="connsiteY2" fmla="*/ 1675989 h 1675989"/>
              <a:gd name="connsiteX3" fmla="*/ 0 w 8531666"/>
              <a:gd name="connsiteY3" fmla="*/ 1675989 h 1675989"/>
            </a:gdLst>
            <a:ahLst/>
            <a:cxnLst>
              <a:cxn ang="0">
                <a:pos x="connsiteX0" y="connsiteY0"/>
              </a:cxn>
              <a:cxn ang="0">
                <a:pos x="connsiteX1" y="connsiteY1"/>
              </a:cxn>
              <a:cxn ang="0">
                <a:pos x="connsiteX2" y="connsiteY2"/>
              </a:cxn>
              <a:cxn ang="0">
                <a:pos x="connsiteX3" y="connsiteY3"/>
              </a:cxn>
            </a:cxnLst>
            <a:rect l="l" t="t" r="r" b="b"/>
            <a:pathLst>
              <a:path w="8531666" h="1675989">
                <a:moveTo>
                  <a:pt x="0" y="0"/>
                </a:moveTo>
                <a:lnTo>
                  <a:pt x="8531667" y="0"/>
                </a:lnTo>
                <a:lnTo>
                  <a:pt x="8531667" y="1675989"/>
                </a:lnTo>
                <a:lnTo>
                  <a:pt x="0" y="1675989"/>
                </a:lnTo>
                <a:close/>
              </a:path>
            </a:pathLst>
          </a:custGeom>
          <a:solidFill>
            <a:schemeClr val="accent4"/>
          </a:solidFill>
          <a:ln w="27336" cap="flat">
            <a:noFill/>
            <a:prstDash val="solid"/>
            <a:miter/>
          </a:ln>
        </p:spPr>
        <p:txBody>
          <a:bodyPr rtlCol="0" anchor="ctr"/>
          <a:lstStyle/>
          <a:p>
            <a:endParaRPr lang="en-US" dirty="0"/>
          </a:p>
        </p:txBody>
      </p:sp>
      <p:pic>
        <p:nvPicPr>
          <p:cNvPr id="7172" name="Picture 4" descr="Free photo group of diverse people having a business meeting">
            <a:extLst>
              <a:ext uri="{FF2B5EF4-FFF2-40B4-BE49-F238E27FC236}">
                <a16:creationId xmlns:a16="http://schemas.microsoft.com/office/drawing/2014/main" id="{BEFD3C90-B592-0F99-42EB-6C58C532F0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8921" y="-92340"/>
            <a:ext cx="9463079" cy="518504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54313762-A106-832D-482D-BDD7DEA6640B}"/>
              </a:ext>
            </a:extLst>
          </p:cNvPr>
          <p:cNvGrpSpPr/>
          <p:nvPr/>
        </p:nvGrpSpPr>
        <p:grpSpPr>
          <a:xfrm>
            <a:off x="254000" y="5246757"/>
            <a:ext cx="10731500" cy="1158651"/>
            <a:chOff x="254000" y="5348357"/>
            <a:chExt cx="10731500" cy="1158651"/>
          </a:xfrm>
        </p:grpSpPr>
        <p:sp>
          <p:nvSpPr>
            <p:cNvPr id="3" name="TextBox 2">
              <a:extLst>
                <a:ext uri="{FF2B5EF4-FFF2-40B4-BE49-F238E27FC236}">
                  <a16:creationId xmlns:a16="http://schemas.microsoft.com/office/drawing/2014/main" id="{AA67763F-74A7-F2C8-3CDD-488562FD0360}"/>
                </a:ext>
              </a:extLst>
            </p:cNvPr>
            <p:cNvSpPr txBox="1"/>
            <p:nvPr/>
          </p:nvSpPr>
          <p:spPr>
            <a:xfrm>
              <a:off x="254000" y="5573739"/>
              <a:ext cx="4927600" cy="707886"/>
            </a:xfrm>
            <a:prstGeom prst="rect">
              <a:avLst/>
            </a:prstGeom>
            <a:noFill/>
          </p:spPr>
          <p:txBody>
            <a:bodyPr wrap="square">
              <a:spAutoFit/>
            </a:bodyPr>
            <a:lstStyle/>
            <a:p>
              <a:r>
                <a:rPr lang="en-US" sz="4000" b="1" i="0" dirty="0">
                  <a:solidFill>
                    <a:schemeClr val="tx1">
                      <a:lumMod val="75000"/>
                      <a:lumOff val="25000"/>
                    </a:schemeClr>
                  </a:solidFill>
                  <a:effectLst/>
                  <a:latin typeface="Montserrat" panose="00000500000000000000" pitchFamily="2" charset="0"/>
                </a:rPr>
                <a:t>Market Presence</a:t>
              </a:r>
              <a:endParaRPr lang="en-US" sz="4000" b="1" dirty="0">
                <a:solidFill>
                  <a:schemeClr val="tx1">
                    <a:lumMod val="75000"/>
                    <a:lumOff val="25000"/>
                  </a:schemeClr>
                </a:solidFill>
                <a:latin typeface="Montserrat" panose="00000500000000000000" pitchFamily="2" charset="0"/>
              </a:endParaRPr>
            </a:p>
          </p:txBody>
        </p:sp>
        <p:sp>
          <p:nvSpPr>
            <p:cNvPr id="6" name="TextBox 5">
              <a:extLst>
                <a:ext uri="{FF2B5EF4-FFF2-40B4-BE49-F238E27FC236}">
                  <a16:creationId xmlns:a16="http://schemas.microsoft.com/office/drawing/2014/main" id="{70BCB28B-55FF-2F23-6E8C-27447CE2282D}"/>
                </a:ext>
              </a:extLst>
            </p:cNvPr>
            <p:cNvSpPr txBox="1"/>
            <p:nvPr/>
          </p:nvSpPr>
          <p:spPr>
            <a:xfrm>
              <a:off x="5181600" y="5348357"/>
              <a:ext cx="5803900" cy="1158651"/>
            </a:xfrm>
            <a:prstGeom prst="rect">
              <a:avLst/>
            </a:prstGeom>
            <a:noFill/>
          </p:spPr>
          <p:txBody>
            <a:bodyPr wrap="square">
              <a:spAutoFit/>
            </a:bodyPr>
            <a:lstStyle/>
            <a:p>
              <a:pPr>
                <a:lnSpc>
                  <a:spcPct val="150000"/>
                </a:lnSpc>
              </a:pPr>
              <a:r>
                <a:rPr lang="en-US" sz="1600" b="0" i="0" dirty="0">
                  <a:solidFill>
                    <a:schemeClr val="tx1">
                      <a:lumMod val="75000"/>
                      <a:lumOff val="25000"/>
                    </a:schemeClr>
                  </a:solidFill>
                  <a:effectLst/>
                  <a:latin typeface="Montserrat" panose="00000500000000000000" pitchFamily="2" charset="0"/>
                </a:rPr>
                <a:t>This section describes the company's target market, geographical reach, distribution channels, and competitive landscape.</a:t>
              </a:r>
              <a:endParaRPr lang="en-US" sz="1600" dirty="0">
                <a:solidFill>
                  <a:schemeClr val="tx1">
                    <a:lumMod val="75000"/>
                    <a:lumOff val="25000"/>
                  </a:schemeClr>
                </a:solidFill>
                <a:latin typeface="Montserrat" panose="00000500000000000000" pitchFamily="2" charset="0"/>
              </a:endParaRPr>
            </a:p>
          </p:txBody>
        </p:sp>
      </p:grpSp>
    </p:spTree>
    <p:extLst>
      <p:ext uri="{BB962C8B-B14F-4D97-AF65-F5344CB8AC3E}">
        <p14:creationId xmlns:p14="http://schemas.microsoft.com/office/powerpoint/2010/main" val="329479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F8E955-F4F2-85C6-51C5-E1E11F67DB69}"/>
              </a:ext>
            </a:extLst>
          </p:cNvPr>
          <p:cNvGrpSpPr/>
          <p:nvPr/>
        </p:nvGrpSpPr>
        <p:grpSpPr>
          <a:xfrm>
            <a:off x="568465" y="547138"/>
            <a:ext cx="11606018" cy="5763724"/>
            <a:chOff x="568465" y="0"/>
            <a:chExt cx="11606018" cy="5763724"/>
          </a:xfrm>
        </p:grpSpPr>
        <p:grpSp>
          <p:nvGrpSpPr>
            <p:cNvPr id="7" name="Group 6">
              <a:extLst>
                <a:ext uri="{FF2B5EF4-FFF2-40B4-BE49-F238E27FC236}">
                  <a16:creationId xmlns:a16="http://schemas.microsoft.com/office/drawing/2014/main" id="{BA91A335-0E6E-8601-AB44-132283ACFF2E}"/>
                </a:ext>
              </a:extLst>
            </p:cNvPr>
            <p:cNvGrpSpPr/>
            <p:nvPr/>
          </p:nvGrpSpPr>
          <p:grpSpPr>
            <a:xfrm>
              <a:off x="4736421" y="0"/>
              <a:ext cx="7438062" cy="5763724"/>
              <a:chOff x="4736421" y="0"/>
              <a:chExt cx="7438062" cy="5763724"/>
            </a:xfrm>
          </p:grpSpPr>
          <p:sp>
            <p:nvSpPr>
              <p:cNvPr id="2" name="Freeform: Shape 1">
                <a:extLst>
                  <a:ext uri="{FF2B5EF4-FFF2-40B4-BE49-F238E27FC236}">
                    <a16:creationId xmlns:a16="http://schemas.microsoft.com/office/drawing/2014/main" id="{48240B17-3B98-5DC0-68B9-B90BE0AA7CC9}"/>
                  </a:ext>
                </a:extLst>
              </p:cNvPr>
              <p:cNvSpPr/>
              <p:nvPr/>
            </p:nvSpPr>
            <p:spPr>
              <a:xfrm>
                <a:off x="5394587" y="0"/>
                <a:ext cx="6779896" cy="4978581"/>
              </a:xfrm>
              <a:custGeom>
                <a:avLst/>
                <a:gdLst>
                  <a:gd name="connsiteX0" fmla="*/ 0 w 6779896"/>
                  <a:gd name="connsiteY0" fmla="*/ 0 h 4978581"/>
                  <a:gd name="connsiteX1" fmla="*/ 6779896 w 6779896"/>
                  <a:gd name="connsiteY1" fmla="*/ 0 h 4978581"/>
                  <a:gd name="connsiteX2" fmla="*/ 6779896 w 6779896"/>
                  <a:gd name="connsiteY2" fmla="*/ 4978582 h 4978581"/>
                  <a:gd name="connsiteX3" fmla="*/ -1 w 6779896"/>
                  <a:gd name="connsiteY3" fmla="*/ 4978582 h 4978581"/>
                </a:gdLst>
                <a:ahLst/>
                <a:cxnLst>
                  <a:cxn ang="0">
                    <a:pos x="connsiteX0" y="connsiteY0"/>
                  </a:cxn>
                  <a:cxn ang="0">
                    <a:pos x="connsiteX1" y="connsiteY1"/>
                  </a:cxn>
                  <a:cxn ang="0">
                    <a:pos x="connsiteX2" y="connsiteY2"/>
                  </a:cxn>
                  <a:cxn ang="0">
                    <a:pos x="connsiteX3" y="connsiteY3"/>
                  </a:cxn>
                </a:cxnLst>
                <a:rect l="l" t="t" r="r" b="b"/>
                <a:pathLst>
                  <a:path w="6779896" h="4978581">
                    <a:moveTo>
                      <a:pt x="0" y="0"/>
                    </a:moveTo>
                    <a:lnTo>
                      <a:pt x="6779896" y="0"/>
                    </a:lnTo>
                    <a:lnTo>
                      <a:pt x="6779896" y="4978582"/>
                    </a:lnTo>
                    <a:lnTo>
                      <a:pt x="-1" y="4978582"/>
                    </a:lnTo>
                    <a:close/>
                  </a:path>
                </a:pathLst>
              </a:custGeom>
              <a:solidFill>
                <a:schemeClr val="accent1"/>
              </a:solidFill>
              <a:ln w="2721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3612A1A-4565-6BA4-7164-B59FEA8F29F7}"/>
                  </a:ext>
                </a:extLst>
              </p:cNvPr>
              <p:cNvSpPr/>
              <p:nvPr/>
            </p:nvSpPr>
            <p:spPr>
              <a:xfrm>
                <a:off x="4736421" y="1025148"/>
                <a:ext cx="7438062" cy="4738576"/>
              </a:xfrm>
              <a:custGeom>
                <a:avLst/>
                <a:gdLst>
                  <a:gd name="connsiteX0" fmla="*/ 0 w 7438062"/>
                  <a:gd name="connsiteY0" fmla="*/ 0 h 4738576"/>
                  <a:gd name="connsiteX1" fmla="*/ 7438062 w 7438062"/>
                  <a:gd name="connsiteY1" fmla="*/ 0 h 4738576"/>
                  <a:gd name="connsiteX2" fmla="*/ 7438062 w 7438062"/>
                  <a:gd name="connsiteY2" fmla="*/ 4738576 h 4738576"/>
                  <a:gd name="connsiteX3" fmla="*/ 0 w 7438062"/>
                  <a:gd name="connsiteY3" fmla="*/ 4738576 h 4738576"/>
                </a:gdLst>
                <a:ahLst/>
                <a:cxnLst>
                  <a:cxn ang="0">
                    <a:pos x="connsiteX0" y="connsiteY0"/>
                  </a:cxn>
                  <a:cxn ang="0">
                    <a:pos x="connsiteX1" y="connsiteY1"/>
                  </a:cxn>
                  <a:cxn ang="0">
                    <a:pos x="connsiteX2" y="connsiteY2"/>
                  </a:cxn>
                  <a:cxn ang="0">
                    <a:pos x="connsiteX3" y="connsiteY3"/>
                  </a:cxn>
                </a:cxnLst>
                <a:rect l="l" t="t" r="r" b="b"/>
                <a:pathLst>
                  <a:path w="7438062" h="4738576">
                    <a:moveTo>
                      <a:pt x="0" y="0"/>
                    </a:moveTo>
                    <a:lnTo>
                      <a:pt x="7438062" y="0"/>
                    </a:lnTo>
                    <a:lnTo>
                      <a:pt x="7438062" y="4738576"/>
                    </a:lnTo>
                    <a:lnTo>
                      <a:pt x="0" y="4738576"/>
                    </a:lnTo>
                    <a:close/>
                  </a:path>
                </a:pathLst>
              </a:custGeom>
              <a:noFill/>
              <a:ln w="2731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97C2665-9DCE-794D-41AB-BDBF623A2EAD}"/>
                  </a:ext>
                </a:extLst>
              </p:cNvPr>
              <p:cNvSpPr/>
              <p:nvPr/>
            </p:nvSpPr>
            <p:spPr>
              <a:xfrm>
                <a:off x="4736421" y="1024329"/>
                <a:ext cx="4524914" cy="4739395"/>
              </a:xfrm>
              <a:custGeom>
                <a:avLst/>
                <a:gdLst>
                  <a:gd name="connsiteX0" fmla="*/ 0 w 4524914"/>
                  <a:gd name="connsiteY0" fmla="*/ 0 h 4739395"/>
                  <a:gd name="connsiteX1" fmla="*/ 4524915 w 4524914"/>
                  <a:gd name="connsiteY1" fmla="*/ 0 h 4739395"/>
                  <a:gd name="connsiteX2" fmla="*/ 4524915 w 4524914"/>
                  <a:gd name="connsiteY2" fmla="*/ 4739396 h 4739395"/>
                  <a:gd name="connsiteX3" fmla="*/ 0 w 4524914"/>
                  <a:gd name="connsiteY3" fmla="*/ 4739396 h 4739395"/>
                </a:gdLst>
                <a:ahLst/>
                <a:cxnLst>
                  <a:cxn ang="0">
                    <a:pos x="connsiteX0" y="connsiteY0"/>
                  </a:cxn>
                  <a:cxn ang="0">
                    <a:pos x="connsiteX1" y="connsiteY1"/>
                  </a:cxn>
                  <a:cxn ang="0">
                    <a:pos x="connsiteX2" y="connsiteY2"/>
                  </a:cxn>
                  <a:cxn ang="0">
                    <a:pos x="connsiteX3" y="connsiteY3"/>
                  </a:cxn>
                </a:cxnLst>
                <a:rect l="l" t="t" r="r" b="b"/>
                <a:pathLst>
                  <a:path w="4524914" h="4739395">
                    <a:moveTo>
                      <a:pt x="0" y="0"/>
                    </a:moveTo>
                    <a:lnTo>
                      <a:pt x="4524915" y="0"/>
                    </a:lnTo>
                    <a:lnTo>
                      <a:pt x="4524915" y="4739396"/>
                    </a:lnTo>
                    <a:lnTo>
                      <a:pt x="0" y="4739396"/>
                    </a:lnTo>
                    <a:close/>
                  </a:path>
                </a:pathLst>
              </a:custGeom>
              <a:solidFill>
                <a:schemeClr val="accent4"/>
              </a:solidFill>
              <a:ln w="27315" cap="flat">
                <a:noFill/>
                <a:prstDash val="solid"/>
                <a:miter/>
              </a:ln>
            </p:spPr>
            <p:txBody>
              <a:bodyPr rtlCol="0" anchor="ctr"/>
              <a:lstStyle/>
              <a:p>
                <a:endParaRPr lang="en-US"/>
              </a:p>
            </p:txBody>
          </p:sp>
          <p:pic>
            <p:nvPicPr>
              <p:cNvPr id="8194" name="Picture 2" descr="Photo the businesspeople are looking at the laptop and working on startup project at the office">
                <a:extLst>
                  <a:ext uri="{FF2B5EF4-FFF2-40B4-BE49-F238E27FC236}">
                    <a16:creationId xmlns:a16="http://schemas.microsoft.com/office/drawing/2014/main" id="{EB7FED07-9A41-6B6C-0100-94B12CBBE8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4127" y="350838"/>
                <a:ext cx="5962650" cy="39719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809709E-52D6-7A0B-F74D-B7264D3435F9}"/>
                  </a:ext>
                </a:extLst>
              </p:cNvPr>
              <p:cNvSpPr txBox="1"/>
              <p:nvPr/>
            </p:nvSpPr>
            <p:spPr>
              <a:xfrm>
                <a:off x="4927600" y="4338685"/>
                <a:ext cx="6096000" cy="1323439"/>
              </a:xfrm>
              <a:prstGeom prst="rect">
                <a:avLst/>
              </a:prstGeom>
              <a:noFill/>
            </p:spPr>
            <p:txBody>
              <a:bodyPr wrap="square">
                <a:spAutoFit/>
              </a:bodyPr>
              <a:lstStyle/>
              <a:p>
                <a:r>
                  <a:rPr lang="en-US" sz="4000" b="1" i="0" dirty="0">
                    <a:solidFill>
                      <a:schemeClr val="tx1">
                        <a:lumMod val="75000"/>
                        <a:lumOff val="25000"/>
                      </a:schemeClr>
                    </a:solidFill>
                    <a:effectLst/>
                    <a:latin typeface="Montserrat" panose="00000500000000000000" pitchFamily="2" charset="0"/>
                  </a:rPr>
                  <a:t>Financial Performance</a:t>
                </a:r>
                <a:endParaRPr lang="en-US" sz="4000" b="1" dirty="0">
                  <a:solidFill>
                    <a:schemeClr val="tx1">
                      <a:lumMod val="75000"/>
                      <a:lumOff val="25000"/>
                    </a:schemeClr>
                  </a:solidFill>
                  <a:latin typeface="Montserrat" panose="00000500000000000000" pitchFamily="2" charset="0"/>
                </a:endParaRPr>
              </a:p>
            </p:txBody>
          </p:sp>
        </p:grpSp>
        <p:sp>
          <p:nvSpPr>
            <p:cNvPr id="6" name="TextBox 5">
              <a:extLst>
                <a:ext uri="{FF2B5EF4-FFF2-40B4-BE49-F238E27FC236}">
                  <a16:creationId xmlns:a16="http://schemas.microsoft.com/office/drawing/2014/main" id="{1EF8F7CF-AE6C-6C50-D346-662A2435ABF8}"/>
                </a:ext>
              </a:extLst>
            </p:cNvPr>
            <p:cNvSpPr txBox="1"/>
            <p:nvPr/>
          </p:nvSpPr>
          <p:spPr>
            <a:xfrm>
              <a:off x="568465" y="1197106"/>
              <a:ext cx="3621429" cy="3369512"/>
            </a:xfrm>
            <a:prstGeom prst="rect">
              <a:avLst/>
            </a:prstGeom>
            <a:noFill/>
          </p:spPr>
          <p:txBody>
            <a:bodyPr wrap="square">
              <a:spAutoFit/>
            </a:bodyPr>
            <a:lstStyle/>
            <a:p>
              <a:pPr algn="r">
                <a:lnSpc>
                  <a:spcPct val="150000"/>
                </a:lnSpc>
              </a:pPr>
              <a:r>
                <a:rPr lang="en-US" b="0" i="0" dirty="0">
                  <a:solidFill>
                    <a:schemeClr val="tx1">
                      <a:lumMod val="85000"/>
                      <a:lumOff val="15000"/>
                    </a:schemeClr>
                  </a:solidFill>
                  <a:effectLst/>
                  <a:latin typeface="Montserrat" panose="00000500000000000000" pitchFamily="2" charset="0"/>
                </a:rPr>
                <a:t>A corporate profile may include key financial indicators, such as revenue, profitability, growth rate, and market capitalization, to showcase the company's financial health and performance.</a:t>
              </a:r>
              <a:endParaRPr lang="en-US" dirty="0">
                <a:solidFill>
                  <a:schemeClr val="tx1">
                    <a:lumMod val="85000"/>
                    <a:lumOff val="15000"/>
                  </a:schemeClr>
                </a:solidFill>
                <a:latin typeface="Montserrat" panose="00000500000000000000" pitchFamily="2" charset="0"/>
              </a:endParaRPr>
            </a:p>
          </p:txBody>
        </p:sp>
      </p:grpSp>
    </p:spTree>
    <p:extLst>
      <p:ext uri="{BB962C8B-B14F-4D97-AF65-F5344CB8AC3E}">
        <p14:creationId xmlns:p14="http://schemas.microsoft.com/office/powerpoint/2010/main" val="1811387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0BC8AE8A-BCF6-2192-270E-9C3A6E09B321}"/>
              </a:ext>
            </a:extLst>
          </p:cNvPr>
          <p:cNvSpPr/>
          <p:nvPr/>
        </p:nvSpPr>
        <p:spPr>
          <a:xfrm>
            <a:off x="6686840" y="1278725"/>
            <a:ext cx="2314293" cy="1514431"/>
          </a:xfrm>
          <a:custGeom>
            <a:avLst/>
            <a:gdLst>
              <a:gd name="connsiteX0" fmla="*/ 0 w 2314293"/>
              <a:gd name="connsiteY0" fmla="*/ 0 h 1514431"/>
              <a:gd name="connsiteX1" fmla="*/ 2314293 w 2314293"/>
              <a:gd name="connsiteY1" fmla="*/ 0 h 1514431"/>
              <a:gd name="connsiteX2" fmla="*/ 2314293 w 2314293"/>
              <a:gd name="connsiteY2" fmla="*/ 1514432 h 1514431"/>
              <a:gd name="connsiteX3" fmla="*/ 0 w 2314293"/>
              <a:gd name="connsiteY3" fmla="*/ 1514432 h 1514431"/>
            </a:gdLst>
            <a:ahLst/>
            <a:cxnLst>
              <a:cxn ang="0">
                <a:pos x="connsiteX0" y="connsiteY0"/>
              </a:cxn>
              <a:cxn ang="0">
                <a:pos x="connsiteX1" y="connsiteY1"/>
              </a:cxn>
              <a:cxn ang="0">
                <a:pos x="connsiteX2" y="connsiteY2"/>
              </a:cxn>
              <a:cxn ang="0">
                <a:pos x="connsiteX3" y="connsiteY3"/>
              </a:cxn>
            </a:cxnLst>
            <a:rect l="l" t="t" r="r" b="b"/>
            <a:pathLst>
              <a:path w="2314293" h="1514431">
                <a:moveTo>
                  <a:pt x="0" y="0"/>
                </a:moveTo>
                <a:lnTo>
                  <a:pt x="2314293" y="0"/>
                </a:lnTo>
                <a:lnTo>
                  <a:pt x="2314293" y="1514432"/>
                </a:lnTo>
                <a:lnTo>
                  <a:pt x="0" y="1514432"/>
                </a:lnTo>
                <a:close/>
              </a:path>
            </a:pathLst>
          </a:custGeom>
          <a:solidFill>
            <a:schemeClr val="bg2"/>
          </a:solidFill>
          <a:ln w="27336" cap="flat">
            <a:noFill/>
            <a:prstDash val="solid"/>
            <a:miter/>
          </a:ln>
        </p:spPr>
        <p:txBody>
          <a:bodyPr rtlCol="0" anchor="ctr"/>
          <a:lstStyle/>
          <a:p>
            <a:pPr algn="ctr"/>
            <a:endParaRPr lang="en-US"/>
          </a:p>
        </p:txBody>
      </p:sp>
      <p:sp>
        <p:nvSpPr>
          <p:cNvPr id="7" name="Freeform: Shape 6">
            <a:extLst>
              <a:ext uri="{FF2B5EF4-FFF2-40B4-BE49-F238E27FC236}">
                <a16:creationId xmlns:a16="http://schemas.microsoft.com/office/drawing/2014/main" id="{5A7407A9-79FD-8390-89EC-7A70B7C188D2}"/>
              </a:ext>
            </a:extLst>
          </p:cNvPr>
          <p:cNvSpPr/>
          <p:nvPr/>
        </p:nvSpPr>
        <p:spPr>
          <a:xfrm>
            <a:off x="9129238" y="1278725"/>
            <a:ext cx="2314293" cy="1514431"/>
          </a:xfrm>
          <a:custGeom>
            <a:avLst/>
            <a:gdLst>
              <a:gd name="connsiteX0" fmla="*/ 0 w 2314293"/>
              <a:gd name="connsiteY0" fmla="*/ 0 h 1514431"/>
              <a:gd name="connsiteX1" fmla="*/ 2314293 w 2314293"/>
              <a:gd name="connsiteY1" fmla="*/ 0 h 1514431"/>
              <a:gd name="connsiteX2" fmla="*/ 2314293 w 2314293"/>
              <a:gd name="connsiteY2" fmla="*/ 1514432 h 1514431"/>
              <a:gd name="connsiteX3" fmla="*/ 0 w 2314293"/>
              <a:gd name="connsiteY3" fmla="*/ 1514432 h 1514431"/>
            </a:gdLst>
            <a:ahLst/>
            <a:cxnLst>
              <a:cxn ang="0">
                <a:pos x="connsiteX0" y="connsiteY0"/>
              </a:cxn>
              <a:cxn ang="0">
                <a:pos x="connsiteX1" y="connsiteY1"/>
              </a:cxn>
              <a:cxn ang="0">
                <a:pos x="connsiteX2" y="connsiteY2"/>
              </a:cxn>
              <a:cxn ang="0">
                <a:pos x="connsiteX3" y="connsiteY3"/>
              </a:cxn>
            </a:cxnLst>
            <a:rect l="l" t="t" r="r" b="b"/>
            <a:pathLst>
              <a:path w="2314293" h="1514431">
                <a:moveTo>
                  <a:pt x="0" y="0"/>
                </a:moveTo>
                <a:lnTo>
                  <a:pt x="2314293" y="0"/>
                </a:lnTo>
                <a:lnTo>
                  <a:pt x="2314293" y="1514432"/>
                </a:lnTo>
                <a:lnTo>
                  <a:pt x="0" y="1514432"/>
                </a:lnTo>
                <a:close/>
              </a:path>
            </a:pathLst>
          </a:custGeom>
          <a:solidFill>
            <a:schemeClr val="bg1">
              <a:lumMod val="85000"/>
            </a:schemeClr>
          </a:solidFill>
          <a:ln w="27336"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AF4B1DE0-E1B7-875D-FB36-0633E304C461}"/>
              </a:ext>
            </a:extLst>
          </p:cNvPr>
          <p:cNvSpPr/>
          <p:nvPr/>
        </p:nvSpPr>
        <p:spPr>
          <a:xfrm>
            <a:off x="6688378" y="2923551"/>
            <a:ext cx="2314293" cy="1514431"/>
          </a:xfrm>
          <a:custGeom>
            <a:avLst/>
            <a:gdLst>
              <a:gd name="connsiteX0" fmla="*/ 0 w 2314293"/>
              <a:gd name="connsiteY0" fmla="*/ 0 h 1514431"/>
              <a:gd name="connsiteX1" fmla="*/ 2314293 w 2314293"/>
              <a:gd name="connsiteY1" fmla="*/ 0 h 1514431"/>
              <a:gd name="connsiteX2" fmla="*/ 2314293 w 2314293"/>
              <a:gd name="connsiteY2" fmla="*/ 1514432 h 1514431"/>
              <a:gd name="connsiteX3" fmla="*/ 0 w 2314293"/>
              <a:gd name="connsiteY3" fmla="*/ 1514432 h 1514431"/>
            </a:gdLst>
            <a:ahLst/>
            <a:cxnLst>
              <a:cxn ang="0">
                <a:pos x="connsiteX0" y="connsiteY0"/>
              </a:cxn>
              <a:cxn ang="0">
                <a:pos x="connsiteX1" y="connsiteY1"/>
              </a:cxn>
              <a:cxn ang="0">
                <a:pos x="connsiteX2" y="connsiteY2"/>
              </a:cxn>
              <a:cxn ang="0">
                <a:pos x="connsiteX3" y="connsiteY3"/>
              </a:cxn>
            </a:cxnLst>
            <a:rect l="l" t="t" r="r" b="b"/>
            <a:pathLst>
              <a:path w="2314293" h="1514431">
                <a:moveTo>
                  <a:pt x="0" y="0"/>
                </a:moveTo>
                <a:lnTo>
                  <a:pt x="2314293" y="0"/>
                </a:lnTo>
                <a:lnTo>
                  <a:pt x="2314293" y="1514432"/>
                </a:lnTo>
                <a:lnTo>
                  <a:pt x="0" y="1514432"/>
                </a:lnTo>
                <a:close/>
              </a:path>
            </a:pathLst>
          </a:custGeom>
          <a:solidFill>
            <a:schemeClr val="bg2"/>
          </a:solidFill>
          <a:ln w="27336"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60E5F288-171B-9B8D-BB4A-8E1F2855538E}"/>
              </a:ext>
            </a:extLst>
          </p:cNvPr>
          <p:cNvSpPr/>
          <p:nvPr/>
        </p:nvSpPr>
        <p:spPr>
          <a:xfrm>
            <a:off x="9129238" y="2923551"/>
            <a:ext cx="2314293" cy="1514431"/>
          </a:xfrm>
          <a:custGeom>
            <a:avLst/>
            <a:gdLst>
              <a:gd name="connsiteX0" fmla="*/ 0 w 2314293"/>
              <a:gd name="connsiteY0" fmla="*/ 0 h 1514431"/>
              <a:gd name="connsiteX1" fmla="*/ 2314293 w 2314293"/>
              <a:gd name="connsiteY1" fmla="*/ 0 h 1514431"/>
              <a:gd name="connsiteX2" fmla="*/ 2314293 w 2314293"/>
              <a:gd name="connsiteY2" fmla="*/ 1514432 h 1514431"/>
              <a:gd name="connsiteX3" fmla="*/ 0 w 2314293"/>
              <a:gd name="connsiteY3" fmla="*/ 1514432 h 1514431"/>
            </a:gdLst>
            <a:ahLst/>
            <a:cxnLst>
              <a:cxn ang="0">
                <a:pos x="connsiteX0" y="connsiteY0"/>
              </a:cxn>
              <a:cxn ang="0">
                <a:pos x="connsiteX1" y="connsiteY1"/>
              </a:cxn>
              <a:cxn ang="0">
                <a:pos x="connsiteX2" y="connsiteY2"/>
              </a:cxn>
              <a:cxn ang="0">
                <a:pos x="connsiteX3" y="connsiteY3"/>
              </a:cxn>
            </a:cxnLst>
            <a:rect l="l" t="t" r="r" b="b"/>
            <a:pathLst>
              <a:path w="2314293" h="1514431">
                <a:moveTo>
                  <a:pt x="0" y="0"/>
                </a:moveTo>
                <a:lnTo>
                  <a:pt x="2314293" y="0"/>
                </a:lnTo>
                <a:lnTo>
                  <a:pt x="2314293" y="1514432"/>
                </a:lnTo>
                <a:lnTo>
                  <a:pt x="0" y="1514432"/>
                </a:lnTo>
                <a:close/>
              </a:path>
            </a:pathLst>
          </a:custGeom>
          <a:solidFill>
            <a:schemeClr val="bg2"/>
          </a:solidFill>
          <a:ln w="27336"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1511E66A-79BB-D0C0-E674-B65261E4572D}"/>
              </a:ext>
            </a:extLst>
          </p:cNvPr>
          <p:cNvSpPr/>
          <p:nvPr/>
        </p:nvSpPr>
        <p:spPr>
          <a:xfrm>
            <a:off x="6688378" y="4568377"/>
            <a:ext cx="2314293" cy="1514431"/>
          </a:xfrm>
          <a:custGeom>
            <a:avLst/>
            <a:gdLst>
              <a:gd name="connsiteX0" fmla="*/ 0 w 2314293"/>
              <a:gd name="connsiteY0" fmla="*/ 0 h 1514431"/>
              <a:gd name="connsiteX1" fmla="*/ 2314293 w 2314293"/>
              <a:gd name="connsiteY1" fmla="*/ 0 h 1514431"/>
              <a:gd name="connsiteX2" fmla="*/ 2314293 w 2314293"/>
              <a:gd name="connsiteY2" fmla="*/ 1514431 h 1514431"/>
              <a:gd name="connsiteX3" fmla="*/ 0 w 2314293"/>
              <a:gd name="connsiteY3" fmla="*/ 1514431 h 1514431"/>
            </a:gdLst>
            <a:ahLst/>
            <a:cxnLst>
              <a:cxn ang="0">
                <a:pos x="connsiteX0" y="connsiteY0"/>
              </a:cxn>
              <a:cxn ang="0">
                <a:pos x="connsiteX1" y="connsiteY1"/>
              </a:cxn>
              <a:cxn ang="0">
                <a:pos x="connsiteX2" y="connsiteY2"/>
              </a:cxn>
              <a:cxn ang="0">
                <a:pos x="connsiteX3" y="connsiteY3"/>
              </a:cxn>
            </a:cxnLst>
            <a:rect l="l" t="t" r="r" b="b"/>
            <a:pathLst>
              <a:path w="2314293" h="1514431">
                <a:moveTo>
                  <a:pt x="0" y="0"/>
                </a:moveTo>
                <a:lnTo>
                  <a:pt x="2314293" y="0"/>
                </a:lnTo>
                <a:lnTo>
                  <a:pt x="2314293" y="1514431"/>
                </a:lnTo>
                <a:lnTo>
                  <a:pt x="0" y="1514431"/>
                </a:lnTo>
                <a:close/>
              </a:path>
            </a:pathLst>
          </a:custGeom>
          <a:solidFill>
            <a:schemeClr val="bg2"/>
          </a:solidFill>
          <a:ln w="27336"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2507A17-03A9-5319-C347-37BB36A998E3}"/>
              </a:ext>
            </a:extLst>
          </p:cNvPr>
          <p:cNvSpPr/>
          <p:nvPr/>
        </p:nvSpPr>
        <p:spPr>
          <a:xfrm>
            <a:off x="9129238" y="4568377"/>
            <a:ext cx="2314293" cy="1514431"/>
          </a:xfrm>
          <a:custGeom>
            <a:avLst/>
            <a:gdLst>
              <a:gd name="connsiteX0" fmla="*/ 0 w 2314293"/>
              <a:gd name="connsiteY0" fmla="*/ 0 h 1514431"/>
              <a:gd name="connsiteX1" fmla="*/ 2314293 w 2314293"/>
              <a:gd name="connsiteY1" fmla="*/ 0 h 1514431"/>
              <a:gd name="connsiteX2" fmla="*/ 2314293 w 2314293"/>
              <a:gd name="connsiteY2" fmla="*/ 1514431 h 1514431"/>
              <a:gd name="connsiteX3" fmla="*/ 0 w 2314293"/>
              <a:gd name="connsiteY3" fmla="*/ 1514431 h 1514431"/>
            </a:gdLst>
            <a:ahLst/>
            <a:cxnLst>
              <a:cxn ang="0">
                <a:pos x="connsiteX0" y="connsiteY0"/>
              </a:cxn>
              <a:cxn ang="0">
                <a:pos x="connsiteX1" y="connsiteY1"/>
              </a:cxn>
              <a:cxn ang="0">
                <a:pos x="connsiteX2" y="connsiteY2"/>
              </a:cxn>
              <a:cxn ang="0">
                <a:pos x="connsiteX3" y="connsiteY3"/>
              </a:cxn>
            </a:cxnLst>
            <a:rect l="l" t="t" r="r" b="b"/>
            <a:pathLst>
              <a:path w="2314293" h="1514431">
                <a:moveTo>
                  <a:pt x="0" y="0"/>
                </a:moveTo>
                <a:lnTo>
                  <a:pt x="2314293" y="0"/>
                </a:lnTo>
                <a:lnTo>
                  <a:pt x="2314293" y="1514431"/>
                </a:lnTo>
                <a:lnTo>
                  <a:pt x="0" y="1514431"/>
                </a:lnTo>
                <a:close/>
              </a:path>
            </a:pathLst>
          </a:custGeom>
          <a:solidFill>
            <a:schemeClr val="bg2"/>
          </a:solidFill>
          <a:ln w="27336"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E9B57946-0A5C-30E3-2D84-6F017065092F}"/>
              </a:ext>
            </a:extLst>
          </p:cNvPr>
          <p:cNvSpPr/>
          <p:nvPr/>
        </p:nvSpPr>
        <p:spPr>
          <a:xfrm>
            <a:off x="761863" y="3005287"/>
            <a:ext cx="5518656" cy="3072874"/>
          </a:xfrm>
          <a:custGeom>
            <a:avLst/>
            <a:gdLst>
              <a:gd name="connsiteX0" fmla="*/ 0 w 5518656"/>
              <a:gd name="connsiteY0" fmla="*/ 0 h 3072874"/>
              <a:gd name="connsiteX1" fmla="*/ 5518657 w 5518656"/>
              <a:gd name="connsiteY1" fmla="*/ 0 h 3072874"/>
              <a:gd name="connsiteX2" fmla="*/ 5518657 w 5518656"/>
              <a:gd name="connsiteY2" fmla="*/ 3072875 h 3072874"/>
              <a:gd name="connsiteX3" fmla="*/ 0 w 5518656"/>
              <a:gd name="connsiteY3" fmla="*/ 3072875 h 3072874"/>
            </a:gdLst>
            <a:ahLst/>
            <a:cxnLst>
              <a:cxn ang="0">
                <a:pos x="connsiteX0" y="connsiteY0"/>
              </a:cxn>
              <a:cxn ang="0">
                <a:pos x="connsiteX1" y="connsiteY1"/>
              </a:cxn>
              <a:cxn ang="0">
                <a:pos x="connsiteX2" y="connsiteY2"/>
              </a:cxn>
              <a:cxn ang="0">
                <a:pos x="connsiteX3" y="connsiteY3"/>
              </a:cxn>
            </a:cxnLst>
            <a:rect l="l" t="t" r="r" b="b"/>
            <a:pathLst>
              <a:path w="5518656" h="3072874">
                <a:moveTo>
                  <a:pt x="0" y="0"/>
                </a:moveTo>
                <a:lnTo>
                  <a:pt x="5518657" y="0"/>
                </a:lnTo>
                <a:lnTo>
                  <a:pt x="5518657" y="3072875"/>
                </a:lnTo>
                <a:lnTo>
                  <a:pt x="0" y="3072875"/>
                </a:lnTo>
                <a:close/>
              </a:path>
            </a:pathLst>
          </a:custGeom>
          <a:solidFill>
            <a:schemeClr val="accent1"/>
          </a:solidFill>
          <a:ln w="27336"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D3C7F4B0-7985-18F5-C942-4C620D5AADAE}"/>
              </a:ext>
            </a:extLst>
          </p:cNvPr>
          <p:cNvSpPr txBox="1"/>
          <p:nvPr/>
        </p:nvSpPr>
        <p:spPr>
          <a:xfrm>
            <a:off x="997980" y="1361653"/>
            <a:ext cx="5046422" cy="1348574"/>
          </a:xfrm>
          <a:prstGeom prst="rect">
            <a:avLst/>
          </a:prstGeom>
          <a:noFill/>
        </p:spPr>
        <p:txBody>
          <a:bodyPr wrap="square">
            <a:spAutoFit/>
          </a:bodyPr>
          <a:lstStyle/>
          <a:p>
            <a:pPr algn="l">
              <a:lnSpc>
                <a:spcPct val="150000"/>
              </a:lnSpc>
            </a:pPr>
            <a:r>
              <a:rPr lang="en-US" sz="1400" b="0" i="0" dirty="0">
                <a:solidFill>
                  <a:schemeClr val="tx2">
                    <a:lumMod val="75000"/>
                  </a:schemeClr>
                </a:solidFill>
                <a:effectLst/>
                <a:latin typeface="Montserrat" panose="00000500000000000000" pitchFamily="2" charset="0"/>
              </a:rPr>
              <a:t>In corporate financial performance, there are various types of indicators that can be used to assess a company's financial health and performance. Here are six common types:</a:t>
            </a:r>
          </a:p>
        </p:txBody>
      </p:sp>
      <p:grpSp>
        <p:nvGrpSpPr>
          <p:cNvPr id="16" name="Group 15">
            <a:extLst>
              <a:ext uri="{FF2B5EF4-FFF2-40B4-BE49-F238E27FC236}">
                <a16:creationId xmlns:a16="http://schemas.microsoft.com/office/drawing/2014/main" id="{C270B27C-46E9-1E6F-63A3-057FE7D890EC}"/>
              </a:ext>
            </a:extLst>
          </p:cNvPr>
          <p:cNvGrpSpPr/>
          <p:nvPr/>
        </p:nvGrpSpPr>
        <p:grpSpPr>
          <a:xfrm>
            <a:off x="6691652" y="1592781"/>
            <a:ext cx="2304669" cy="886318"/>
            <a:chOff x="6685302" y="1639799"/>
            <a:chExt cx="2304669" cy="886318"/>
          </a:xfrm>
        </p:grpSpPr>
        <p:sp>
          <p:nvSpPr>
            <p:cNvPr id="5" name="TextBox 4">
              <a:extLst>
                <a:ext uri="{FF2B5EF4-FFF2-40B4-BE49-F238E27FC236}">
                  <a16:creationId xmlns:a16="http://schemas.microsoft.com/office/drawing/2014/main" id="{F680ADF0-EA55-6DEC-C317-75184C5D236E}"/>
                </a:ext>
              </a:extLst>
            </p:cNvPr>
            <p:cNvSpPr txBox="1"/>
            <p:nvPr/>
          </p:nvSpPr>
          <p:spPr>
            <a:xfrm>
              <a:off x="7215336" y="1639799"/>
              <a:ext cx="1244600" cy="307777"/>
            </a:xfrm>
            <a:prstGeom prst="rect">
              <a:avLst/>
            </a:prstGeom>
            <a:noFill/>
          </p:spPr>
          <p:txBody>
            <a:bodyPr wrap="square">
              <a:spAutoFit/>
            </a:bodyPr>
            <a:lstStyle/>
            <a:p>
              <a:pPr algn="ctr"/>
              <a:r>
                <a:rPr lang="en-US" sz="1400" b="1" dirty="0">
                  <a:solidFill>
                    <a:schemeClr val="tx1">
                      <a:lumMod val="85000"/>
                      <a:lumOff val="15000"/>
                    </a:schemeClr>
                  </a:solidFill>
                  <a:effectLst/>
                  <a:latin typeface="Montserrat" panose="00000500000000000000" pitchFamily="2" charset="0"/>
                </a:rPr>
                <a:t>Revenue</a:t>
              </a:r>
              <a:endParaRPr lang="en-US" sz="1400" b="1" dirty="0">
                <a:solidFill>
                  <a:schemeClr val="tx1">
                    <a:lumMod val="85000"/>
                    <a:lumOff val="15000"/>
                  </a:schemeClr>
                </a:solidFill>
                <a:latin typeface="Montserrat" panose="00000500000000000000" pitchFamily="2" charset="0"/>
              </a:endParaRPr>
            </a:p>
          </p:txBody>
        </p:sp>
        <p:sp>
          <p:nvSpPr>
            <p:cNvPr id="15" name="TextBox 14">
              <a:extLst>
                <a:ext uri="{FF2B5EF4-FFF2-40B4-BE49-F238E27FC236}">
                  <a16:creationId xmlns:a16="http://schemas.microsoft.com/office/drawing/2014/main" id="{515DB6C8-1397-4F22-B270-9AB0DD13D684}"/>
                </a:ext>
              </a:extLst>
            </p:cNvPr>
            <p:cNvSpPr txBox="1"/>
            <p:nvPr/>
          </p:nvSpPr>
          <p:spPr>
            <a:xfrm>
              <a:off x="6685302" y="1967246"/>
              <a:ext cx="2304669" cy="558871"/>
            </a:xfrm>
            <a:prstGeom prst="rect">
              <a:avLst/>
            </a:prstGeom>
            <a:noFill/>
          </p:spPr>
          <p:txBody>
            <a:bodyPr wrap="square">
              <a:spAutoFit/>
            </a:bodyPr>
            <a:lstStyle/>
            <a:p>
              <a:pPr algn="ctr">
                <a:lnSpc>
                  <a:spcPct val="150000"/>
                </a:lnSpc>
              </a:pPr>
              <a:r>
                <a:rPr lang="en-US" sz="700" b="0" i="0" dirty="0">
                  <a:solidFill>
                    <a:schemeClr val="tx1">
                      <a:lumMod val="85000"/>
                      <a:lumOff val="15000"/>
                    </a:schemeClr>
                  </a:solidFill>
                  <a:effectLst/>
                  <a:latin typeface="Montserrat" panose="00000500000000000000" pitchFamily="2" charset="0"/>
                </a:rPr>
                <a:t>The total income generated by a company from its primary business activities, such as sales of products or services.</a:t>
              </a:r>
              <a:endParaRPr lang="en-US" sz="700" dirty="0">
                <a:solidFill>
                  <a:schemeClr val="tx1">
                    <a:lumMod val="85000"/>
                    <a:lumOff val="15000"/>
                  </a:schemeClr>
                </a:solidFill>
                <a:latin typeface="Montserrat" panose="00000500000000000000" pitchFamily="2" charset="0"/>
              </a:endParaRPr>
            </a:p>
          </p:txBody>
        </p:sp>
      </p:grpSp>
      <p:sp>
        <p:nvSpPr>
          <p:cNvPr id="17" name="Freeform: Shape 16">
            <a:extLst>
              <a:ext uri="{FF2B5EF4-FFF2-40B4-BE49-F238E27FC236}">
                <a16:creationId xmlns:a16="http://schemas.microsoft.com/office/drawing/2014/main" id="{46C47E3B-1BE5-1AC8-CD55-F46DB268E5BA}"/>
              </a:ext>
            </a:extLst>
          </p:cNvPr>
          <p:cNvSpPr/>
          <p:nvPr/>
        </p:nvSpPr>
        <p:spPr>
          <a:xfrm>
            <a:off x="9129238" y="1278725"/>
            <a:ext cx="2314293" cy="1514431"/>
          </a:xfrm>
          <a:custGeom>
            <a:avLst/>
            <a:gdLst>
              <a:gd name="connsiteX0" fmla="*/ 0 w 2314293"/>
              <a:gd name="connsiteY0" fmla="*/ 0 h 1514431"/>
              <a:gd name="connsiteX1" fmla="*/ 2314293 w 2314293"/>
              <a:gd name="connsiteY1" fmla="*/ 0 h 1514431"/>
              <a:gd name="connsiteX2" fmla="*/ 2314293 w 2314293"/>
              <a:gd name="connsiteY2" fmla="*/ 1514432 h 1514431"/>
              <a:gd name="connsiteX3" fmla="*/ 0 w 2314293"/>
              <a:gd name="connsiteY3" fmla="*/ 1514432 h 1514431"/>
            </a:gdLst>
            <a:ahLst/>
            <a:cxnLst>
              <a:cxn ang="0">
                <a:pos x="connsiteX0" y="connsiteY0"/>
              </a:cxn>
              <a:cxn ang="0">
                <a:pos x="connsiteX1" y="connsiteY1"/>
              </a:cxn>
              <a:cxn ang="0">
                <a:pos x="connsiteX2" y="connsiteY2"/>
              </a:cxn>
              <a:cxn ang="0">
                <a:pos x="connsiteX3" y="connsiteY3"/>
              </a:cxn>
            </a:cxnLst>
            <a:rect l="l" t="t" r="r" b="b"/>
            <a:pathLst>
              <a:path w="2314293" h="1514431">
                <a:moveTo>
                  <a:pt x="0" y="0"/>
                </a:moveTo>
                <a:lnTo>
                  <a:pt x="2314293" y="0"/>
                </a:lnTo>
                <a:lnTo>
                  <a:pt x="2314293" y="1514432"/>
                </a:lnTo>
                <a:lnTo>
                  <a:pt x="0" y="1514432"/>
                </a:lnTo>
                <a:close/>
              </a:path>
            </a:pathLst>
          </a:custGeom>
          <a:solidFill>
            <a:schemeClr val="bg2"/>
          </a:solidFill>
          <a:ln w="27336" cap="flat">
            <a:noFill/>
            <a:prstDash val="solid"/>
            <a:miter/>
          </a:ln>
        </p:spPr>
        <p:txBody>
          <a:bodyPr rtlCol="0" anchor="ctr"/>
          <a:lstStyle/>
          <a:p>
            <a:pPr algn="ctr"/>
            <a:endParaRPr lang="en-US"/>
          </a:p>
        </p:txBody>
      </p:sp>
      <p:grpSp>
        <p:nvGrpSpPr>
          <p:cNvPr id="18" name="Group 17">
            <a:extLst>
              <a:ext uri="{FF2B5EF4-FFF2-40B4-BE49-F238E27FC236}">
                <a16:creationId xmlns:a16="http://schemas.microsoft.com/office/drawing/2014/main" id="{CC83B6B5-642E-8055-A056-9772702B1E8F}"/>
              </a:ext>
            </a:extLst>
          </p:cNvPr>
          <p:cNvGrpSpPr/>
          <p:nvPr/>
        </p:nvGrpSpPr>
        <p:grpSpPr>
          <a:xfrm>
            <a:off x="9134050" y="1511990"/>
            <a:ext cx="2304669" cy="1047901"/>
            <a:chOff x="6685302" y="1639799"/>
            <a:chExt cx="2304669" cy="1047901"/>
          </a:xfrm>
        </p:grpSpPr>
        <p:sp>
          <p:nvSpPr>
            <p:cNvPr id="19" name="TextBox 18">
              <a:extLst>
                <a:ext uri="{FF2B5EF4-FFF2-40B4-BE49-F238E27FC236}">
                  <a16:creationId xmlns:a16="http://schemas.microsoft.com/office/drawing/2014/main" id="{7686FD4B-8EA2-3F3D-B76B-45EF62CFA87D}"/>
                </a:ext>
              </a:extLst>
            </p:cNvPr>
            <p:cNvSpPr txBox="1"/>
            <p:nvPr/>
          </p:nvSpPr>
          <p:spPr>
            <a:xfrm>
              <a:off x="7107677" y="1639799"/>
              <a:ext cx="1459918" cy="307777"/>
            </a:xfrm>
            <a:prstGeom prst="rect">
              <a:avLst/>
            </a:prstGeom>
            <a:noFill/>
          </p:spPr>
          <p:txBody>
            <a:bodyPr wrap="square">
              <a:spAutoFit/>
            </a:bodyPr>
            <a:lstStyle/>
            <a:p>
              <a:pPr algn="ctr"/>
              <a:r>
                <a:rPr lang="en-US" sz="1400" b="1" i="0" dirty="0">
                  <a:solidFill>
                    <a:schemeClr val="tx1">
                      <a:lumMod val="85000"/>
                      <a:lumOff val="15000"/>
                    </a:schemeClr>
                  </a:solidFill>
                  <a:effectLst/>
                  <a:latin typeface="Montserrat" panose="00000500000000000000" pitchFamily="2" charset="0"/>
                </a:rPr>
                <a:t>Profitability</a:t>
              </a:r>
              <a:endParaRPr lang="en-US" sz="1400" b="1" dirty="0">
                <a:solidFill>
                  <a:schemeClr val="tx1">
                    <a:lumMod val="85000"/>
                    <a:lumOff val="15000"/>
                  </a:schemeClr>
                </a:solidFill>
                <a:latin typeface="Montserrat" panose="00000500000000000000" pitchFamily="2" charset="0"/>
              </a:endParaRPr>
            </a:p>
          </p:txBody>
        </p:sp>
        <p:sp>
          <p:nvSpPr>
            <p:cNvPr id="20" name="TextBox 19">
              <a:extLst>
                <a:ext uri="{FF2B5EF4-FFF2-40B4-BE49-F238E27FC236}">
                  <a16:creationId xmlns:a16="http://schemas.microsoft.com/office/drawing/2014/main" id="{9356DDBB-3C78-A873-2F3B-35136D7146C7}"/>
                </a:ext>
              </a:extLst>
            </p:cNvPr>
            <p:cNvSpPr txBox="1"/>
            <p:nvPr/>
          </p:nvSpPr>
          <p:spPr>
            <a:xfrm>
              <a:off x="6685302" y="1967246"/>
              <a:ext cx="2304669" cy="720454"/>
            </a:xfrm>
            <a:prstGeom prst="rect">
              <a:avLst/>
            </a:prstGeom>
            <a:noFill/>
          </p:spPr>
          <p:txBody>
            <a:bodyPr wrap="square">
              <a:spAutoFit/>
            </a:bodyPr>
            <a:lstStyle/>
            <a:p>
              <a:pPr algn="ctr">
                <a:lnSpc>
                  <a:spcPct val="150000"/>
                </a:lnSpc>
              </a:pPr>
              <a:r>
                <a:rPr lang="en-US" sz="700" i="0" dirty="0">
                  <a:solidFill>
                    <a:schemeClr val="tx1">
                      <a:lumMod val="85000"/>
                      <a:lumOff val="15000"/>
                    </a:schemeClr>
                  </a:solidFill>
                  <a:effectLst/>
                  <a:latin typeface="Montserrat" panose="00000500000000000000" pitchFamily="2" charset="0"/>
                </a:rPr>
                <a:t>Measures the company's ability to generate profits from its operations, including indicators such as gross profit margin, operating profit margin, and net profit margin.</a:t>
              </a:r>
              <a:endParaRPr lang="en-US" sz="600" dirty="0">
                <a:solidFill>
                  <a:schemeClr val="tx1">
                    <a:lumMod val="85000"/>
                    <a:lumOff val="15000"/>
                  </a:schemeClr>
                </a:solidFill>
                <a:latin typeface="Montserrat" panose="00000500000000000000" pitchFamily="2" charset="0"/>
              </a:endParaRPr>
            </a:p>
          </p:txBody>
        </p:sp>
      </p:grpSp>
      <p:grpSp>
        <p:nvGrpSpPr>
          <p:cNvPr id="21" name="Group 20">
            <a:extLst>
              <a:ext uri="{FF2B5EF4-FFF2-40B4-BE49-F238E27FC236}">
                <a16:creationId xmlns:a16="http://schemas.microsoft.com/office/drawing/2014/main" id="{79E71A44-4DBB-5865-DE66-D5E1BB1DFD43}"/>
              </a:ext>
            </a:extLst>
          </p:cNvPr>
          <p:cNvGrpSpPr/>
          <p:nvPr/>
        </p:nvGrpSpPr>
        <p:grpSpPr>
          <a:xfrm>
            <a:off x="6691651" y="3156816"/>
            <a:ext cx="2304670" cy="1047901"/>
            <a:chOff x="6685301" y="1639799"/>
            <a:chExt cx="2304670" cy="1047901"/>
          </a:xfrm>
        </p:grpSpPr>
        <p:sp>
          <p:nvSpPr>
            <p:cNvPr id="22" name="TextBox 21">
              <a:extLst>
                <a:ext uri="{FF2B5EF4-FFF2-40B4-BE49-F238E27FC236}">
                  <a16:creationId xmlns:a16="http://schemas.microsoft.com/office/drawing/2014/main" id="{07CD27BD-35ED-2D37-5F18-66C094C0A678}"/>
                </a:ext>
              </a:extLst>
            </p:cNvPr>
            <p:cNvSpPr txBox="1"/>
            <p:nvPr/>
          </p:nvSpPr>
          <p:spPr>
            <a:xfrm>
              <a:off x="6685301" y="1639799"/>
              <a:ext cx="2304670" cy="307777"/>
            </a:xfrm>
            <a:prstGeom prst="rect">
              <a:avLst/>
            </a:prstGeom>
            <a:noFill/>
          </p:spPr>
          <p:txBody>
            <a:bodyPr wrap="square">
              <a:spAutoFit/>
            </a:bodyPr>
            <a:lstStyle/>
            <a:p>
              <a:pPr algn="ctr"/>
              <a:r>
                <a:rPr lang="en-US" sz="1400" b="1" i="0" dirty="0">
                  <a:solidFill>
                    <a:schemeClr val="tx1">
                      <a:lumMod val="85000"/>
                      <a:lumOff val="15000"/>
                    </a:schemeClr>
                  </a:solidFill>
                  <a:effectLst/>
                  <a:latin typeface="Montserrat" panose="00000500000000000000" pitchFamily="2" charset="0"/>
                </a:rPr>
                <a:t>Return On Investment</a:t>
              </a:r>
              <a:endParaRPr lang="en-US" sz="1400" b="1" dirty="0">
                <a:solidFill>
                  <a:schemeClr val="tx1">
                    <a:lumMod val="85000"/>
                    <a:lumOff val="15000"/>
                  </a:schemeClr>
                </a:solidFill>
                <a:latin typeface="Montserrat" panose="00000500000000000000" pitchFamily="2" charset="0"/>
              </a:endParaRPr>
            </a:p>
          </p:txBody>
        </p:sp>
        <p:sp>
          <p:nvSpPr>
            <p:cNvPr id="23" name="TextBox 22">
              <a:extLst>
                <a:ext uri="{FF2B5EF4-FFF2-40B4-BE49-F238E27FC236}">
                  <a16:creationId xmlns:a16="http://schemas.microsoft.com/office/drawing/2014/main" id="{1E99BEA6-3A56-2A1C-D566-7307538630C7}"/>
                </a:ext>
              </a:extLst>
            </p:cNvPr>
            <p:cNvSpPr txBox="1"/>
            <p:nvPr/>
          </p:nvSpPr>
          <p:spPr>
            <a:xfrm>
              <a:off x="6685302" y="1967246"/>
              <a:ext cx="2304669" cy="720454"/>
            </a:xfrm>
            <a:prstGeom prst="rect">
              <a:avLst/>
            </a:prstGeom>
            <a:noFill/>
          </p:spPr>
          <p:txBody>
            <a:bodyPr wrap="square">
              <a:spAutoFit/>
            </a:bodyPr>
            <a:lstStyle/>
            <a:p>
              <a:pPr algn="ctr">
                <a:lnSpc>
                  <a:spcPct val="150000"/>
                </a:lnSpc>
              </a:pPr>
              <a:r>
                <a:rPr lang="en-US" sz="700" b="0" i="0" dirty="0">
                  <a:solidFill>
                    <a:schemeClr val="tx1">
                      <a:lumMod val="85000"/>
                      <a:lumOff val="15000"/>
                    </a:schemeClr>
                  </a:solidFill>
                  <a:effectLst/>
                  <a:latin typeface="Montserrat" panose="00000500000000000000" pitchFamily="2" charset="0"/>
                </a:rPr>
                <a:t>Evaluates the return or profitability of an investment made by the company, indicating how effectively it utilizes its resources to generate returns.</a:t>
              </a:r>
              <a:endParaRPr lang="en-US" sz="600" dirty="0">
                <a:solidFill>
                  <a:schemeClr val="tx1">
                    <a:lumMod val="85000"/>
                    <a:lumOff val="15000"/>
                  </a:schemeClr>
                </a:solidFill>
                <a:latin typeface="Montserrat" panose="00000500000000000000" pitchFamily="2" charset="0"/>
              </a:endParaRPr>
            </a:p>
          </p:txBody>
        </p:sp>
      </p:grpSp>
      <p:grpSp>
        <p:nvGrpSpPr>
          <p:cNvPr id="24" name="Group 23">
            <a:extLst>
              <a:ext uri="{FF2B5EF4-FFF2-40B4-BE49-F238E27FC236}">
                <a16:creationId xmlns:a16="http://schemas.microsoft.com/office/drawing/2014/main" id="{CE46AD45-F473-97B8-1C49-734B3EB2CF31}"/>
              </a:ext>
            </a:extLst>
          </p:cNvPr>
          <p:cNvGrpSpPr/>
          <p:nvPr/>
        </p:nvGrpSpPr>
        <p:grpSpPr>
          <a:xfrm>
            <a:off x="9134050" y="3156816"/>
            <a:ext cx="2304669" cy="1047901"/>
            <a:chOff x="6685302" y="1639799"/>
            <a:chExt cx="2304669" cy="1047901"/>
          </a:xfrm>
        </p:grpSpPr>
        <p:sp>
          <p:nvSpPr>
            <p:cNvPr id="25" name="TextBox 24">
              <a:extLst>
                <a:ext uri="{FF2B5EF4-FFF2-40B4-BE49-F238E27FC236}">
                  <a16:creationId xmlns:a16="http://schemas.microsoft.com/office/drawing/2014/main" id="{EBE29134-48B5-0463-AC4B-525DA7C52C47}"/>
                </a:ext>
              </a:extLst>
            </p:cNvPr>
            <p:cNvSpPr txBox="1"/>
            <p:nvPr/>
          </p:nvSpPr>
          <p:spPr>
            <a:xfrm>
              <a:off x="7215336" y="1639799"/>
              <a:ext cx="1244600" cy="307777"/>
            </a:xfrm>
            <a:prstGeom prst="rect">
              <a:avLst/>
            </a:prstGeom>
            <a:noFill/>
          </p:spPr>
          <p:txBody>
            <a:bodyPr wrap="square">
              <a:spAutoFit/>
            </a:bodyPr>
            <a:lstStyle/>
            <a:p>
              <a:pPr algn="ctr"/>
              <a:r>
                <a:rPr lang="en-US" sz="1400" b="1" i="0" dirty="0">
                  <a:solidFill>
                    <a:schemeClr val="tx1">
                      <a:lumMod val="85000"/>
                      <a:lumOff val="15000"/>
                    </a:schemeClr>
                  </a:solidFill>
                  <a:effectLst/>
                  <a:latin typeface="Montserrat" panose="00000500000000000000" pitchFamily="2" charset="0"/>
                </a:rPr>
                <a:t>Cash Flow</a:t>
              </a:r>
              <a:endParaRPr lang="en-US" sz="1400" b="1" dirty="0">
                <a:solidFill>
                  <a:schemeClr val="tx1">
                    <a:lumMod val="85000"/>
                    <a:lumOff val="15000"/>
                  </a:schemeClr>
                </a:solidFill>
                <a:latin typeface="Montserrat" panose="00000500000000000000" pitchFamily="2" charset="0"/>
              </a:endParaRPr>
            </a:p>
          </p:txBody>
        </p:sp>
        <p:sp>
          <p:nvSpPr>
            <p:cNvPr id="26" name="TextBox 25">
              <a:extLst>
                <a:ext uri="{FF2B5EF4-FFF2-40B4-BE49-F238E27FC236}">
                  <a16:creationId xmlns:a16="http://schemas.microsoft.com/office/drawing/2014/main" id="{9F6C1767-1A80-C8D4-2077-CAF9104D0A0F}"/>
                </a:ext>
              </a:extLst>
            </p:cNvPr>
            <p:cNvSpPr txBox="1"/>
            <p:nvPr/>
          </p:nvSpPr>
          <p:spPr>
            <a:xfrm>
              <a:off x="6685302" y="1967246"/>
              <a:ext cx="2304669" cy="720454"/>
            </a:xfrm>
            <a:prstGeom prst="rect">
              <a:avLst/>
            </a:prstGeom>
            <a:noFill/>
          </p:spPr>
          <p:txBody>
            <a:bodyPr wrap="square">
              <a:spAutoFit/>
            </a:bodyPr>
            <a:lstStyle/>
            <a:p>
              <a:pPr algn="ctr">
                <a:lnSpc>
                  <a:spcPct val="150000"/>
                </a:lnSpc>
              </a:pPr>
              <a:r>
                <a:rPr lang="en-US" sz="700" b="0" i="0" dirty="0">
                  <a:solidFill>
                    <a:schemeClr val="tx1">
                      <a:lumMod val="85000"/>
                      <a:lumOff val="15000"/>
                    </a:schemeClr>
                  </a:solidFill>
                  <a:effectLst/>
                  <a:latin typeface="Montserrat" panose="00000500000000000000" pitchFamily="2" charset="0"/>
                </a:rPr>
                <a:t>Assesses the company's ability to generate and manage cash, including indicators such as operating cash flow, investing cash flow, and financing cash flow.</a:t>
              </a:r>
              <a:endParaRPr lang="en-US" sz="500" dirty="0">
                <a:solidFill>
                  <a:schemeClr val="tx1">
                    <a:lumMod val="85000"/>
                    <a:lumOff val="15000"/>
                  </a:schemeClr>
                </a:solidFill>
                <a:latin typeface="Montserrat" panose="00000500000000000000" pitchFamily="2" charset="0"/>
              </a:endParaRPr>
            </a:p>
          </p:txBody>
        </p:sp>
      </p:grpSp>
      <p:grpSp>
        <p:nvGrpSpPr>
          <p:cNvPr id="27" name="Group 26">
            <a:extLst>
              <a:ext uri="{FF2B5EF4-FFF2-40B4-BE49-F238E27FC236}">
                <a16:creationId xmlns:a16="http://schemas.microsoft.com/office/drawing/2014/main" id="{66017782-961E-5491-63F6-749CF9A6E1D3}"/>
              </a:ext>
            </a:extLst>
          </p:cNvPr>
          <p:cNvGrpSpPr/>
          <p:nvPr/>
        </p:nvGrpSpPr>
        <p:grpSpPr>
          <a:xfrm>
            <a:off x="6686840" y="4801642"/>
            <a:ext cx="2304670" cy="1047901"/>
            <a:chOff x="6685301" y="1639799"/>
            <a:chExt cx="2304670" cy="1047901"/>
          </a:xfrm>
        </p:grpSpPr>
        <p:sp>
          <p:nvSpPr>
            <p:cNvPr id="28" name="TextBox 27">
              <a:extLst>
                <a:ext uri="{FF2B5EF4-FFF2-40B4-BE49-F238E27FC236}">
                  <a16:creationId xmlns:a16="http://schemas.microsoft.com/office/drawing/2014/main" id="{130E2D47-9312-C06D-2235-85B3781D1696}"/>
                </a:ext>
              </a:extLst>
            </p:cNvPr>
            <p:cNvSpPr txBox="1"/>
            <p:nvPr/>
          </p:nvSpPr>
          <p:spPr>
            <a:xfrm>
              <a:off x="6685301" y="1639799"/>
              <a:ext cx="2304670" cy="307777"/>
            </a:xfrm>
            <a:prstGeom prst="rect">
              <a:avLst/>
            </a:prstGeom>
            <a:noFill/>
          </p:spPr>
          <p:txBody>
            <a:bodyPr wrap="square">
              <a:spAutoFit/>
            </a:bodyPr>
            <a:lstStyle/>
            <a:p>
              <a:pPr algn="ctr"/>
              <a:r>
                <a:rPr lang="en-US" sz="1400" b="1" i="0" dirty="0">
                  <a:solidFill>
                    <a:schemeClr val="tx1">
                      <a:lumMod val="85000"/>
                      <a:lumOff val="15000"/>
                    </a:schemeClr>
                  </a:solidFill>
                  <a:effectLst/>
                  <a:latin typeface="Montserrat" panose="00000500000000000000" pitchFamily="2" charset="0"/>
                </a:rPr>
                <a:t>Liquidity</a:t>
              </a:r>
              <a:endParaRPr lang="en-US" sz="1400" b="1" dirty="0">
                <a:solidFill>
                  <a:schemeClr val="tx1">
                    <a:lumMod val="85000"/>
                    <a:lumOff val="15000"/>
                  </a:schemeClr>
                </a:solidFill>
                <a:latin typeface="Montserrat" panose="00000500000000000000" pitchFamily="2" charset="0"/>
              </a:endParaRPr>
            </a:p>
          </p:txBody>
        </p:sp>
        <p:sp>
          <p:nvSpPr>
            <p:cNvPr id="29" name="TextBox 28">
              <a:extLst>
                <a:ext uri="{FF2B5EF4-FFF2-40B4-BE49-F238E27FC236}">
                  <a16:creationId xmlns:a16="http://schemas.microsoft.com/office/drawing/2014/main" id="{39A260B1-4F00-88E3-3788-DA1902109562}"/>
                </a:ext>
              </a:extLst>
            </p:cNvPr>
            <p:cNvSpPr txBox="1"/>
            <p:nvPr/>
          </p:nvSpPr>
          <p:spPr>
            <a:xfrm>
              <a:off x="6685302" y="1967246"/>
              <a:ext cx="2304669" cy="720454"/>
            </a:xfrm>
            <a:prstGeom prst="rect">
              <a:avLst/>
            </a:prstGeom>
            <a:noFill/>
          </p:spPr>
          <p:txBody>
            <a:bodyPr wrap="square">
              <a:spAutoFit/>
            </a:bodyPr>
            <a:lstStyle/>
            <a:p>
              <a:pPr algn="ctr">
                <a:lnSpc>
                  <a:spcPct val="150000"/>
                </a:lnSpc>
              </a:pPr>
              <a:r>
                <a:rPr lang="en-US" sz="700" b="0" i="0" dirty="0">
                  <a:solidFill>
                    <a:schemeClr val="tx1">
                      <a:lumMod val="95000"/>
                      <a:lumOff val="5000"/>
                    </a:schemeClr>
                  </a:solidFill>
                  <a:effectLst/>
                  <a:latin typeface="Montserrat" panose="00000500000000000000" pitchFamily="2" charset="0"/>
                </a:rPr>
                <a:t>Reflects the company's ability to meet short-term financial obligations and cover its immediate expenses, often measured by ratios such as current ratio and quick ratio.</a:t>
              </a:r>
              <a:endParaRPr lang="en-US" sz="700" dirty="0">
                <a:solidFill>
                  <a:schemeClr val="tx1">
                    <a:lumMod val="95000"/>
                    <a:lumOff val="5000"/>
                  </a:schemeClr>
                </a:solidFill>
                <a:latin typeface="Montserrat" panose="00000500000000000000" pitchFamily="2" charset="0"/>
              </a:endParaRPr>
            </a:p>
          </p:txBody>
        </p:sp>
      </p:grpSp>
      <p:grpSp>
        <p:nvGrpSpPr>
          <p:cNvPr id="30" name="Group 29">
            <a:extLst>
              <a:ext uri="{FF2B5EF4-FFF2-40B4-BE49-F238E27FC236}">
                <a16:creationId xmlns:a16="http://schemas.microsoft.com/office/drawing/2014/main" id="{B3489D1D-CC54-D06C-F13A-61AD7DEF8D42}"/>
              </a:ext>
            </a:extLst>
          </p:cNvPr>
          <p:cNvGrpSpPr/>
          <p:nvPr/>
        </p:nvGrpSpPr>
        <p:grpSpPr>
          <a:xfrm>
            <a:off x="9129239" y="4720851"/>
            <a:ext cx="2304669" cy="1209483"/>
            <a:chOff x="6685302" y="1639799"/>
            <a:chExt cx="2304669" cy="1209483"/>
          </a:xfrm>
        </p:grpSpPr>
        <p:sp>
          <p:nvSpPr>
            <p:cNvPr id="31" name="TextBox 30">
              <a:extLst>
                <a:ext uri="{FF2B5EF4-FFF2-40B4-BE49-F238E27FC236}">
                  <a16:creationId xmlns:a16="http://schemas.microsoft.com/office/drawing/2014/main" id="{60A8A324-DB88-6EC4-E063-D3C9FE92B232}"/>
                </a:ext>
              </a:extLst>
            </p:cNvPr>
            <p:cNvSpPr txBox="1"/>
            <p:nvPr/>
          </p:nvSpPr>
          <p:spPr>
            <a:xfrm>
              <a:off x="7215336" y="1639799"/>
              <a:ext cx="1244600" cy="307777"/>
            </a:xfrm>
            <a:prstGeom prst="rect">
              <a:avLst/>
            </a:prstGeom>
            <a:noFill/>
          </p:spPr>
          <p:txBody>
            <a:bodyPr wrap="square">
              <a:spAutoFit/>
            </a:bodyPr>
            <a:lstStyle/>
            <a:p>
              <a:pPr algn="ctr"/>
              <a:r>
                <a:rPr lang="en-US" sz="1400" b="1" i="0" dirty="0">
                  <a:solidFill>
                    <a:schemeClr val="tx1">
                      <a:lumMod val="85000"/>
                      <a:lumOff val="15000"/>
                    </a:schemeClr>
                  </a:solidFill>
                  <a:effectLst/>
                  <a:latin typeface="Montserrat" panose="00000500000000000000" pitchFamily="2" charset="0"/>
                </a:rPr>
                <a:t>Solvency</a:t>
              </a:r>
              <a:endParaRPr lang="en-US" sz="1400" b="1" dirty="0">
                <a:solidFill>
                  <a:schemeClr val="tx1">
                    <a:lumMod val="85000"/>
                    <a:lumOff val="15000"/>
                  </a:schemeClr>
                </a:solidFill>
                <a:latin typeface="Montserrat" panose="00000500000000000000" pitchFamily="2" charset="0"/>
              </a:endParaRPr>
            </a:p>
          </p:txBody>
        </p:sp>
        <p:sp>
          <p:nvSpPr>
            <p:cNvPr id="32" name="TextBox 31">
              <a:extLst>
                <a:ext uri="{FF2B5EF4-FFF2-40B4-BE49-F238E27FC236}">
                  <a16:creationId xmlns:a16="http://schemas.microsoft.com/office/drawing/2014/main" id="{99116CF0-7E3A-DA10-0E1B-43F72960FC8B}"/>
                </a:ext>
              </a:extLst>
            </p:cNvPr>
            <p:cNvSpPr txBox="1"/>
            <p:nvPr/>
          </p:nvSpPr>
          <p:spPr>
            <a:xfrm>
              <a:off x="6685302" y="1967246"/>
              <a:ext cx="2304669" cy="882036"/>
            </a:xfrm>
            <a:prstGeom prst="rect">
              <a:avLst/>
            </a:prstGeom>
            <a:noFill/>
          </p:spPr>
          <p:txBody>
            <a:bodyPr wrap="square">
              <a:spAutoFit/>
            </a:bodyPr>
            <a:lstStyle/>
            <a:p>
              <a:pPr algn="ctr">
                <a:lnSpc>
                  <a:spcPct val="150000"/>
                </a:lnSpc>
              </a:pPr>
              <a:r>
                <a:rPr lang="en-US" sz="700" b="0" i="0" dirty="0">
                  <a:solidFill>
                    <a:schemeClr val="tx1">
                      <a:lumMod val="75000"/>
                      <a:lumOff val="25000"/>
                    </a:schemeClr>
                  </a:solidFill>
                  <a:effectLst/>
                  <a:latin typeface="Montserrat" panose="00000500000000000000" pitchFamily="2" charset="0"/>
                </a:rPr>
                <a:t>Indicates the company's long-term financial stability and ability to meet its long-term debt obligations, often assessed through metrics such as debt-to-equity ratio and interest coverage ratio.</a:t>
              </a:r>
              <a:endParaRPr lang="en-US" sz="400" dirty="0">
                <a:solidFill>
                  <a:schemeClr val="tx1">
                    <a:lumMod val="75000"/>
                    <a:lumOff val="25000"/>
                  </a:schemeClr>
                </a:solidFill>
                <a:latin typeface="Montserrat" panose="00000500000000000000" pitchFamily="2" charset="0"/>
              </a:endParaRPr>
            </a:p>
          </p:txBody>
        </p:sp>
      </p:grpSp>
      <p:pic>
        <p:nvPicPr>
          <p:cNvPr id="9218" name="Picture 2" descr="Businesspeople having a discussion in office">
            <a:extLst>
              <a:ext uri="{FF2B5EF4-FFF2-40B4-BE49-F238E27FC236}">
                <a16:creationId xmlns:a16="http://schemas.microsoft.com/office/drawing/2014/main" id="{ED5301A0-42A6-339C-BCF7-0965DBAD72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004" y="3386930"/>
            <a:ext cx="5049388" cy="3363570"/>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590F2F6F-78D4-42A1-3417-E1FB8CE06506}"/>
              </a:ext>
            </a:extLst>
          </p:cNvPr>
          <p:cNvSpPr txBox="1"/>
          <p:nvPr/>
        </p:nvSpPr>
        <p:spPr>
          <a:xfrm>
            <a:off x="-76998" y="327728"/>
            <a:ext cx="12242800" cy="646331"/>
          </a:xfrm>
          <a:prstGeom prst="rect">
            <a:avLst/>
          </a:prstGeom>
          <a:noFill/>
        </p:spPr>
        <p:txBody>
          <a:bodyPr wrap="square">
            <a:spAutoFit/>
          </a:bodyPr>
          <a:lstStyle/>
          <a:p>
            <a:pPr algn="ctr"/>
            <a:r>
              <a:rPr lang="en-US" sz="3600" b="1" i="0" dirty="0">
                <a:solidFill>
                  <a:schemeClr val="accent1"/>
                </a:solidFill>
                <a:effectLst/>
                <a:latin typeface="Montserrat" panose="00000500000000000000" pitchFamily="2" charset="0"/>
              </a:rPr>
              <a:t>Financial Performance</a:t>
            </a:r>
            <a:endParaRPr lang="en-US" sz="3600" b="1" dirty="0">
              <a:solidFill>
                <a:schemeClr val="accent1"/>
              </a:solidFill>
              <a:latin typeface="Montserrat" panose="00000500000000000000" pitchFamily="2" charset="0"/>
            </a:endParaRPr>
          </a:p>
        </p:txBody>
      </p:sp>
    </p:spTree>
    <p:extLst>
      <p:ext uri="{BB962C8B-B14F-4D97-AF65-F5344CB8AC3E}">
        <p14:creationId xmlns:p14="http://schemas.microsoft.com/office/powerpoint/2010/main" val="1614207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15A1503-7E9E-2431-4431-05EDF81E49C5}"/>
              </a:ext>
            </a:extLst>
          </p:cNvPr>
          <p:cNvGrpSpPr/>
          <p:nvPr/>
        </p:nvGrpSpPr>
        <p:grpSpPr>
          <a:xfrm>
            <a:off x="0" y="368300"/>
            <a:ext cx="12172591" cy="6489700"/>
            <a:chOff x="0" y="-70654"/>
            <a:chExt cx="12172591" cy="6489700"/>
          </a:xfrm>
        </p:grpSpPr>
        <p:sp>
          <p:nvSpPr>
            <p:cNvPr id="8" name="Freeform: Shape 7">
              <a:extLst>
                <a:ext uri="{FF2B5EF4-FFF2-40B4-BE49-F238E27FC236}">
                  <a16:creationId xmlns:a16="http://schemas.microsoft.com/office/drawing/2014/main" id="{71413BE5-A8F4-7188-15F2-6C4F817B16B3}"/>
                </a:ext>
              </a:extLst>
            </p:cNvPr>
            <p:cNvSpPr/>
            <p:nvPr/>
          </p:nvSpPr>
          <p:spPr>
            <a:xfrm>
              <a:off x="0" y="2010246"/>
              <a:ext cx="12172591" cy="4408800"/>
            </a:xfrm>
            <a:custGeom>
              <a:avLst/>
              <a:gdLst>
                <a:gd name="connsiteX0" fmla="*/ 0 w 12172591"/>
                <a:gd name="connsiteY0" fmla="*/ 0 h 4408800"/>
                <a:gd name="connsiteX1" fmla="*/ 12172591 w 12172591"/>
                <a:gd name="connsiteY1" fmla="*/ 0 h 4408800"/>
                <a:gd name="connsiteX2" fmla="*/ 12172591 w 12172591"/>
                <a:gd name="connsiteY2" fmla="*/ 4408800 h 4408800"/>
                <a:gd name="connsiteX3" fmla="*/ 0 w 12172591"/>
                <a:gd name="connsiteY3" fmla="*/ 4408800 h 4408800"/>
              </a:gdLst>
              <a:ahLst/>
              <a:cxnLst>
                <a:cxn ang="0">
                  <a:pos x="connsiteX0" y="connsiteY0"/>
                </a:cxn>
                <a:cxn ang="0">
                  <a:pos x="connsiteX1" y="connsiteY1"/>
                </a:cxn>
                <a:cxn ang="0">
                  <a:pos x="connsiteX2" y="connsiteY2"/>
                </a:cxn>
                <a:cxn ang="0">
                  <a:pos x="connsiteX3" y="connsiteY3"/>
                </a:cxn>
              </a:cxnLst>
              <a:rect l="l" t="t" r="r" b="b"/>
              <a:pathLst>
                <a:path w="12172591" h="4408800">
                  <a:moveTo>
                    <a:pt x="0" y="0"/>
                  </a:moveTo>
                  <a:lnTo>
                    <a:pt x="12172591" y="0"/>
                  </a:lnTo>
                  <a:lnTo>
                    <a:pt x="12172591" y="4408800"/>
                  </a:lnTo>
                  <a:lnTo>
                    <a:pt x="0" y="4408800"/>
                  </a:lnTo>
                  <a:close/>
                </a:path>
              </a:pathLst>
            </a:custGeom>
            <a:solidFill>
              <a:schemeClr val="bg2"/>
            </a:solidFill>
            <a:ln w="27336"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4EB838E-71B9-E294-E9A4-B36B468DE762}"/>
                </a:ext>
              </a:extLst>
            </p:cNvPr>
            <p:cNvSpPr/>
            <p:nvPr/>
          </p:nvSpPr>
          <p:spPr>
            <a:xfrm>
              <a:off x="7493000" y="-70654"/>
              <a:ext cx="4679590" cy="2582521"/>
            </a:xfrm>
            <a:custGeom>
              <a:avLst/>
              <a:gdLst>
                <a:gd name="connsiteX0" fmla="*/ 0 w 4699933"/>
                <a:gd name="connsiteY0" fmla="*/ 0 h 2072912"/>
                <a:gd name="connsiteX1" fmla="*/ 4699934 w 4699933"/>
                <a:gd name="connsiteY1" fmla="*/ 0 h 2072912"/>
                <a:gd name="connsiteX2" fmla="*/ 4699934 w 4699933"/>
                <a:gd name="connsiteY2" fmla="*/ 2072913 h 2072912"/>
                <a:gd name="connsiteX3" fmla="*/ 0 w 4699933"/>
                <a:gd name="connsiteY3" fmla="*/ 2072913 h 2072912"/>
              </a:gdLst>
              <a:ahLst/>
              <a:cxnLst>
                <a:cxn ang="0">
                  <a:pos x="connsiteX0" y="connsiteY0"/>
                </a:cxn>
                <a:cxn ang="0">
                  <a:pos x="connsiteX1" y="connsiteY1"/>
                </a:cxn>
                <a:cxn ang="0">
                  <a:pos x="connsiteX2" y="connsiteY2"/>
                </a:cxn>
                <a:cxn ang="0">
                  <a:pos x="connsiteX3" y="connsiteY3"/>
                </a:cxn>
              </a:cxnLst>
              <a:rect l="l" t="t" r="r" b="b"/>
              <a:pathLst>
                <a:path w="4699933" h="2072912">
                  <a:moveTo>
                    <a:pt x="0" y="0"/>
                  </a:moveTo>
                  <a:lnTo>
                    <a:pt x="4699934" y="0"/>
                  </a:lnTo>
                  <a:lnTo>
                    <a:pt x="4699934" y="2072913"/>
                  </a:lnTo>
                  <a:lnTo>
                    <a:pt x="0" y="2072913"/>
                  </a:lnTo>
                  <a:close/>
                </a:path>
              </a:pathLst>
            </a:custGeom>
            <a:solidFill>
              <a:schemeClr val="accent1"/>
            </a:solidFill>
            <a:ln w="27336"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20647A9-2EFB-F379-0499-EE6951C911FD}"/>
                </a:ext>
              </a:extLst>
            </p:cNvPr>
            <p:cNvSpPr/>
            <p:nvPr/>
          </p:nvSpPr>
          <p:spPr>
            <a:xfrm>
              <a:off x="1032492" y="2159001"/>
              <a:ext cx="10073981" cy="3499276"/>
            </a:xfrm>
            <a:custGeom>
              <a:avLst/>
              <a:gdLst>
                <a:gd name="connsiteX0" fmla="*/ 0 w 10073981"/>
                <a:gd name="connsiteY0" fmla="*/ 0 h 1836179"/>
                <a:gd name="connsiteX1" fmla="*/ 10073982 w 10073981"/>
                <a:gd name="connsiteY1" fmla="*/ 0 h 1836179"/>
                <a:gd name="connsiteX2" fmla="*/ 10073982 w 10073981"/>
                <a:gd name="connsiteY2" fmla="*/ 1836180 h 1836179"/>
                <a:gd name="connsiteX3" fmla="*/ 0 w 10073981"/>
                <a:gd name="connsiteY3" fmla="*/ 1836180 h 1836179"/>
              </a:gdLst>
              <a:ahLst/>
              <a:cxnLst>
                <a:cxn ang="0">
                  <a:pos x="connsiteX0" y="connsiteY0"/>
                </a:cxn>
                <a:cxn ang="0">
                  <a:pos x="connsiteX1" y="connsiteY1"/>
                </a:cxn>
                <a:cxn ang="0">
                  <a:pos x="connsiteX2" y="connsiteY2"/>
                </a:cxn>
                <a:cxn ang="0">
                  <a:pos x="connsiteX3" y="connsiteY3"/>
                </a:cxn>
              </a:cxnLst>
              <a:rect l="l" t="t" r="r" b="b"/>
              <a:pathLst>
                <a:path w="10073981" h="1836179">
                  <a:moveTo>
                    <a:pt x="0" y="0"/>
                  </a:moveTo>
                  <a:lnTo>
                    <a:pt x="10073982" y="0"/>
                  </a:lnTo>
                  <a:lnTo>
                    <a:pt x="10073982" y="1836180"/>
                  </a:lnTo>
                  <a:lnTo>
                    <a:pt x="0" y="1836180"/>
                  </a:lnTo>
                  <a:close/>
                </a:path>
              </a:pathLst>
            </a:custGeom>
            <a:solidFill>
              <a:schemeClr val="accent4">
                <a:alpha val="95000"/>
              </a:schemeClr>
            </a:solidFill>
            <a:ln w="27336" cap="flat">
              <a:noFill/>
              <a:prstDash val="solid"/>
              <a:miter/>
            </a:ln>
          </p:spPr>
          <p:txBody>
            <a:bodyPr rtlCol="0" anchor="ctr"/>
            <a:lstStyle/>
            <a:p>
              <a:endParaRPr lang="en-US"/>
            </a:p>
          </p:txBody>
        </p:sp>
      </p:grpSp>
      <p:sp>
        <p:nvSpPr>
          <p:cNvPr id="13" name="TextBox 12">
            <a:extLst>
              <a:ext uri="{FF2B5EF4-FFF2-40B4-BE49-F238E27FC236}">
                <a16:creationId xmlns:a16="http://schemas.microsoft.com/office/drawing/2014/main" id="{EAB14314-D8CA-A047-3FFA-9CDC32F9CE1E}"/>
              </a:ext>
            </a:extLst>
          </p:cNvPr>
          <p:cNvSpPr txBox="1"/>
          <p:nvPr/>
        </p:nvSpPr>
        <p:spPr>
          <a:xfrm>
            <a:off x="1460500" y="778111"/>
            <a:ext cx="4140199" cy="1323439"/>
          </a:xfrm>
          <a:prstGeom prst="rect">
            <a:avLst/>
          </a:prstGeom>
          <a:noFill/>
        </p:spPr>
        <p:txBody>
          <a:bodyPr wrap="square">
            <a:spAutoFit/>
          </a:bodyPr>
          <a:lstStyle/>
          <a:p>
            <a:r>
              <a:rPr lang="en-US" sz="4000" b="1" i="0" dirty="0">
                <a:solidFill>
                  <a:schemeClr val="accent1"/>
                </a:solidFill>
                <a:effectLst/>
                <a:latin typeface="Montserrat" panose="00000500000000000000" pitchFamily="2" charset="0"/>
              </a:rPr>
              <a:t>Leadership Team</a:t>
            </a:r>
            <a:endParaRPr lang="en-US" sz="4000" b="1" dirty="0">
              <a:solidFill>
                <a:schemeClr val="accent1"/>
              </a:solidFill>
              <a:latin typeface="Montserrat" panose="00000500000000000000" pitchFamily="2" charset="0"/>
            </a:endParaRPr>
          </a:p>
        </p:txBody>
      </p:sp>
      <p:sp>
        <p:nvSpPr>
          <p:cNvPr id="15" name="TextBox 14">
            <a:extLst>
              <a:ext uri="{FF2B5EF4-FFF2-40B4-BE49-F238E27FC236}">
                <a16:creationId xmlns:a16="http://schemas.microsoft.com/office/drawing/2014/main" id="{D3E08099-2CD9-2F84-AB85-21D0EF0A56E3}"/>
              </a:ext>
            </a:extLst>
          </p:cNvPr>
          <p:cNvSpPr txBox="1"/>
          <p:nvPr/>
        </p:nvSpPr>
        <p:spPr>
          <a:xfrm>
            <a:off x="1614719" y="2796849"/>
            <a:ext cx="3574690" cy="2954014"/>
          </a:xfrm>
          <a:prstGeom prst="rect">
            <a:avLst/>
          </a:prstGeom>
          <a:noFill/>
        </p:spPr>
        <p:txBody>
          <a:bodyPr wrap="square">
            <a:spAutoFit/>
          </a:bodyPr>
          <a:lstStyle/>
          <a:p>
            <a:pPr>
              <a:lnSpc>
                <a:spcPct val="150000"/>
              </a:lnSpc>
            </a:pPr>
            <a:r>
              <a:rPr lang="en-US" b="0" i="0" dirty="0">
                <a:solidFill>
                  <a:schemeClr val="bg1"/>
                </a:solidFill>
                <a:effectLst/>
                <a:latin typeface="Montserrat" panose="00000500000000000000" pitchFamily="2" charset="0"/>
              </a:rPr>
              <a:t>It introduces the key executives and leaders within the company, highlighting their qualifications, experience, and contributions to the organization.</a:t>
            </a:r>
            <a:endParaRPr lang="en-US" dirty="0">
              <a:solidFill>
                <a:schemeClr val="bg1"/>
              </a:solidFill>
              <a:latin typeface="Montserrat" panose="00000500000000000000" pitchFamily="2" charset="0"/>
            </a:endParaRPr>
          </a:p>
        </p:txBody>
      </p:sp>
      <p:pic>
        <p:nvPicPr>
          <p:cNvPr id="2" name="Picture 2" descr="Free photo group of people working out business plan in an office">
            <a:extLst>
              <a:ext uri="{FF2B5EF4-FFF2-40B4-BE49-F238E27FC236}">
                <a16:creationId xmlns:a16="http://schemas.microsoft.com/office/drawing/2014/main" id="{892C37AE-F46A-5C4A-8F74-68F5C21EE6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1636" y="1404372"/>
            <a:ext cx="5785120" cy="3853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611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C074D2E-C35B-61AC-A594-4FA454594FA5}"/>
              </a:ext>
            </a:extLst>
          </p:cNvPr>
          <p:cNvGrpSpPr/>
          <p:nvPr/>
        </p:nvGrpSpPr>
        <p:grpSpPr>
          <a:xfrm>
            <a:off x="731520" y="760155"/>
            <a:ext cx="11456652" cy="5734859"/>
            <a:chOff x="731520" y="760155"/>
            <a:chExt cx="11456652" cy="5734859"/>
          </a:xfrm>
        </p:grpSpPr>
        <p:grpSp>
          <p:nvGrpSpPr>
            <p:cNvPr id="11" name="Group 10">
              <a:extLst>
                <a:ext uri="{FF2B5EF4-FFF2-40B4-BE49-F238E27FC236}">
                  <a16:creationId xmlns:a16="http://schemas.microsoft.com/office/drawing/2014/main" id="{7BFF66EF-2928-C827-C9E1-CB855084333C}"/>
                </a:ext>
              </a:extLst>
            </p:cNvPr>
            <p:cNvGrpSpPr/>
            <p:nvPr/>
          </p:nvGrpSpPr>
          <p:grpSpPr>
            <a:xfrm>
              <a:off x="6827520" y="760155"/>
              <a:ext cx="5360652" cy="5734859"/>
              <a:chOff x="6827520" y="760155"/>
              <a:chExt cx="5360652" cy="5734859"/>
            </a:xfrm>
          </p:grpSpPr>
          <p:sp>
            <p:nvSpPr>
              <p:cNvPr id="104" name="Freeform: Shape 103">
                <a:extLst>
                  <a:ext uri="{FF2B5EF4-FFF2-40B4-BE49-F238E27FC236}">
                    <a16:creationId xmlns:a16="http://schemas.microsoft.com/office/drawing/2014/main" id="{1D7189FB-2B29-A700-9DDE-42BF7DA76398}"/>
                  </a:ext>
                </a:extLst>
              </p:cNvPr>
              <p:cNvSpPr/>
              <p:nvPr/>
            </p:nvSpPr>
            <p:spPr>
              <a:xfrm>
                <a:off x="6827520" y="760155"/>
                <a:ext cx="5360652" cy="2615811"/>
              </a:xfrm>
              <a:custGeom>
                <a:avLst/>
                <a:gdLst>
                  <a:gd name="connsiteX0" fmla="*/ 0 w 5360652"/>
                  <a:gd name="connsiteY0" fmla="*/ 0 h 2615811"/>
                  <a:gd name="connsiteX1" fmla="*/ 5360653 w 5360652"/>
                  <a:gd name="connsiteY1" fmla="*/ 0 h 2615811"/>
                  <a:gd name="connsiteX2" fmla="*/ 5360653 w 5360652"/>
                  <a:gd name="connsiteY2" fmla="*/ 2615812 h 2615811"/>
                  <a:gd name="connsiteX3" fmla="*/ -1 w 5360652"/>
                  <a:gd name="connsiteY3" fmla="*/ 2615812 h 2615811"/>
                </a:gdLst>
                <a:ahLst/>
                <a:cxnLst>
                  <a:cxn ang="0">
                    <a:pos x="connsiteX0" y="connsiteY0"/>
                  </a:cxn>
                  <a:cxn ang="0">
                    <a:pos x="connsiteX1" y="connsiteY1"/>
                  </a:cxn>
                  <a:cxn ang="0">
                    <a:pos x="connsiteX2" y="connsiteY2"/>
                  </a:cxn>
                  <a:cxn ang="0">
                    <a:pos x="connsiteX3" y="connsiteY3"/>
                  </a:cxn>
                </a:cxnLst>
                <a:rect l="l" t="t" r="r" b="b"/>
                <a:pathLst>
                  <a:path w="5360652" h="2615811">
                    <a:moveTo>
                      <a:pt x="0" y="0"/>
                    </a:moveTo>
                    <a:lnTo>
                      <a:pt x="5360653" y="0"/>
                    </a:lnTo>
                    <a:lnTo>
                      <a:pt x="5360653" y="2615812"/>
                    </a:lnTo>
                    <a:lnTo>
                      <a:pt x="-1" y="2615812"/>
                    </a:lnTo>
                    <a:close/>
                  </a:path>
                </a:pathLst>
              </a:custGeom>
              <a:solidFill>
                <a:schemeClr val="accent4"/>
              </a:solidFill>
              <a:ln w="27336"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557C6390-D241-DCDA-D05A-367B165F95A9}"/>
                  </a:ext>
                </a:extLst>
              </p:cNvPr>
              <p:cNvSpPr/>
              <p:nvPr/>
            </p:nvSpPr>
            <p:spPr>
              <a:xfrm>
                <a:off x="6827520" y="3456883"/>
                <a:ext cx="5360652" cy="2641507"/>
              </a:xfrm>
              <a:custGeom>
                <a:avLst/>
                <a:gdLst>
                  <a:gd name="connsiteX0" fmla="*/ 0 w 5360652"/>
                  <a:gd name="connsiteY0" fmla="*/ 0 h 2641507"/>
                  <a:gd name="connsiteX1" fmla="*/ 5360653 w 5360652"/>
                  <a:gd name="connsiteY1" fmla="*/ 0 h 2641507"/>
                  <a:gd name="connsiteX2" fmla="*/ 5360653 w 5360652"/>
                  <a:gd name="connsiteY2" fmla="*/ 2641508 h 2641507"/>
                  <a:gd name="connsiteX3" fmla="*/ -1 w 5360652"/>
                  <a:gd name="connsiteY3" fmla="*/ 2641508 h 2641507"/>
                </a:gdLst>
                <a:ahLst/>
                <a:cxnLst>
                  <a:cxn ang="0">
                    <a:pos x="connsiteX0" y="connsiteY0"/>
                  </a:cxn>
                  <a:cxn ang="0">
                    <a:pos x="connsiteX1" y="connsiteY1"/>
                  </a:cxn>
                  <a:cxn ang="0">
                    <a:pos x="connsiteX2" y="connsiteY2"/>
                  </a:cxn>
                  <a:cxn ang="0">
                    <a:pos x="connsiteX3" y="connsiteY3"/>
                  </a:cxn>
                </a:cxnLst>
                <a:rect l="l" t="t" r="r" b="b"/>
                <a:pathLst>
                  <a:path w="5360652" h="2641507">
                    <a:moveTo>
                      <a:pt x="0" y="0"/>
                    </a:moveTo>
                    <a:lnTo>
                      <a:pt x="5360653" y="0"/>
                    </a:lnTo>
                    <a:lnTo>
                      <a:pt x="5360653" y="2641508"/>
                    </a:lnTo>
                    <a:lnTo>
                      <a:pt x="-1" y="2641508"/>
                    </a:lnTo>
                    <a:close/>
                  </a:path>
                </a:pathLst>
              </a:custGeom>
              <a:solidFill>
                <a:schemeClr val="accent1"/>
              </a:solidFill>
              <a:ln w="27336" cap="flat">
                <a:noFill/>
                <a:prstDash val="solid"/>
                <a:miter/>
              </a:ln>
            </p:spPr>
            <p:txBody>
              <a:bodyPr rtlCol="0" anchor="ctr"/>
              <a:lstStyle/>
              <a:p>
                <a:endParaRPr lang="en-US"/>
              </a:p>
            </p:txBody>
          </p:sp>
          <p:pic>
            <p:nvPicPr>
              <p:cNvPr id="4" name="Picture 4" descr="Free photo business people working together">
                <a:extLst>
                  <a:ext uri="{FF2B5EF4-FFF2-40B4-BE49-F238E27FC236}">
                    <a16:creationId xmlns:a16="http://schemas.microsoft.com/office/drawing/2014/main" id="{18D3E853-BC25-B482-D3F2-4E9A6639C0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7746" y="3737085"/>
                <a:ext cx="4140200" cy="27579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a:extLst>
                <a:ext uri="{FF2B5EF4-FFF2-40B4-BE49-F238E27FC236}">
                  <a16:creationId xmlns:a16="http://schemas.microsoft.com/office/drawing/2014/main" id="{5C9C94D1-F657-018E-77ED-D674FC7CD600}"/>
                </a:ext>
              </a:extLst>
            </p:cNvPr>
            <p:cNvGrpSpPr/>
            <p:nvPr/>
          </p:nvGrpSpPr>
          <p:grpSpPr>
            <a:xfrm>
              <a:off x="731520" y="1278056"/>
              <a:ext cx="5485774" cy="4337938"/>
              <a:chOff x="731520" y="778111"/>
              <a:chExt cx="5485774" cy="4337938"/>
            </a:xfrm>
          </p:grpSpPr>
          <p:sp>
            <p:nvSpPr>
              <p:cNvPr id="8" name="TextBox 7">
                <a:extLst>
                  <a:ext uri="{FF2B5EF4-FFF2-40B4-BE49-F238E27FC236}">
                    <a16:creationId xmlns:a16="http://schemas.microsoft.com/office/drawing/2014/main" id="{B56D1472-F363-D707-72EC-1A9ED9331CAB}"/>
                  </a:ext>
                </a:extLst>
              </p:cNvPr>
              <p:cNvSpPr txBox="1"/>
              <p:nvPr/>
            </p:nvSpPr>
            <p:spPr>
              <a:xfrm>
                <a:off x="731520" y="2162035"/>
                <a:ext cx="5485774" cy="2954014"/>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Montserrat" panose="00000500000000000000" pitchFamily="2" charset="0"/>
                  </a:rPr>
                  <a:t>Corporate culture refers to the shared values, beliefs, and behaviors that shape the working environment and define the character of an organization, influencing employee attitudes and overall organizational performance. It encompasses factors such as communication, leadership, teamwork, and ethical standards.</a:t>
                </a:r>
              </a:p>
            </p:txBody>
          </p:sp>
          <p:sp>
            <p:nvSpPr>
              <p:cNvPr id="9" name="TextBox 8">
                <a:extLst>
                  <a:ext uri="{FF2B5EF4-FFF2-40B4-BE49-F238E27FC236}">
                    <a16:creationId xmlns:a16="http://schemas.microsoft.com/office/drawing/2014/main" id="{72925CC8-6DEC-DCE6-5CA5-9043EC3A9BAF}"/>
                  </a:ext>
                </a:extLst>
              </p:cNvPr>
              <p:cNvSpPr txBox="1"/>
              <p:nvPr/>
            </p:nvSpPr>
            <p:spPr>
              <a:xfrm>
                <a:off x="731520" y="778111"/>
                <a:ext cx="4715328" cy="1323439"/>
              </a:xfrm>
              <a:prstGeom prst="rect">
                <a:avLst/>
              </a:prstGeom>
              <a:noFill/>
            </p:spPr>
            <p:txBody>
              <a:bodyPr wrap="square">
                <a:spAutoFit/>
              </a:bodyPr>
              <a:lstStyle/>
              <a:p>
                <a:r>
                  <a:rPr kumimoji="0" lang="en-US" altLang="en-US" sz="4000" b="1" i="0" u="none" strike="noStrike" cap="none" normalizeH="0" baseline="0" dirty="0">
                    <a:ln>
                      <a:noFill/>
                    </a:ln>
                    <a:solidFill>
                      <a:schemeClr val="accent1"/>
                    </a:solidFill>
                    <a:effectLst/>
                    <a:latin typeface="Montserrat" panose="00000500000000000000" pitchFamily="2" charset="0"/>
                  </a:rPr>
                  <a:t>Corporate culture</a:t>
                </a:r>
                <a:endParaRPr lang="en-US" sz="4000" b="1" dirty="0">
                  <a:solidFill>
                    <a:schemeClr val="accent1"/>
                  </a:solidFill>
                  <a:latin typeface="Montserrat" panose="00000500000000000000" pitchFamily="2" charset="0"/>
                </a:endParaRPr>
              </a:p>
            </p:txBody>
          </p:sp>
        </p:grpSp>
      </p:grpSp>
      <p:pic>
        <p:nvPicPr>
          <p:cNvPr id="2" name="Picture 2" descr="Colleagues at work">
            <a:extLst>
              <a:ext uri="{FF2B5EF4-FFF2-40B4-BE49-F238E27FC236}">
                <a16:creationId xmlns:a16="http://schemas.microsoft.com/office/drawing/2014/main" id="{98421DCF-21C1-9A05-0B4F-6A95CF4E14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7746" y="362986"/>
            <a:ext cx="4140200" cy="2757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446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105969-D026-9298-F73A-84CFCF627AA1}"/>
              </a:ext>
            </a:extLst>
          </p:cNvPr>
          <p:cNvSpPr txBox="1"/>
          <p:nvPr/>
        </p:nvSpPr>
        <p:spPr>
          <a:xfrm>
            <a:off x="482" y="622442"/>
            <a:ext cx="12192001" cy="707886"/>
          </a:xfrm>
          <a:prstGeom prst="rect">
            <a:avLst/>
          </a:prstGeom>
          <a:noFill/>
        </p:spPr>
        <p:txBody>
          <a:bodyPr wrap="square">
            <a:spAutoFit/>
          </a:bodyPr>
          <a:lstStyle/>
          <a:p>
            <a:pPr algn="ctr"/>
            <a:r>
              <a:rPr lang="en-US" sz="4000" b="1" i="0" dirty="0">
                <a:solidFill>
                  <a:schemeClr val="accent1"/>
                </a:solidFill>
                <a:effectLst/>
                <a:latin typeface="Montserrat" panose="00000500000000000000" pitchFamily="2" charset="0"/>
              </a:rPr>
              <a:t>Research And Development</a:t>
            </a:r>
            <a:endParaRPr lang="en-US" sz="4000" b="1" dirty="0">
              <a:solidFill>
                <a:schemeClr val="accent1"/>
              </a:solidFill>
              <a:latin typeface="Montserrat" panose="00000500000000000000" pitchFamily="2" charset="0"/>
            </a:endParaRPr>
          </a:p>
        </p:txBody>
      </p:sp>
      <p:grpSp>
        <p:nvGrpSpPr>
          <p:cNvPr id="18" name="Group 17">
            <a:extLst>
              <a:ext uri="{FF2B5EF4-FFF2-40B4-BE49-F238E27FC236}">
                <a16:creationId xmlns:a16="http://schemas.microsoft.com/office/drawing/2014/main" id="{FCB011B4-CFDE-8AAF-5714-9C33090CB108}"/>
              </a:ext>
            </a:extLst>
          </p:cNvPr>
          <p:cNvGrpSpPr/>
          <p:nvPr/>
        </p:nvGrpSpPr>
        <p:grpSpPr>
          <a:xfrm>
            <a:off x="275772" y="2243818"/>
            <a:ext cx="11640457" cy="3626717"/>
            <a:chOff x="0" y="2243818"/>
            <a:chExt cx="11640457" cy="3626717"/>
          </a:xfrm>
        </p:grpSpPr>
        <p:grpSp>
          <p:nvGrpSpPr>
            <p:cNvPr id="5" name="Group 4">
              <a:extLst>
                <a:ext uri="{FF2B5EF4-FFF2-40B4-BE49-F238E27FC236}">
                  <a16:creationId xmlns:a16="http://schemas.microsoft.com/office/drawing/2014/main" id="{1648CF0C-7542-DBD9-0215-5BC6D345A7CD}"/>
                </a:ext>
              </a:extLst>
            </p:cNvPr>
            <p:cNvGrpSpPr/>
            <p:nvPr/>
          </p:nvGrpSpPr>
          <p:grpSpPr>
            <a:xfrm>
              <a:off x="549629" y="2243818"/>
              <a:ext cx="11090828" cy="2706143"/>
              <a:chOff x="851253" y="2305750"/>
              <a:chExt cx="10487580" cy="2558951"/>
            </a:xfrm>
          </p:grpSpPr>
          <p:sp>
            <p:nvSpPr>
              <p:cNvPr id="210" name="Freeform: Shape 209">
                <a:extLst>
                  <a:ext uri="{FF2B5EF4-FFF2-40B4-BE49-F238E27FC236}">
                    <a16:creationId xmlns:a16="http://schemas.microsoft.com/office/drawing/2014/main" id="{6F783782-6338-E178-767C-3CFDCC0D81AE}"/>
                  </a:ext>
                </a:extLst>
              </p:cNvPr>
              <p:cNvSpPr/>
              <p:nvPr/>
            </p:nvSpPr>
            <p:spPr>
              <a:xfrm>
                <a:off x="1000236" y="2307777"/>
                <a:ext cx="10338597" cy="2209047"/>
              </a:xfrm>
              <a:custGeom>
                <a:avLst/>
                <a:gdLst>
                  <a:gd name="connsiteX0" fmla="*/ 49902 w 10338597"/>
                  <a:gd name="connsiteY0" fmla="*/ 2208222 h 2209047"/>
                  <a:gd name="connsiteX1" fmla="*/ -943 w 10338597"/>
                  <a:gd name="connsiteY1" fmla="*/ 2208222 h 2209047"/>
                  <a:gd name="connsiteX2" fmla="*/ -943 w 10338597"/>
                  <a:gd name="connsiteY2" fmla="*/ 2169679 h 2209047"/>
                  <a:gd name="connsiteX3" fmla="*/ 232782 w 10338597"/>
                  <a:gd name="connsiteY3" fmla="*/ 1936227 h 2209047"/>
                  <a:gd name="connsiteX4" fmla="*/ 9723408 w 10338597"/>
                  <a:gd name="connsiteY4" fmla="*/ 1936227 h 2209047"/>
                  <a:gd name="connsiteX5" fmla="*/ 10285988 w 10338597"/>
                  <a:gd name="connsiteY5" fmla="*/ 1372553 h 2209047"/>
                  <a:gd name="connsiteX6" fmla="*/ 10285988 w 10338597"/>
                  <a:gd name="connsiteY6" fmla="*/ 613149 h 2209047"/>
                  <a:gd name="connsiteX7" fmla="*/ 9722587 w 10338597"/>
                  <a:gd name="connsiteY7" fmla="*/ 50022 h 2209047"/>
                  <a:gd name="connsiteX8" fmla="*/ 233329 w 10338597"/>
                  <a:gd name="connsiteY8" fmla="*/ 50022 h 2209047"/>
                  <a:gd name="connsiteX9" fmla="*/ 50449 w 10338597"/>
                  <a:gd name="connsiteY9" fmla="*/ 232902 h 2209047"/>
                  <a:gd name="connsiteX10" fmla="*/ 50449 w 10338597"/>
                  <a:gd name="connsiteY10" fmla="*/ 356187 h 2209047"/>
                  <a:gd name="connsiteX11" fmla="*/ -396 w 10338597"/>
                  <a:gd name="connsiteY11" fmla="*/ 356187 h 2209047"/>
                  <a:gd name="connsiteX12" fmla="*/ -396 w 10338597"/>
                  <a:gd name="connsiteY12" fmla="*/ 232902 h 2209047"/>
                  <a:gd name="connsiteX13" fmla="*/ 233329 w 10338597"/>
                  <a:gd name="connsiteY13" fmla="*/ -825 h 2209047"/>
                  <a:gd name="connsiteX14" fmla="*/ 9723408 w 10338597"/>
                  <a:gd name="connsiteY14" fmla="*/ -825 h 2209047"/>
                  <a:gd name="connsiteX15" fmla="*/ 10337655 w 10338597"/>
                  <a:gd name="connsiteY15" fmla="*/ 613149 h 2209047"/>
                  <a:gd name="connsiteX16" fmla="*/ 10337655 w 10338597"/>
                  <a:gd name="connsiteY16" fmla="*/ 1372553 h 2209047"/>
                  <a:gd name="connsiteX17" fmla="*/ 9723408 w 10338597"/>
                  <a:gd name="connsiteY17" fmla="*/ 1986525 h 2209047"/>
                  <a:gd name="connsiteX18" fmla="*/ 232782 w 10338597"/>
                  <a:gd name="connsiteY18" fmla="*/ 1986525 h 2209047"/>
                  <a:gd name="connsiteX19" fmla="*/ 49902 w 10338597"/>
                  <a:gd name="connsiteY19" fmla="*/ 2169405 h 2209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338597" h="2209047">
                    <a:moveTo>
                      <a:pt x="49902" y="2208222"/>
                    </a:moveTo>
                    <a:lnTo>
                      <a:pt x="-943" y="2208222"/>
                    </a:lnTo>
                    <a:lnTo>
                      <a:pt x="-943" y="2169679"/>
                    </a:lnTo>
                    <a:cubicBezTo>
                      <a:pt x="-643" y="2040761"/>
                      <a:pt x="103864" y="1936391"/>
                      <a:pt x="232782" y="1936227"/>
                    </a:cubicBezTo>
                    <a:lnTo>
                      <a:pt x="9723408" y="1936227"/>
                    </a:lnTo>
                    <a:cubicBezTo>
                      <a:pt x="10034222" y="1935461"/>
                      <a:pt x="10285715" y="1683366"/>
                      <a:pt x="10285988" y="1372553"/>
                    </a:cubicBezTo>
                    <a:lnTo>
                      <a:pt x="10285988" y="613149"/>
                    </a:lnTo>
                    <a:cubicBezTo>
                      <a:pt x="10285715" y="302172"/>
                      <a:pt x="10033675" y="50185"/>
                      <a:pt x="9722587" y="50022"/>
                    </a:cubicBezTo>
                    <a:lnTo>
                      <a:pt x="233329" y="50022"/>
                    </a:lnTo>
                    <a:cubicBezTo>
                      <a:pt x="132403" y="50185"/>
                      <a:pt x="50613" y="131976"/>
                      <a:pt x="50449" y="232902"/>
                    </a:cubicBezTo>
                    <a:lnTo>
                      <a:pt x="50449" y="356187"/>
                    </a:lnTo>
                    <a:lnTo>
                      <a:pt x="-396" y="356187"/>
                    </a:lnTo>
                    <a:lnTo>
                      <a:pt x="-396" y="232902"/>
                    </a:lnTo>
                    <a:cubicBezTo>
                      <a:pt x="-396" y="103818"/>
                      <a:pt x="104248" y="-825"/>
                      <a:pt x="233329" y="-825"/>
                    </a:cubicBezTo>
                    <a:lnTo>
                      <a:pt x="9723408" y="-825"/>
                    </a:lnTo>
                    <a:cubicBezTo>
                      <a:pt x="10062376" y="-523"/>
                      <a:pt x="10337107" y="274151"/>
                      <a:pt x="10337655" y="613149"/>
                    </a:cubicBezTo>
                    <a:lnTo>
                      <a:pt x="10337655" y="1372553"/>
                    </a:lnTo>
                    <a:cubicBezTo>
                      <a:pt x="10337107" y="1711550"/>
                      <a:pt x="10062376" y="1986225"/>
                      <a:pt x="9723408" y="1986525"/>
                    </a:cubicBezTo>
                    <a:lnTo>
                      <a:pt x="232782" y="1986525"/>
                    </a:lnTo>
                    <a:cubicBezTo>
                      <a:pt x="131829" y="1986662"/>
                      <a:pt x="50039" y="2068452"/>
                      <a:pt x="49902" y="2169405"/>
                    </a:cubicBezTo>
                    <a:close/>
                  </a:path>
                </a:pathLst>
              </a:custGeom>
              <a:solidFill>
                <a:schemeClr val="bg1">
                  <a:lumMod val="75000"/>
                </a:schemeClr>
              </a:solidFill>
              <a:ln w="27336" cap="flat">
                <a:noFill/>
                <a:prstDash val="solid"/>
                <a:miter/>
              </a:ln>
            </p:spPr>
            <p:txBody>
              <a:bodyPr rtlCol="0" anchor="ctr"/>
              <a:lstStyle/>
              <a:p>
                <a:endParaRPr lang="en-US" sz="1600"/>
              </a:p>
            </p:txBody>
          </p:sp>
          <p:sp>
            <p:nvSpPr>
              <p:cNvPr id="211" name="Freeform: Shape 210">
                <a:extLst>
                  <a:ext uri="{FF2B5EF4-FFF2-40B4-BE49-F238E27FC236}">
                    <a16:creationId xmlns:a16="http://schemas.microsoft.com/office/drawing/2014/main" id="{93BA1E9C-87FF-7A9F-7A25-62CA533D863B}"/>
                  </a:ext>
                </a:extLst>
              </p:cNvPr>
              <p:cNvSpPr/>
              <p:nvPr/>
            </p:nvSpPr>
            <p:spPr>
              <a:xfrm>
                <a:off x="4535642" y="2305750"/>
                <a:ext cx="50845" cy="276370"/>
              </a:xfrm>
              <a:custGeom>
                <a:avLst/>
                <a:gdLst>
                  <a:gd name="connsiteX0" fmla="*/ 0 w 50845"/>
                  <a:gd name="connsiteY0" fmla="*/ 0 h 276370"/>
                  <a:gd name="connsiteX1" fmla="*/ 50846 w 50845"/>
                  <a:gd name="connsiteY1" fmla="*/ 0 h 276370"/>
                  <a:gd name="connsiteX2" fmla="*/ 50846 w 50845"/>
                  <a:gd name="connsiteY2" fmla="*/ 276370 h 276370"/>
                  <a:gd name="connsiteX3" fmla="*/ 0 w 50845"/>
                  <a:gd name="connsiteY3" fmla="*/ 276370 h 276370"/>
                </a:gdLst>
                <a:ahLst/>
                <a:cxnLst>
                  <a:cxn ang="0">
                    <a:pos x="connsiteX0" y="connsiteY0"/>
                  </a:cxn>
                  <a:cxn ang="0">
                    <a:pos x="connsiteX1" y="connsiteY1"/>
                  </a:cxn>
                  <a:cxn ang="0">
                    <a:pos x="connsiteX2" y="connsiteY2"/>
                  </a:cxn>
                  <a:cxn ang="0">
                    <a:pos x="connsiteX3" y="connsiteY3"/>
                  </a:cxn>
                </a:cxnLst>
                <a:rect l="l" t="t" r="r" b="b"/>
                <a:pathLst>
                  <a:path w="50845" h="276370">
                    <a:moveTo>
                      <a:pt x="0" y="0"/>
                    </a:moveTo>
                    <a:lnTo>
                      <a:pt x="50846" y="0"/>
                    </a:lnTo>
                    <a:lnTo>
                      <a:pt x="50846" y="276370"/>
                    </a:lnTo>
                    <a:lnTo>
                      <a:pt x="0" y="276370"/>
                    </a:lnTo>
                    <a:close/>
                  </a:path>
                </a:pathLst>
              </a:custGeom>
              <a:solidFill>
                <a:schemeClr val="bg1">
                  <a:lumMod val="85000"/>
                </a:schemeClr>
              </a:solidFill>
              <a:ln w="27336" cap="flat">
                <a:noFill/>
                <a:prstDash val="solid"/>
                <a:miter/>
              </a:ln>
            </p:spPr>
            <p:txBody>
              <a:bodyPr rtlCol="0" anchor="ctr"/>
              <a:lstStyle/>
              <a:p>
                <a:endParaRPr lang="en-US" sz="1600"/>
              </a:p>
            </p:txBody>
          </p:sp>
          <p:sp>
            <p:nvSpPr>
              <p:cNvPr id="212" name="Freeform: Shape 211">
                <a:extLst>
                  <a:ext uri="{FF2B5EF4-FFF2-40B4-BE49-F238E27FC236}">
                    <a16:creationId xmlns:a16="http://schemas.microsoft.com/office/drawing/2014/main" id="{6CEEF431-532A-2503-2798-705EA3B22788}"/>
                  </a:ext>
                </a:extLst>
              </p:cNvPr>
              <p:cNvSpPr/>
              <p:nvPr/>
            </p:nvSpPr>
            <p:spPr>
              <a:xfrm>
                <a:off x="4535642" y="4235967"/>
                <a:ext cx="50845" cy="431366"/>
              </a:xfrm>
              <a:custGeom>
                <a:avLst/>
                <a:gdLst>
                  <a:gd name="connsiteX0" fmla="*/ 0 w 50845"/>
                  <a:gd name="connsiteY0" fmla="*/ 0 h 431366"/>
                  <a:gd name="connsiteX1" fmla="*/ 50846 w 50845"/>
                  <a:gd name="connsiteY1" fmla="*/ 0 h 431366"/>
                  <a:gd name="connsiteX2" fmla="*/ 50846 w 50845"/>
                  <a:gd name="connsiteY2" fmla="*/ 431367 h 431366"/>
                  <a:gd name="connsiteX3" fmla="*/ 0 w 50845"/>
                  <a:gd name="connsiteY3" fmla="*/ 431367 h 431366"/>
                </a:gdLst>
                <a:ahLst/>
                <a:cxnLst>
                  <a:cxn ang="0">
                    <a:pos x="connsiteX0" y="connsiteY0"/>
                  </a:cxn>
                  <a:cxn ang="0">
                    <a:pos x="connsiteX1" y="connsiteY1"/>
                  </a:cxn>
                  <a:cxn ang="0">
                    <a:pos x="connsiteX2" y="connsiteY2"/>
                  </a:cxn>
                  <a:cxn ang="0">
                    <a:pos x="connsiteX3" y="connsiteY3"/>
                  </a:cxn>
                </a:cxnLst>
                <a:rect l="l" t="t" r="r" b="b"/>
                <a:pathLst>
                  <a:path w="50845" h="431366">
                    <a:moveTo>
                      <a:pt x="0" y="0"/>
                    </a:moveTo>
                    <a:lnTo>
                      <a:pt x="50846" y="0"/>
                    </a:lnTo>
                    <a:lnTo>
                      <a:pt x="50846" y="431367"/>
                    </a:lnTo>
                    <a:lnTo>
                      <a:pt x="0" y="431367"/>
                    </a:lnTo>
                    <a:close/>
                  </a:path>
                </a:pathLst>
              </a:custGeom>
              <a:solidFill>
                <a:schemeClr val="bg1">
                  <a:lumMod val="85000"/>
                </a:schemeClr>
              </a:solidFill>
              <a:ln w="27336" cap="flat">
                <a:noFill/>
                <a:prstDash val="solid"/>
                <a:miter/>
              </a:ln>
            </p:spPr>
            <p:txBody>
              <a:bodyPr rtlCol="0" anchor="ctr"/>
              <a:lstStyle/>
              <a:p>
                <a:endParaRPr lang="en-US" sz="1600"/>
              </a:p>
            </p:txBody>
          </p:sp>
          <p:sp>
            <p:nvSpPr>
              <p:cNvPr id="213" name="Freeform: Shape 212">
                <a:extLst>
                  <a:ext uri="{FF2B5EF4-FFF2-40B4-BE49-F238E27FC236}">
                    <a16:creationId xmlns:a16="http://schemas.microsoft.com/office/drawing/2014/main" id="{118DF575-A4B8-941E-F160-EC3DC917CA51}"/>
                  </a:ext>
                </a:extLst>
              </p:cNvPr>
              <p:cNvSpPr/>
              <p:nvPr/>
            </p:nvSpPr>
            <p:spPr>
              <a:xfrm>
                <a:off x="8071049" y="4235967"/>
                <a:ext cx="50845" cy="431366"/>
              </a:xfrm>
              <a:custGeom>
                <a:avLst/>
                <a:gdLst>
                  <a:gd name="connsiteX0" fmla="*/ 0 w 50845"/>
                  <a:gd name="connsiteY0" fmla="*/ 0 h 431366"/>
                  <a:gd name="connsiteX1" fmla="*/ 50845 w 50845"/>
                  <a:gd name="connsiteY1" fmla="*/ 0 h 431366"/>
                  <a:gd name="connsiteX2" fmla="*/ 50845 w 50845"/>
                  <a:gd name="connsiteY2" fmla="*/ 431367 h 431366"/>
                  <a:gd name="connsiteX3" fmla="*/ 0 w 50845"/>
                  <a:gd name="connsiteY3" fmla="*/ 431367 h 431366"/>
                </a:gdLst>
                <a:ahLst/>
                <a:cxnLst>
                  <a:cxn ang="0">
                    <a:pos x="connsiteX0" y="connsiteY0"/>
                  </a:cxn>
                  <a:cxn ang="0">
                    <a:pos x="connsiteX1" y="connsiteY1"/>
                  </a:cxn>
                  <a:cxn ang="0">
                    <a:pos x="connsiteX2" y="connsiteY2"/>
                  </a:cxn>
                  <a:cxn ang="0">
                    <a:pos x="connsiteX3" y="connsiteY3"/>
                  </a:cxn>
                </a:cxnLst>
                <a:rect l="l" t="t" r="r" b="b"/>
                <a:pathLst>
                  <a:path w="50845" h="431366">
                    <a:moveTo>
                      <a:pt x="0" y="0"/>
                    </a:moveTo>
                    <a:lnTo>
                      <a:pt x="50845" y="0"/>
                    </a:lnTo>
                    <a:lnTo>
                      <a:pt x="50845" y="431367"/>
                    </a:lnTo>
                    <a:lnTo>
                      <a:pt x="0" y="431367"/>
                    </a:lnTo>
                    <a:close/>
                  </a:path>
                </a:pathLst>
              </a:custGeom>
              <a:solidFill>
                <a:schemeClr val="bg1">
                  <a:lumMod val="85000"/>
                </a:schemeClr>
              </a:solidFill>
              <a:ln w="27336" cap="flat">
                <a:noFill/>
                <a:prstDash val="solid"/>
                <a:miter/>
              </a:ln>
            </p:spPr>
            <p:txBody>
              <a:bodyPr rtlCol="0" anchor="ctr"/>
              <a:lstStyle/>
              <a:p>
                <a:endParaRPr lang="en-US" sz="1600"/>
              </a:p>
            </p:txBody>
          </p:sp>
          <p:sp>
            <p:nvSpPr>
              <p:cNvPr id="214" name="Freeform: Shape 213">
                <a:extLst>
                  <a:ext uri="{FF2B5EF4-FFF2-40B4-BE49-F238E27FC236}">
                    <a16:creationId xmlns:a16="http://schemas.microsoft.com/office/drawing/2014/main" id="{4F1CD605-2FBA-B3A1-2B5A-90047F219C9F}"/>
                  </a:ext>
                </a:extLst>
              </p:cNvPr>
              <p:cNvSpPr/>
              <p:nvPr/>
            </p:nvSpPr>
            <p:spPr>
              <a:xfrm>
                <a:off x="8070502" y="2305750"/>
                <a:ext cx="50845" cy="276370"/>
              </a:xfrm>
              <a:custGeom>
                <a:avLst/>
                <a:gdLst>
                  <a:gd name="connsiteX0" fmla="*/ 0 w 50845"/>
                  <a:gd name="connsiteY0" fmla="*/ 0 h 276370"/>
                  <a:gd name="connsiteX1" fmla="*/ 50845 w 50845"/>
                  <a:gd name="connsiteY1" fmla="*/ 0 h 276370"/>
                  <a:gd name="connsiteX2" fmla="*/ 50845 w 50845"/>
                  <a:gd name="connsiteY2" fmla="*/ 276370 h 276370"/>
                  <a:gd name="connsiteX3" fmla="*/ 0 w 50845"/>
                  <a:gd name="connsiteY3" fmla="*/ 276370 h 276370"/>
                </a:gdLst>
                <a:ahLst/>
                <a:cxnLst>
                  <a:cxn ang="0">
                    <a:pos x="connsiteX0" y="connsiteY0"/>
                  </a:cxn>
                  <a:cxn ang="0">
                    <a:pos x="connsiteX1" y="connsiteY1"/>
                  </a:cxn>
                  <a:cxn ang="0">
                    <a:pos x="connsiteX2" y="connsiteY2"/>
                  </a:cxn>
                  <a:cxn ang="0">
                    <a:pos x="connsiteX3" y="connsiteY3"/>
                  </a:cxn>
                </a:cxnLst>
                <a:rect l="l" t="t" r="r" b="b"/>
                <a:pathLst>
                  <a:path w="50845" h="276370">
                    <a:moveTo>
                      <a:pt x="0" y="0"/>
                    </a:moveTo>
                    <a:lnTo>
                      <a:pt x="50845" y="0"/>
                    </a:lnTo>
                    <a:lnTo>
                      <a:pt x="50845" y="276370"/>
                    </a:lnTo>
                    <a:lnTo>
                      <a:pt x="0" y="276370"/>
                    </a:lnTo>
                    <a:close/>
                  </a:path>
                </a:pathLst>
              </a:custGeom>
              <a:solidFill>
                <a:schemeClr val="bg1">
                  <a:lumMod val="85000"/>
                </a:schemeClr>
              </a:solidFill>
              <a:ln w="27336" cap="flat">
                <a:noFill/>
                <a:prstDash val="solid"/>
                <a:miter/>
              </a:ln>
            </p:spPr>
            <p:txBody>
              <a:bodyPr rtlCol="0" anchor="ctr"/>
              <a:lstStyle/>
              <a:p>
                <a:endParaRPr lang="en-US" sz="1600"/>
              </a:p>
            </p:txBody>
          </p:sp>
          <p:sp>
            <p:nvSpPr>
              <p:cNvPr id="215" name="Freeform: Shape 214">
                <a:extLst>
                  <a:ext uri="{FF2B5EF4-FFF2-40B4-BE49-F238E27FC236}">
                    <a16:creationId xmlns:a16="http://schemas.microsoft.com/office/drawing/2014/main" id="{1AC87FAC-F73C-B353-8D4E-488BAA634D74}"/>
                  </a:ext>
                </a:extLst>
              </p:cNvPr>
              <p:cNvSpPr/>
              <p:nvPr/>
            </p:nvSpPr>
            <p:spPr>
              <a:xfrm>
                <a:off x="851253" y="2582121"/>
                <a:ext cx="349904" cy="349904"/>
              </a:xfrm>
              <a:custGeom>
                <a:avLst/>
                <a:gdLst>
                  <a:gd name="connsiteX0" fmla="*/ 349905 w 349904"/>
                  <a:gd name="connsiteY0" fmla="*/ 174952 h 349904"/>
                  <a:gd name="connsiteX1" fmla="*/ 174953 w 349904"/>
                  <a:gd name="connsiteY1" fmla="*/ 349905 h 349904"/>
                  <a:gd name="connsiteX2" fmla="*/ 0 w 349904"/>
                  <a:gd name="connsiteY2" fmla="*/ 174952 h 349904"/>
                  <a:gd name="connsiteX3" fmla="*/ 174953 w 349904"/>
                  <a:gd name="connsiteY3" fmla="*/ 0 h 349904"/>
                  <a:gd name="connsiteX4" fmla="*/ 349905 w 349904"/>
                  <a:gd name="connsiteY4" fmla="*/ 174952 h 349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04" h="349904">
                    <a:moveTo>
                      <a:pt x="349905" y="174952"/>
                    </a:moveTo>
                    <a:cubicBezTo>
                      <a:pt x="349905" y="271576"/>
                      <a:pt x="271576" y="349905"/>
                      <a:pt x="174953" y="349905"/>
                    </a:cubicBezTo>
                    <a:cubicBezTo>
                      <a:pt x="78329" y="349905"/>
                      <a:pt x="0" y="271576"/>
                      <a:pt x="0" y="174952"/>
                    </a:cubicBezTo>
                    <a:cubicBezTo>
                      <a:pt x="0" y="78329"/>
                      <a:pt x="78329" y="0"/>
                      <a:pt x="174953" y="0"/>
                    </a:cubicBezTo>
                    <a:cubicBezTo>
                      <a:pt x="271576" y="0"/>
                      <a:pt x="349905" y="78329"/>
                      <a:pt x="349905" y="174952"/>
                    </a:cubicBezTo>
                    <a:close/>
                  </a:path>
                </a:pathLst>
              </a:custGeom>
              <a:solidFill>
                <a:schemeClr val="accent4"/>
              </a:solidFill>
              <a:ln w="27336" cap="flat">
                <a:noFill/>
                <a:prstDash val="solid"/>
                <a:miter/>
              </a:ln>
            </p:spPr>
            <p:txBody>
              <a:bodyPr rtlCol="0" anchor="ctr"/>
              <a:lstStyle/>
              <a:p>
                <a:pPr algn="ctr"/>
                <a:r>
                  <a:rPr lang="en-US" sz="1050" b="1" dirty="0">
                    <a:solidFill>
                      <a:schemeClr val="bg1"/>
                    </a:solidFill>
                    <a:latin typeface="Montserrat" panose="00000500000000000000" pitchFamily="2" charset="0"/>
                  </a:rPr>
                  <a:t>01</a:t>
                </a:r>
              </a:p>
            </p:txBody>
          </p:sp>
          <p:sp>
            <p:nvSpPr>
              <p:cNvPr id="6" name="Freeform: Shape 5">
                <a:extLst>
                  <a:ext uri="{FF2B5EF4-FFF2-40B4-BE49-F238E27FC236}">
                    <a16:creationId xmlns:a16="http://schemas.microsoft.com/office/drawing/2014/main" id="{6C4A93E6-B94E-24F1-0093-C525D465231C}"/>
                  </a:ext>
                </a:extLst>
              </p:cNvPr>
              <p:cNvSpPr/>
              <p:nvPr/>
            </p:nvSpPr>
            <p:spPr>
              <a:xfrm>
                <a:off x="4360690" y="2582121"/>
                <a:ext cx="349904" cy="349904"/>
              </a:xfrm>
              <a:custGeom>
                <a:avLst/>
                <a:gdLst>
                  <a:gd name="connsiteX0" fmla="*/ 349905 w 349904"/>
                  <a:gd name="connsiteY0" fmla="*/ 174952 h 349904"/>
                  <a:gd name="connsiteX1" fmla="*/ 174953 w 349904"/>
                  <a:gd name="connsiteY1" fmla="*/ 349905 h 349904"/>
                  <a:gd name="connsiteX2" fmla="*/ 0 w 349904"/>
                  <a:gd name="connsiteY2" fmla="*/ 174952 h 349904"/>
                  <a:gd name="connsiteX3" fmla="*/ 174953 w 349904"/>
                  <a:gd name="connsiteY3" fmla="*/ 0 h 349904"/>
                  <a:gd name="connsiteX4" fmla="*/ 349905 w 349904"/>
                  <a:gd name="connsiteY4" fmla="*/ 174952 h 349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04" h="349904">
                    <a:moveTo>
                      <a:pt x="349905" y="174952"/>
                    </a:moveTo>
                    <a:cubicBezTo>
                      <a:pt x="349905" y="271576"/>
                      <a:pt x="271576" y="349905"/>
                      <a:pt x="174953" y="349905"/>
                    </a:cubicBezTo>
                    <a:cubicBezTo>
                      <a:pt x="78329" y="349905"/>
                      <a:pt x="0" y="271576"/>
                      <a:pt x="0" y="174952"/>
                    </a:cubicBezTo>
                    <a:cubicBezTo>
                      <a:pt x="0" y="78329"/>
                      <a:pt x="78329" y="0"/>
                      <a:pt x="174953" y="0"/>
                    </a:cubicBezTo>
                    <a:cubicBezTo>
                      <a:pt x="271576" y="0"/>
                      <a:pt x="349905" y="78329"/>
                      <a:pt x="349905" y="174952"/>
                    </a:cubicBezTo>
                    <a:close/>
                  </a:path>
                </a:pathLst>
              </a:custGeom>
              <a:solidFill>
                <a:schemeClr val="accent4"/>
              </a:solidFill>
              <a:ln w="27336" cap="flat">
                <a:noFill/>
                <a:prstDash val="solid"/>
                <a:miter/>
              </a:ln>
            </p:spPr>
            <p:txBody>
              <a:bodyPr rtlCol="0" anchor="ctr"/>
              <a:lstStyle/>
              <a:p>
                <a:pPr algn="ctr"/>
                <a:r>
                  <a:rPr lang="en-US" sz="1050" b="1" dirty="0">
                    <a:solidFill>
                      <a:schemeClr val="bg1"/>
                    </a:solidFill>
                    <a:latin typeface="Montserrat" panose="00000500000000000000" pitchFamily="2" charset="0"/>
                  </a:rPr>
                  <a:t>02</a:t>
                </a:r>
              </a:p>
            </p:txBody>
          </p:sp>
          <p:sp>
            <p:nvSpPr>
              <p:cNvPr id="7" name="Freeform: Shape 6">
                <a:extLst>
                  <a:ext uri="{FF2B5EF4-FFF2-40B4-BE49-F238E27FC236}">
                    <a16:creationId xmlns:a16="http://schemas.microsoft.com/office/drawing/2014/main" id="{53E7E7B8-5E56-1379-7968-557E12617193}"/>
                  </a:ext>
                </a:extLst>
              </p:cNvPr>
              <p:cNvSpPr/>
              <p:nvPr/>
            </p:nvSpPr>
            <p:spPr>
              <a:xfrm>
                <a:off x="7909326" y="2582121"/>
                <a:ext cx="349904" cy="349904"/>
              </a:xfrm>
              <a:custGeom>
                <a:avLst/>
                <a:gdLst>
                  <a:gd name="connsiteX0" fmla="*/ 349905 w 349904"/>
                  <a:gd name="connsiteY0" fmla="*/ 174952 h 349904"/>
                  <a:gd name="connsiteX1" fmla="*/ 174953 w 349904"/>
                  <a:gd name="connsiteY1" fmla="*/ 349905 h 349904"/>
                  <a:gd name="connsiteX2" fmla="*/ 0 w 349904"/>
                  <a:gd name="connsiteY2" fmla="*/ 174952 h 349904"/>
                  <a:gd name="connsiteX3" fmla="*/ 174953 w 349904"/>
                  <a:gd name="connsiteY3" fmla="*/ 0 h 349904"/>
                  <a:gd name="connsiteX4" fmla="*/ 349905 w 349904"/>
                  <a:gd name="connsiteY4" fmla="*/ 174952 h 349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04" h="349904">
                    <a:moveTo>
                      <a:pt x="349905" y="174952"/>
                    </a:moveTo>
                    <a:cubicBezTo>
                      <a:pt x="349905" y="271576"/>
                      <a:pt x="271576" y="349905"/>
                      <a:pt x="174953" y="349905"/>
                    </a:cubicBezTo>
                    <a:cubicBezTo>
                      <a:pt x="78329" y="349905"/>
                      <a:pt x="0" y="271576"/>
                      <a:pt x="0" y="174952"/>
                    </a:cubicBezTo>
                    <a:cubicBezTo>
                      <a:pt x="0" y="78329"/>
                      <a:pt x="78329" y="0"/>
                      <a:pt x="174953" y="0"/>
                    </a:cubicBezTo>
                    <a:cubicBezTo>
                      <a:pt x="271576" y="0"/>
                      <a:pt x="349905" y="78329"/>
                      <a:pt x="349905" y="174952"/>
                    </a:cubicBezTo>
                    <a:close/>
                  </a:path>
                </a:pathLst>
              </a:custGeom>
              <a:solidFill>
                <a:schemeClr val="accent4"/>
              </a:solidFill>
              <a:ln w="27336" cap="flat">
                <a:noFill/>
                <a:prstDash val="solid"/>
                <a:miter/>
              </a:ln>
            </p:spPr>
            <p:txBody>
              <a:bodyPr rtlCol="0" anchor="ctr"/>
              <a:lstStyle/>
              <a:p>
                <a:pPr algn="ctr"/>
                <a:r>
                  <a:rPr lang="en-US" sz="1050" b="1" dirty="0">
                    <a:solidFill>
                      <a:schemeClr val="bg1"/>
                    </a:solidFill>
                    <a:latin typeface="Montserrat" panose="00000500000000000000" pitchFamily="2" charset="0"/>
                  </a:rPr>
                  <a:t>03</a:t>
                </a:r>
              </a:p>
            </p:txBody>
          </p:sp>
          <p:sp>
            <p:nvSpPr>
              <p:cNvPr id="8" name="Freeform: Shape 7">
                <a:extLst>
                  <a:ext uri="{FF2B5EF4-FFF2-40B4-BE49-F238E27FC236}">
                    <a16:creationId xmlns:a16="http://schemas.microsoft.com/office/drawing/2014/main" id="{0DE86DF5-632B-4CBD-8B07-DF2C4FEEC81A}"/>
                  </a:ext>
                </a:extLst>
              </p:cNvPr>
              <p:cNvSpPr/>
              <p:nvPr/>
            </p:nvSpPr>
            <p:spPr>
              <a:xfrm>
                <a:off x="851253" y="4514797"/>
                <a:ext cx="349904" cy="349904"/>
              </a:xfrm>
              <a:custGeom>
                <a:avLst/>
                <a:gdLst>
                  <a:gd name="connsiteX0" fmla="*/ 349905 w 349904"/>
                  <a:gd name="connsiteY0" fmla="*/ 174952 h 349904"/>
                  <a:gd name="connsiteX1" fmla="*/ 174953 w 349904"/>
                  <a:gd name="connsiteY1" fmla="*/ 349905 h 349904"/>
                  <a:gd name="connsiteX2" fmla="*/ 0 w 349904"/>
                  <a:gd name="connsiteY2" fmla="*/ 174952 h 349904"/>
                  <a:gd name="connsiteX3" fmla="*/ 174953 w 349904"/>
                  <a:gd name="connsiteY3" fmla="*/ 0 h 349904"/>
                  <a:gd name="connsiteX4" fmla="*/ 349905 w 349904"/>
                  <a:gd name="connsiteY4" fmla="*/ 174952 h 349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04" h="349904">
                    <a:moveTo>
                      <a:pt x="349905" y="174952"/>
                    </a:moveTo>
                    <a:cubicBezTo>
                      <a:pt x="349905" y="271576"/>
                      <a:pt x="271576" y="349905"/>
                      <a:pt x="174953" y="349905"/>
                    </a:cubicBezTo>
                    <a:cubicBezTo>
                      <a:pt x="78329" y="349905"/>
                      <a:pt x="0" y="271576"/>
                      <a:pt x="0" y="174952"/>
                    </a:cubicBezTo>
                    <a:cubicBezTo>
                      <a:pt x="0" y="78329"/>
                      <a:pt x="78329" y="0"/>
                      <a:pt x="174953" y="0"/>
                    </a:cubicBezTo>
                    <a:cubicBezTo>
                      <a:pt x="271576" y="0"/>
                      <a:pt x="349905" y="78329"/>
                      <a:pt x="349905" y="174952"/>
                    </a:cubicBezTo>
                    <a:close/>
                  </a:path>
                </a:pathLst>
              </a:custGeom>
              <a:solidFill>
                <a:schemeClr val="accent4"/>
              </a:solidFill>
              <a:ln w="27336" cap="flat">
                <a:noFill/>
                <a:prstDash val="solid"/>
                <a:miter/>
              </a:ln>
            </p:spPr>
            <p:txBody>
              <a:bodyPr rtlCol="0" anchor="ctr"/>
              <a:lstStyle/>
              <a:p>
                <a:pPr algn="ctr"/>
                <a:r>
                  <a:rPr lang="en-US" sz="1050" b="1" dirty="0">
                    <a:solidFill>
                      <a:schemeClr val="bg1"/>
                    </a:solidFill>
                    <a:latin typeface="Montserrat" panose="00000500000000000000" pitchFamily="2" charset="0"/>
                  </a:rPr>
                  <a:t>04</a:t>
                </a:r>
              </a:p>
            </p:txBody>
          </p:sp>
          <p:sp>
            <p:nvSpPr>
              <p:cNvPr id="9" name="Freeform: Shape 8">
                <a:extLst>
                  <a:ext uri="{FF2B5EF4-FFF2-40B4-BE49-F238E27FC236}">
                    <a16:creationId xmlns:a16="http://schemas.microsoft.com/office/drawing/2014/main" id="{0A47528D-2185-7BFB-F8C4-AC5D5C8914E4}"/>
                  </a:ext>
                </a:extLst>
              </p:cNvPr>
              <p:cNvSpPr/>
              <p:nvPr/>
            </p:nvSpPr>
            <p:spPr>
              <a:xfrm>
                <a:off x="4360690" y="4514796"/>
                <a:ext cx="349904" cy="349904"/>
              </a:xfrm>
              <a:custGeom>
                <a:avLst/>
                <a:gdLst>
                  <a:gd name="connsiteX0" fmla="*/ 349905 w 349904"/>
                  <a:gd name="connsiteY0" fmla="*/ 174952 h 349904"/>
                  <a:gd name="connsiteX1" fmla="*/ 174953 w 349904"/>
                  <a:gd name="connsiteY1" fmla="*/ 349905 h 349904"/>
                  <a:gd name="connsiteX2" fmla="*/ 0 w 349904"/>
                  <a:gd name="connsiteY2" fmla="*/ 174952 h 349904"/>
                  <a:gd name="connsiteX3" fmla="*/ 174953 w 349904"/>
                  <a:gd name="connsiteY3" fmla="*/ 0 h 349904"/>
                  <a:gd name="connsiteX4" fmla="*/ 349905 w 349904"/>
                  <a:gd name="connsiteY4" fmla="*/ 174952 h 349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04" h="349904">
                    <a:moveTo>
                      <a:pt x="349905" y="174952"/>
                    </a:moveTo>
                    <a:cubicBezTo>
                      <a:pt x="349905" y="271576"/>
                      <a:pt x="271576" y="349905"/>
                      <a:pt x="174953" y="349905"/>
                    </a:cubicBezTo>
                    <a:cubicBezTo>
                      <a:pt x="78329" y="349905"/>
                      <a:pt x="0" y="271576"/>
                      <a:pt x="0" y="174952"/>
                    </a:cubicBezTo>
                    <a:cubicBezTo>
                      <a:pt x="0" y="78329"/>
                      <a:pt x="78329" y="0"/>
                      <a:pt x="174953" y="0"/>
                    </a:cubicBezTo>
                    <a:cubicBezTo>
                      <a:pt x="271576" y="0"/>
                      <a:pt x="349905" y="78329"/>
                      <a:pt x="349905" y="174952"/>
                    </a:cubicBezTo>
                    <a:close/>
                  </a:path>
                </a:pathLst>
              </a:custGeom>
              <a:solidFill>
                <a:schemeClr val="accent4"/>
              </a:solidFill>
              <a:ln w="27336" cap="flat">
                <a:noFill/>
                <a:prstDash val="solid"/>
                <a:miter/>
              </a:ln>
            </p:spPr>
            <p:txBody>
              <a:bodyPr rtlCol="0" anchor="ctr"/>
              <a:lstStyle/>
              <a:p>
                <a:pPr algn="ctr"/>
                <a:r>
                  <a:rPr lang="en-US" sz="1050" b="1" dirty="0">
                    <a:solidFill>
                      <a:schemeClr val="bg1"/>
                    </a:solidFill>
                    <a:latin typeface="Montserrat" panose="00000500000000000000" pitchFamily="2" charset="0"/>
                  </a:rPr>
                  <a:t>05</a:t>
                </a:r>
              </a:p>
            </p:txBody>
          </p:sp>
          <p:sp>
            <p:nvSpPr>
              <p:cNvPr id="10" name="Freeform: Shape 9">
                <a:extLst>
                  <a:ext uri="{FF2B5EF4-FFF2-40B4-BE49-F238E27FC236}">
                    <a16:creationId xmlns:a16="http://schemas.microsoft.com/office/drawing/2014/main" id="{1EB475B6-7F5B-47D9-2B2D-F221A053E53C}"/>
                  </a:ext>
                </a:extLst>
              </p:cNvPr>
              <p:cNvSpPr/>
              <p:nvPr/>
            </p:nvSpPr>
            <p:spPr>
              <a:xfrm>
                <a:off x="7909326" y="4514796"/>
                <a:ext cx="349904" cy="349904"/>
              </a:xfrm>
              <a:custGeom>
                <a:avLst/>
                <a:gdLst>
                  <a:gd name="connsiteX0" fmla="*/ 349905 w 349904"/>
                  <a:gd name="connsiteY0" fmla="*/ 174952 h 349904"/>
                  <a:gd name="connsiteX1" fmla="*/ 174953 w 349904"/>
                  <a:gd name="connsiteY1" fmla="*/ 349905 h 349904"/>
                  <a:gd name="connsiteX2" fmla="*/ 0 w 349904"/>
                  <a:gd name="connsiteY2" fmla="*/ 174952 h 349904"/>
                  <a:gd name="connsiteX3" fmla="*/ 174953 w 349904"/>
                  <a:gd name="connsiteY3" fmla="*/ 0 h 349904"/>
                  <a:gd name="connsiteX4" fmla="*/ 349905 w 349904"/>
                  <a:gd name="connsiteY4" fmla="*/ 174952 h 349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04" h="349904">
                    <a:moveTo>
                      <a:pt x="349905" y="174952"/>
                    </a:moveTo>
                    <a:cubicBezTo>
                      <a:pt x="349905" y="271576"/>
                      <a:pt x="271576" y="349905"/>
                      <a:pt x="174953" y="349905"/>
                    </a:cubicBezTo>
                    <a:cubicBezTo>
                      <a:pt x="78329" y="349905"/>
                      <a:pt x="0" y="271576"/>
                      <a:pt x="0" y="174952"/>
                    </a:cubicBezTo>
                    <a:cubicBezTo>
                      <a:pt x="0" y="78329"/>
                      <a:pt x="78329" y="0"/>
                      <a:pt x="174953" y="0"/>
                    </a:cubicBezTo>
                    <a:cubicBezTo>
                      <a:pt x="271576" y="0"/>
                      <a:pt x="349905" y="78329"/>
                      <a:pt x="349905" y="174952"/>
                    </a:cubicBezTo>
                    <a:close/>
                  </a:path>
                </a:pathLst>
              </a:custGeom>
              <a:solidFill>
                <a:schemeClr val="accent4"/>
              </a:solidFill>
              <a:ln w="27336" cap="flat">
                <a:noFill/>
                <a:prstDash val="solid"/>
                <a:miter/>
              </a:ln>
            </p:spPr>
            <p:txBody>
              <a:bodyPr rtlCol="0" anchor="ctr"/>
              <a:lstStyle/>
              <a:p>
                <a:pPr algn="ctr"/>
                <a:r>
                  <a:rPr lang="en-US" sz="1050" b="1" dirty="0">
                    <a:solidFill>
                      <a:schemeClr val="bg1"/>
                    </a:solidFill>
                    <a:latin typeface="Montserrat" panose="00000500000000000000" pitchFamily="2" charset="0"/>
                  </a:rPr>
                  <a:t>06</a:t>
                </a:r>
              </a:p>
            </p:txBody>
          </p:sp>
        </p:grpSp>
        <p:sp>
          <p:nvSpPr>
            <p:cNvPr id="12" name="TextBox 11">
              <a:extLst>
                <a:ext uri="{FF2B5EF4-FFF2-40B4-BE49-F238E27FC236}">
                  <a16:creationId xmlns:a16="http://schemas.microsoft.com/office/drawing/2014/main" id="{8F695780-0A22-404A-9AA8-86F2852238E3}"/>
                </a:ext>
              </a:extLst>
            </p:cNvPr>
            <p:cNvSpPr txBox="1"/>
            <p:nvPr/>
          </p:nvSpPr>
          <p:spPr>
            <a:xfrm>
              <a:off x="0" y="3063297"/>
              <a:ext cx="1480458" cy="307777"/>
            </a:xfrm>
            <a:prstGeom prst="rect">
              <a:avLst/>
            </a:prstGeom>
            <a:noFill/>
          </p:spPr>
          <p:txBody>
            <a:bodyPr wrap="square">
              <a:spAutoFit/>
            </a:bodyPr>
            <a:lstStyle/>
            <a:p>
              <a:pPr algn="ctr"/>
              <a:r>
                <a:rPr lang="en-US" sz="1400" b="0" i="0" dirty="0">
                  <a:solidFill>
                    <a:schemeClr val="tx1">
                      <a:lumMod val="85000"/>
                      <a:lumOff val="15000"/>
                    </a:schemeClr>
                  </a:solidFill>
                  <a:effectLst/>
                  <a:latin typeface="Montserrat" panose="00000500000000000000" pitchFamily="2" charset="0"/>
                </a:rPr>
                <a:t>Innovation</a:t>
              </a:r>
              <a:endParaRPr lang="en-US" sz="1400" dirty="0">
                <a:solidFill>
                  <a:schemeClr val="tx1">
                    <a:lumMod val="85000"/>
                    <a:lumOff val="15000"/>
                  </a:schemeClr>
                </a:solidFill>
                <a:latin typeface="Montserrat" panose="00000500000000000000" pitchFamily="2" charset="0"/>
              </a:endParaRPr>
            </a:p>
          </p:txBody>
        </p:sp>
        <p:sp>
          <p:nvSpPr>
            <p:cNvPr id="13" name="TextBox 12">
              <a:extLst>
                <a:ext uri="{FF2B5EF4-FFF2-40B4-BE49-F238E27FC236}">
                  <a16:creationId xmlns:a16="http://schemas.microsoft.com/office/drawing/2014/main" id="{076E5354-0E9E-1F04-D9CF-F788ADFBDAE8}"/>
                </a:ext>
              </a:extLst>
            </p:cNvPr>
            <p:cNvSpPr txBox="1"/>
            <p:nvPr/>
          </p:nvSpPr>
          <p:spPr>
            <a:xfrm>
              <a:off x="3515105" y="3063297"/>
              <a:ext cx="1861680" cy="523220"/>
            </a:xfrm>
            <a:prstGeom prst="rect">
              <a:avLst/>
            </a:prstGeom>
            <a:noFill/>
          </p:spPr>
          <p:txBody>
            <a:bodyPr wrap="square">
              <a:spAutoFit/>
            </a:bodyPr>
            <a:lstStyle/>
            <a:p>
              <a:pPr algn="ctr"/>
              <a:r>
                <a:rPr lang="en-US" sz="1400" b="0" i="0" dirty="0">
                  <a:solidFill>
                    <a:srgbClr val="374151"/>
                  </a:solidFill>
                  <a:effectLst/>
                  <a:latin typeface="Montserrat" panose="00000500000000000000" pitchFamily="2" charset="0"/>
                </a:rPr>
                <a:t>Product Development</a:t>
              </a:r>
              <a:endParaRPr lang="en-US" sz="1400" dirty="0">
                <a:solidFill>
                  <a:schemeClr val="tx1">
                    <a:lumMod val="85000"/>
                    <a:lumOff val="15000"/>
                  </a:schemeClr>
                </a:solidFill>
                <a:latin typeface="Montserrat" panose="00000500000000000000" pitchFamily="2" charset="0"/>
              </a:endParaRPr>
            </a:p>
          </p:txBody>
        </p:sp>
        <p:sp>
          <p:nvSpPr>
            <p:cNvPr id="14" name="TextBox 13">
              <a:extLst>
                <a:ext uri="{FF2B5EF4-FFF2-40B4-BE49-F238E27FC236}">
                  <a16:creationId xmlns:a16="http://schemas.microsoft.com/office/drawing/2014/main" id="{9E8AB55D-C6E0-A012-AA71-55FA8402839D}"/>
                </a:ext>
              </a:extLst>
            </p:cNvPr>
            <p:cNvSpPr txBox="1"/>
            <p:nvPr/>
          </p:nvSpPr>
          <p:spPr>
            <a:xfrm>
              <a:off x="7253291" y="3063297"/>
              <a:ext cx="1861680" cy="523220"/>
            </a:xfrm>
            <a:prstGeom prst="rect">
              <a:avLst/>
            </a:prstGeom>
            <a:noFill/>
          </p:spPr>
          <p:txBody>
            <a:bodyPr wrap="square">
              <a:spAutoFit/>
            </a:bodyPr>
            <a:lstStyle/>
            <a:p>
              <a:pPr algn="ctr"/>
              <a:r>
                <a:rPr lang="en-US" sz="1400" b="0" i="0" dirty="0">
                  <a:solidFill>
                    <a:srgbClr val="374151"/>
                  </a:solidFill>
                  <a:effectLst/>
                  <a:latin typeface="Montserrat" panose="00000500000000000000" pitchFamily="2" charset="0"/>
                </a:rPr>
                <a:t>Technology Advancements</a:t>
              </a:r>
              <a:endParaRPr lang="en-US" sz="1400" dirty="0">
                <a:solidFill>
                  <a:schemeClr val="tx1">
                    <a:lumMod val="85000"/>
                    <a:lumOff val="15000"/>
                  </a:schemeClr>
                </a:solidFill>
                <a:latin typeface="Montserrat" panose="00000500000000000000" pitchFamily="2" charset="0"/>
              </a:endParaRPr>
            </a:p>
          </p:txBody>
        </p:sp>
        <p:sp>
          <p:nvSpPr>
            <p:cNvPr id="15" name="TextBox 14">
              <a:extLst>
                <a:ext uri="{FF2B5EF4-FFF2-40B4-BE49-F238E27FC236}">
                  <a16:creationId xmlns:a16="http://schemas.microsoft.com/office/drawing/2014/main" id="{90FEB24C-8240-C2D6-9935-04786A76DF97}"/>
                </a:ext>
              </a:extLst>
            </p:cNvPr>
            <p:cNvSpPr txBox="1"/>
            <p:nvPr/>
          </p:nvSpPr>
          <p:spPr>
            <a:xfrm>
              <a:off x="0" y="5131871"/>
              <a:ext cx="1480458" cy="523220"/>
            </a:xfrm>
            <a:prstGeom prst="rect">
              <a:avLst/>
            </a:prstGeom>
            <a:noFill/>
          </p:spPr>
          <p:txBody>
            <a:bodyPr wrap="square">
              <a:spAutoFit/>
            </a:bodyPr>
            <a:lstStyle/>
            <a:p>
              <a:pPr algn="ctr"/>
              <a:r>
                <a:rPr lang="en-US" sz="1400" b="0" i="0" dirty="0">
                  <a:solidFill>
                    <a:srgbClr val="374151"/>
                  </a:solidFill>
                  <a:effectLst/>
                  <a:latin typeface="Montserrat" panose="00000500000000000000" pitchFamily="2" charset="0"/>
                </a:rPr>
                <a:t>Intellectual Property</a:t>
              </a:r>
              <a:endParaRPr lang="en-US" sz="1400" dirty="0">
                <a:solidFill>
                  <a:schemeClr val="tx1">
                    <a:lumMod val="85000"/>
                    <a:lumOff val="15000"/>
                  </a:schemeClr>
                </a:solidFill>
                <a:latin typeface="Montserrat" panose="00000500000000000000" pitchFamily="2" charset="0"/>
              </a:endParaRPr>
            </a:p>
          </p:txBody>
        </p:sp>
        <p:sp>
          <p:nvSpPr>
            <p:cNvPr id="16" name="TextBox 15">
              <a:extLst>
                <a:ext uri="{FF2B5EF4-FFF2-40B4-BE49-F238E27FC236}">
                  <a16:creationId xmlns:a16="http://schemas.microsoft.com/office/drawing/2014/main" id="{F1E925E9-2F7F-B79D-A539-EC62F9F66654}"/>
                </a:ext>
              </a:extLst>
            </p:cNvPr>
            <p:cNvSpPr txBox="1"/>
            <p:nvPr/>
          </p:nvSpPr>
          <p:spPr>
            <a:xfrm>
              <a:off x="3705716" y="5131871"/>
              <a:ext cx="1480458" cy="738664"/>
            </a:xfrm>
            <a:prstGeom prst="rect">
              <a:avLst/>
            </a:prstGeom>
            <a:noFill/>
          </p:spPr>
          <p:txBody>
            <a:bodyPr wrap="square">
              <a:spAutoFit/>
            </a:bodyPr>
            <a:lstStyle/>
            <a:p>
              <a:pPr algn="ctr"/>
              <a:r>
                <a:rPr lang="en-US" sz="1400" b="0" i="0" dirty="0">
                  <a:solidFill>
                    <a:srgbClr val="374151"/>
                  </a:solidFill>
                  <a:effectLst/>
                  <a:latin typeface="Montserrat" panose="00000500000000000000" pitchFamily="2" charset="0"/>
                </a:rPr>
                <a:t>Collaborations and Partnerships</a:t>
              </a:r>
              <a:endParaRPr lang="en-US" sz="1400" dirty="0">
                <a:solidFill>
                  <a:schemeClr val="tx1">
                    <a:lumMod val="85000"/>
                    <a:lumOff val="15000"/>
                  </a:schemeClr>
                </a:solidFill>
                <a:latin typeface="Montserrat" panose="00000500000000000000" pitchFamily="2" charset="0"/>
              </a:endParaRPr>
            </a:p>
          </p:txBody>
        </p:sp>
        <p:sp>
          <p:nvSpPr>
            <p:cNvPr id="17" name="TextBox 16">
              <a:extLst>
                <a:ext uri="{FF2B5EF4-FFF2-40B4-BE49-F238E27FC236}">
                  <a16:creationId xmlns:a16="http://schemas.microsoft.com/office/drawing/2014/main" id="{34F40B95-657F-97FE-0E08-5C4B7DC0E9DB}"/>
                </a:ext>
              </a:extLst>
            </p:cNvPr>
            <p:cNvSpPr txBox="1"/>
            <p:nvPr/>
          </p:nvSpPr>
          <p:spPr>
            <a:xfrm>
              <a:off x="7443902" y="5131871"/>
              <a:ext cx="1480458" cy="523220"/>
            </a:xfrm>
            <a:prstGeom prst="rect">
              <a:avLst/>
            </a:prstGeom>
            <a:noFill/>
          </p:spPr>
          <p:txBody>
            <a:bodyPr wrap="square">
              <a:spAutoFit/>
            </a:bodyPr>
            <a:lstStyle/>
            <a:p>
              <a:pPr algn="ctr"/>
              <a:r>
                <a:rPr lang="en-US" sz="1400" b="0" i="0" dirty="0">
                  <a:solidFill>
                    <a:srgbClr val="374151"/>
                  </a:solidFill>
                  <a:effectLst/>
                  <a:latin typeface="Montserrat" panose="00000500000000000000" pitchFamily="2" charset="0"/>
                </a:rPr>
                <a:t>Regulatory Compliance</a:t>
              </a:r>
              <a:endParaRPr lang="en-US" sz="1400" dirty="0">
                <a:solidFill>
                  <a:schemeClr val="tx1">
                    <a:lumMod val="85000"/>
                    <a:lumOff val="15000"/>
                  </a:schemeClr>
                </a:solidFill>
                <a:latin typeface="Montserrat" panose="00000500000000000000" pitchFamily="2" charset="0"/>
              </a:endParaRPr>
            </a:p>
          </p:txBody>
        </p:sp>
      </p:grpSp>
    </p:spTree>
    <p:extLst>
      <p:ext uri="{BB962C8B-B14F-4D97-AF65-F5344CB8AC3E}">
        <p14:creationId xmlns:p14="http://schemas.microsoft.com/office/powerpoint/2010/main" val="2951403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D48AC70E-0E55-EF04-C57E-9D4679592562}"/>
              </a:ext>
            </a:extLst>
          </p:cNvPr>
          <p:cNvSpPr/>
          <p:nvPr/>
        </p:nvSpPr>
        <p:spPr>
          <a:xfrm>
            <a:off x="0" y="2420497"/>
            <a:ext cx="12192000" cy="4437503"/>
          </a:xfrm>
          <a:custGeom>
            <a:avLst/>
            <a:gdLst>
              <a:gd name="connsiteX0" fmla="*/ 0 w 12188172"/>
              <a:gd name="connsiteY0" fmla="*/ 0 h 4437503"/>
              <a:gd name="connsiteX1" fmla="*/ 12188173 w 12188172"/>
              <a:gd name="connsiteY1" fmla="*/ 0 h 4437503"/>
              <a:gd name="connsiteX2" fmla="*/ 12188173 w 12188172"/>
              <a:gd name="connsiteY2" fmla="*/ 4437504 h 4437503"/>
              <a:gd name="connsiteX3" fmla="*/ 0 w 12188172"/>
              <a:gd name="connsiteY3" fmla="*/ 4437504 h 4437503"/>
            </a:gdLst>
            <a:ahLst/>
            <a:cxnLst>
              <a:cxn ang="0">
                <a:pos x="connsiteX0" y="connsiteY0"/>
              </a:cxn>
              <a:cxn ang="0">
                <a:pos x="connsiteX1" y="connsiteY1"/>
              </a:cxn>
              <a:cxn ang="0">
                <a:pos x="connsiteX2" y="connsiteY2"/>
              </a:cxn>
              <a:cxn ang="0">
                <a:pos x="connsiteX3" y="connsiteY3"/>
              </a:cxn>
            </a:cxnLst>
            <a:rect l="l" t="t" r="r" b="b"/>
            <a:pathLst>
              <a:path w="12188172" h="4437503">
                <a:moveTo>
                  <a:pt x="0" y="0"/>
                </a:moveTo>
                <a:lnTo>
                  <a:pt x="12188173" y="0"/>
                </a:lnTo>
                <a:lnTo>
                  <a:pt x="12188173" y="4437504"/>
                </a:lnTo>
                <a:lnTo>
                  <a:pt x="0" y="4437504"/>
                </a:lnTo>
                <a:close/>
              </a:path>
            </a:pathLst>
          </a:custGeom>
          <a:solidFill>
            <a:schemeClr val="accent1"/>
          </a:solidFill>
          <a:ln w="27336" cap="flat">
            <a:noFill/>
            <a:prstDash val="solid"/>
            <a:miter/>
          </a:ln>
        </p:spPr>
        <p:txBody>
          <a:bodyPr rtlCol="0" anchor="ctr"/>
          <a:lstStyle/>
          <a:p>
            <a:endParaRPr lang="en-US" sz="1600" dirty="0"/>
          </a:p>
        </p:txBody>
      </p:sp>
      <p:sp>
        <p:nvSpPr>
          <p:cNvPr id="3" name="TextBox 2">
            <a:extLst>
              <a:ext uri="{FF2B5EF4-FFF2-40B4-BE49-F238E27FC236}">
                <a16:creationId xmlns:a16="http://schemas.microsoft.com/office/drawing/2014/main" id="{CA4D6565-F821-5A38-B7D7-C5B90B565099}"/>
              </a:ext>
            </a:extLst>
          </p:cNvPr>
          <p:cNvSpPr txBox="1"/>
          <p:nvPr/>
        </p:nvSpPr>
        <p:spPr>
          <a:xfrm>
            <a:off x="0" y="892428"/>
            <a:ext cx="12188172" cy="646331"/>
          </a:xfrm>
          <a:prstGeom prst="rect">
            <a:avLst/>
          </a:prstGeom>
          <a:noFill/>
        </p:spPr>
        <p:txBody>
          <a:bodyPr wrap="square">
            <a:spAutoFit/>
          </a:bodyPr>
          <a:lstStyle/>
          <a:p>
            <a:pPr algn="ctr"/>
            <a:r>
              <a:rPr lang="en-US" sz="3600" b="1" i="0" dirty="0">
                <a:solidFill>
                  <a:schemeClr val="accent1"/>
                </a:solidFill>
                <a:effectLst/>
                <a:latin typeface="Montserrat" panose="00000500000000000000" pitchFamily="2" charset="0"/>
              </a:rPr>
              <a:t>Manufacturing And Operations</a:t>
            </a:r>
            <a:endParaRPr lang="en-US" sz="3600" b="1" dirty="0">
              <a:solidFill>
                <a:schemeClr val="accent1"/>
              </a:solidFill>
              <a:latin typeface="Montserrat" panose="00000500000000000000" pitchFamily="2" charset="0"/>
            </a:endParaRPr>
          </a:p>
        </p:txBody>
      </p:sp>
      <p:grpSp>
        <p:nvGrpSpPr>
          <p:cNvPr id="18" name="Group 17">
            <a:extLst>
              <a:ext uri="{FF2B5EF4-FFF2-40B4-BE49-F238E27FC236}">
                <a16:creationId xmlns:a16="http://schemas.microsoft.com/office/drawing/2014/main" id="{D49261BE-1636-FE9A-0AA2-0D92D34E6A29}"/>
              </a:ext>
            </a:extLst>
          </p:cNvPr>
          <p:cNvGrpSpPr/>
          <p:nvPr/>
        </p:nvGrpSpPr>
        <p:grpSpPr>
          <a:xfrm>
            <a:off x="1208064" y="3113199"/>
            <a:ext cx="9775872" cy="3052099"/>
            <a:chOff x="1319798" y="2791177"/>
            <a:chExt cx="9775872" cy="3052099"/>
          </a:xfrm>
        </p:grpSpPr>
        <p:sp>
          <p:nvSpPr>
            <p:cNvPr id="7" name="Freeform: Shape 6">
              <a:extLst>
                <a:ext uri="{FF2B5EF4-FFF2-40B4-BE49-F238E27FC236}">
                  <a16:creationId xmlns:a16="http://schemas.microsoft.com/office/drawing/2014/main" id="{72762EE2-AD3F-5852-CFE9-4BBA4A0C82E6}"/>
                </a:ext>
              </a:extLst>
            </p:cNvPr>
            <p:cNvSpPr/>
            <p:nvPr/>
          </p:nvSpPr>
          <p:spPr>
            <a:xfrm>
              <a:off x="1319798" y="2791177"/>
              <a:ext cx="707464" cy="707463"/>
            </a:xfrm>
            <a:custGeom>
              <a:avLst/>
              <a:gdLst>
                <a:gd name="connsiteX0" fmla="*/ 707464 w 707464"/>
                <a:gd name="connsiteY0" fmla="*/ 353732 h 707463"/>
                <a:gd name="connsiteX1" fmla="*/ 353732 w 707464"/>
                <a:gd name="connsiteY1" fmla="*/ 707464 h 707463"/>
                <a:gd name="connsiteX2" fmla="*/ 0 w 707464"/>
                <a:gd name="connsiteY2" fmla="*/ 353732 h 707463"/>
                <a:gd name="connsiteX3" fmla="*/ 353732 w 707464"/>
                <a:gd name="connsiteY3" fmla="*/ 0 h 707463"/>
                <a:gd name="connsiteX4" fmla="*/ 707464 w 707464"/>
                <a:gd name="connsiteY4" fmla="*/ 353732 h 70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464" h="707463">
                  <a:moveTo>
                    <a:pt x="707464" y="353732"/>
                  </a:moveTo>
                  <a:cubicBezTo>
                    <a:pt x="707464" y="549093"/>
                    <a:pt x="549093" y="707464"/>
                    <a:pt x="353732" y="707464"/>
                  </a:cubicBezTo>
                  <a:cubicBezTo>
                    <a:pt x="158371" y="707464"/>
                    <a:pt x="0" y="549093"/>
                    <a:pt x="0" y="353732"/>
                  </a:cubicBezTo>
                  <a:cubicBezTo>
                    <a:pt x="0" y="158371"/>
                    <a:pt x="158371" y="0"/>
                    <a:pt x="353732" y="0"/>
                  </a:cubicBezTo>
                  <a:cubicBezTo>
                    <a:pt x="549093" y="0"/>
                    <a:pt x="707464" y="158371"/>
                    <a:pt x="707464" y="353732"/>
                  </a:cubicBezTo>
                  <a:close/>
                </a:path>
              </a:pathLst>
            </a:custGeom>
            <a:solidFill>
              <a:srgbClr val="FFFFFF"/>
            </a:solidFill>
            <a:ln w="27336" cap="flat">
              <a:noFill/>
              <a:prstDash val="solid"/>
              <a:miter/>
            </a:ln>
          </p:spPr>
          <p:txBody>
            <a:bodyPr rtlCol="0" anchor="ctr"/>
            <a:lstStyle/>
            <a:p>
              <a:endParaRPr lang="en-US" sz="1600"/>
            </a:p>
          </p:txBody>
        </p:sp>
        <p:sp>
          <p:nvSpPr>
            <p:cNvPr id="8" name="Freeform: Shape 7">
              <a:extLst>
                <a:ext uri="{FF2B5EF4-FFF2-40B4-BE49-F238E27FC236}">
                  <a16:creationId xmlns:a16="http://schemas.microsoft.com/office/drawing/2014/main" id="{FB5C0089-ECE5-5C7A-E3B7-A88C470A01B3}"/>
                </a:ext>
              </a:extLst>
            </p:cNvPr>
            <p:cNvSpPr/>
            <p:nvPr/>
          </p:nvSpPr>
          <p:spPr>
            <a:xfrm>
              <a:off x="1319798" y="3963632"/>
              <a:ext cx="707464" cy="707463"/>
            </a:xfrm>
            <a:custGeom>
              <a:avLst/>
              <a:gdLst>
                <a:gd name="connsiteX0" fmla="*/ 707464 w 707464"/>
                <a:gd name="connsiteY0" fmla="*/ 353732 h 707463"/>
                <a:gd name="connsiteX1" fmla="*/ 353732 w 707464"/>
                <a:gd name="connsiteY1" fmla="*/ 707464 h 707463"/>
                <a:gd name="connsiteX2" fmla="*/ 0 w 707464"/>
                <a:gd name="connsiteY2" fmla="*/ 353732 h 707463"/>
                <a:gd name="connsiteX3" fmla="*/ 353732 w 707464"/>
                <a:gd name="connsiteY3" fmla="*/ 0 h 707463"/>
                <a:gd name="connsiteX4" fmla="*/ 707464 w 707464"/>
                <a:gd name="connsiteY4" fmla="*/ 353732 h 70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464" h="707463">
                  <a:moveTo>
                    <a:pt x="707464" y="353732"/>
                  </a:moveTo>
                  <a:cubicBezTo>
                    <a:pt x="707464" y="549093"/>
                    <a:pt x="549093" y="707464"/>
                    <a:pt x="353732" y="707464"/>
                  </a:cubicBezTo>
                  <a:cubicBezTo>
                    <a:pt x="158371" y="707464"/>
                    <a:pt x="0" y="549093"/>
                    <a:pt x="0" y="353732"/>
                  </a:cubicBezTo>
                  <a:cubicBezTo>
                    <a:pt x="0" y="158371"/>
                    <a:pt x="158371" y="0"/>
                    <a:pt x="353732" y="0"/>
                  </a:cubicBezTo>
                  <a:cubicBezTo>
                    <a:pt x="549093" y="0"/>
                    <a:pt x="707464" y="158371"/>
                    <a:pt x="707464" y="353732"/>
                  </a:cubicBezTo>
                  <a:close/>
                </a:path>
              </a:pathLst>
            </a:custGeom>
            <a:solidFill>
              <a:srgbClr val="FFFFFF"/>
            </a:solidFill>
            <a:ln w="27336" cap="flat">
              <a:noFill/>
              <a:prstDash val="solid"/>
              <a:miter/>
            </a:ln>
          </p:spPr>
          <p:txBody>
            <a:bodyPr rtlCol="0" anchor="ctr"/>
            <a:lstStyle/>
            <a:p>
              <a:endParaRPr lang="en-US" sz="1600"/>
            </a:p>
          </p:txBody>
        </p:sp>
        <p:sp>
          <p:nvSpPr>
            <p:cNvPr id="9" name="Freeform: Shape 8">
              <a:extLst>
                <a:ext uri="{FF2B5EF4-FFF2-40B4-BE49-F238E27FC236}">
                  <a16:creationId xmlns:a16="http://schemas.microsoft.com/office/drawing/2014/main" id="{87B67C99-2BF4-5317-3EC0-1720009EA40D}"/>
                </a:ext>
              </a:extLst>
            </p:cNvPr>
            <p:cNvSpPr/>
            <p:nvPr/>
          </p:nvSpPr>
          <p:spPr>
            <a:xfrm>
              <a:off x="1319798" y="5135813"/>
              <a:ext cx="707464" cy="707463"/>
            </a:xfrm>
            <a:custGeom>
              <a:avLst/>
              <a:gdLst>
                <a:gd name="connsiteX0" fmla="*/ 707464 w 707464"/>
                <a:gd name="connsiteY0" fmla="*/ 353732 h 707463"/>
                <a:gd name="connsiteX1" fmla="*/ 353732 w 707464"/>
                <a:gd name="connsiteY1" fmla="*/ 707464 h 707463"/>
                <a:gd name="connsiteX2" fmla="*/ 0 w 707464"/>
                <a:gd name="connsiteY2" fmla="*/ 353732 h 707463"/>
                <a:gd name="connsiteX3" fmla="*/ 353732 w 707464"/>
                <a:gd name="connsiteY3" fmla="*/ 0 h 707463"/>
                <a:gd name="connsiteX4" fmla="*/ 707464 w 707464"/>
                <a:gd name="connsiteY4" fmla="*/ 353732 h 70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464" h="707463">
                  <a:moveTo>
                    <a:pt x="707464" y="353732"/>
                  </a:moveTo>
                  <a:cubicBezTo>
                    <a:pt x="707464" y="549093"/>
                    <a:pt x="549093" y="707464"/>
                    <a:pt x="353732" y="707464"/>
                  </a:cubicBezTo>
                  <a:cubicBezTo>
                    <a:pt x="158371" y="707464"/>
                    <a:pt x="0" y="549093"/>
                    <a:pt x="0" y="353732"/>
                  </a:cubicBezTo>
                  <a:cubicBezTo>
                    <a:pt x="0" y="158371"/>
                    <a:pt x="158371" y="0"/>
                    <a:pt x="353732" y="0"/>
                  </a:cubicBezTo>
                  <a:cubicBezTo>
                    <a:pt x="549093" y="0"/>
                    <a:pt x="707464" y="158371"/>
                    <a:pt x="707464" y="353732"/>
                  </a:cubicBezTo>
                  <a:close/>
                </a:path>
              </a:pathLst>
            </a:custGeom>
            <a:solidFill>
              <a:srgbClr val="FFFFFF"/>
            </a:solidFill>
            <a:ln w="27336" cap="flat">
              <a:noFill/>
              <a:prstDash val="solid"/>
              <a:miter/>
            </a:ln>
          </p:spPr>
          <p:txBody>
            <a:bodyPr rtlCol="0" anchor="ctr"/>
            <a:lstStyle/>
            <a:p>
              <a:endParaRPr lang="en-US" sz="1600"/>
            </a:p>
          </p:txBody>
        </p:sp>
        <p:sp>
          <p:nvSpPr>
            <p:cNvPr id="10" name="Freeform: Shape 9">
              <a:extLst>
                <a:ext uri="{FF2B5EF4-FFF2-40B4-BE49-F238E27FC236}">
                  <a16:creationId xmlns:a16="http://schemas.microsoft.com/office/drawing/2014/main" id="{F13C42F6-5B77-01B5-630C-701187BF4AD0}"/>
                </a:ext>
              </a:extLst>
            </p:cNvPr>
            <p:cNvSpPr/>
            <p:nvPr/>
          </p:nvSpPr>
          <p:spPr>
            <a:xfrm>
              <a:off x="6512879" y="2791177"/>
              <a:ext cx="707464" cy="707463"/>
            </a:xfrm>
            <a:custGeom>
              <a:avLst/>
              <a:gdLst>
                <a:gd name="connsiteX0" fmla="*/ 707464 w 707464"/>
                <a:gd name="connsiteY0" fmla="*/ 353732 h 707463"/>
                <a:gd name="connsiteX1" fmla="*/ 353732 w 707464"/>
                <a:gd name="connsiteY1" fmla="*/ 707464 h 707463"/>
                <a:gd name="connsiteX2" fmla="*/ 0 w 707464"/>
                <a:gd name="connsiteY2" fmla="*/ 353732 h 707463"/>
                <a:gd name="connsiteX3" fmla="*/ 353732 w 707464"/>
                <a:gd name="connsiteY3" fmla="*/ 0 h 707463"/>
                <a:gd name="connsiteX4" fmla="*/ 707464 w 707464"/>
                <a:gd name="connsiteY4" fmla="*/ 353732 h 70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464" h="707463">
                  <a:moveTo>
                    <a:pt x="707464" y="353732"/>
                  </a:moveTo>
                  <a:cubicBezTo>
                    <a:pt x="707464" y="549093"/>
                    <a:pt x="549093" y="707464"/>
                    <a:pt x="353732" y="707464"/>
                  </a:cubicBezTo>
                  <a:cubicBezTo>
                    <a:pt x="158371" y="707464"/>
                    <a:pt x="0" y="549093"/>
                    <a:pt x="0" y="353732"/>
                  </a:cubicBezTo>
                  <a:cubicBezTo>
                    <a:pt x="0" y="158371"/>
                    <a:pt x="158371" y="0"/>
                    <a:pt x="353732" y="0"/>
                  </a:cubicBezTo>
                  <a:cubicBezTo>
                    <a:pt x="549093" y="0"/>
                    <a:pt x="707464" y="158371"/>
                    <a:pt x="707464" y="353732"/>
                  </a:cubicBezTo>
                  <a:close/>
                </a:path>
              </a:pathLst>
            </a:custGeom>
            <a:solidFill>
              <a:srgbClr val="FFFFFF"/>
            </a:solidFill>
            <a:ln w="27336" cap="flat">
              <a:noFill/>
              <a:prstDash val="solid"/>
              <a:miter/>
            </a:ln>
          </p:spPr>
          <p:txBody>
            <a:bodyPr rtlCol="0" anchor="ctr"/>
            <a:lstStyle/>
            <a:p>
              <a:endParaRPr lang="en-US" sz="1600"/>
            </a:p>
          </p:txBody>
        </p:sp>
        <p:sp>
          <p:nvSpPr>
            <p:cNvPr id="11" name="Freeform: Shape 10">
              <a:extLst>
                <a:ext uri="{FF2B5EF4-FFF2-40B4-BE49-F238E27FC236}">
                  <a16:creationId xmlns:a16="http://schemas.microsoft.com/office/drawing/2014/main" id="{CA08FBA7-849C-26D1-394A-89BE9C24B9E7}"/>
                </a:ext>
              </a:extLst>
            </p:cNvPr>
            <p:cNvSpPr/>
            <p:nvPr/>
          </p:nvSpPr>
          <p:spPr>
            <a:xfrm>
              <a:off x="6512879" y="3963632"/>
              <a:ext cx="707464" cy="707463"/>
            </a:xfrm>
            <a:custGeom>
              <a:avLst/>
              <a:gdLst>
                <a:gd name="connsiteX0" fmla="*/ 707464 w 707464"/>
                <a:gd name="connsiteY0" fmla="*/ 353732 h 707463"/>
                <a:gd name="connsiteX1" fmla="*/ 353732 w 707464"/>
                <a:gd name="connsiteY1" fmla="*/ 707464 h 707463"/>
                <a:gd name="connsiteX2" fmla="*/ 0 w 707464"/>
                <a:gd name="connsiteY2" fmla="*/ 353732 h 707463"/>
                <a:gd name="connsiteX3" fmla="*/ 353732 w 707464"/>
                <a:gd name="connsiteY3" fmla="*/ 0 h 707463"/>
                <a:gd name="connsiteX4" fmla="*/ 707464 w 707464"/>
                <a:gd name="connsiteY4" fmla="*/ 353732 h 70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464" h="707463">
                  <a:moveTo>
                    <a:pt x="707464" y="353732"/>
                  </a:moveTo>
                  <a:cubicBezTo>
                    <a:pt x="707464" y="549093"/>
                    <a:pt x="549093" y="707464"/>
                    <a:pt x="353732" y="707464"/>
                  </a:cubicBezTo>
                  <a:cubicBezTo>
                    <a:pt x="158371" y="707464"/>
                    <a:pt x="0" y="549093"/>
                    <a:pt x="0" y="353732"/>
                  </a:cubicBezTo>
                  <a:cubicBezTo>
                    <a:pt x="0" y="158371"/>
                    <a:pt x="158371" y="0"/>
                    <a:pt x="353732" y="0"/>
                  </a:cubicBezTo>
                  <a:cubicBezTo>
                    <a:pt x="549093" y="0"/>
                    <a:pt x="707464" y="158371"/>
                    <a:pt x="707464" y="353732"/>
                  </a:cubicBezTo>
                  <a:close/>
                </a:path>
              </a:pathLst>
            </a:custGeom>
            <a:solidFill>
              <a:srgbClr val="FFFFFF"/>
            </a:solidFill>
            <a:ln w="27336" cap="flat">
              <a:noFill/>
              <a:prstDash val="solid"/>
              <a:miter/>
            </a:ln>
          </p:spPr>
          <p:txBody>
            <a:bodyPr rtlCol="0" anchor="ctr"/>
            <a:lstStyle/>
            <a:p>
              <a:endParaRPr lang="en-US" sz="1600"/>
            </a:p>
          </p:txBody>
        </p:sp>
        <p:sp>
          <p:nvSpPr>
            <p:cNvPr id="12" name="Freeform: Shape 11">
              <a:extLst>
                <a:ext uri="{FF2B5EF4-FFF2-40B4-BE49-F238E27FC236}">
                  <a16:creationId xmlns:a16="http://schemas.microsoft.com/office/drawing/2014/main" id="{10B25CCA-DB19-97F3-75AE-045DCA308B43}"/>
                </a:ext>
              </a:extLst>
            </p:cNvPr>
            <p:cNvSpPr/>
            <p:nvPr/>
          </p:nvSpPr>
          <p:spPr>
            <a:xfrm>
              <a:off x="6512879" y="5135813"/>
              <a:ext cx="707464" cy="707463"/>
            </a:xfrm>
            <a:custGeom>
              <a:avLst/>
              <a:gdLst>
                <a:gd name="connsiteX0" fmla="*/ 707464 w 707464"/>
                <a:gd name="connsiteY0" fmla="*/ 353732 h 707463"/>
                <a:gd name="connsiteX1" fmla="*/ 353732 w 707464"/>
                <a:gd name="connsiteY1" fmla="*/ 707464 h 707463"/>
                <a:gd name="connsiteX2" fmla="*/ 0 w 707464"/>
                <a:gd name="connsiteY2" fmla="*/ 353732 h 707463"/>
                <a:gd name="connsiteX3" fmla="*/ 353732 w 707464"/>
                <a:gd name="connsiteY3" fmla="*/ 0 h 707463"/>
                <a:gd name="connsiteX4" fmla="*/ 707464 w 707464"/>
                <a:gd name="connsiteY4" fmla="*/ 353732 h 70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464" h="707463">
                  <a:moveTo>
                    <a:pt x="707464" y="353732"/>
                  </a:moveTo>
                  <a:cubicBezTo>
                    <a:pt x="707464" y="549093"/>
                    <a:pt x="549093" y="707464"/>
                    <a:pt x="353732" y="707464"/>
                  </a:cubicBezTo>
                  <a:cubicBezTo>
                    <a:pt x="158371" y="707464"/>
                    <a:pt x="0" y="549093"/>
                    <a:pt x="0" y="353732"/>
                  </a:cubicBezTo>
                  <a:cubicBezTo>
                    <a:pt x="0" y="158371"/>
                    <a:pt x="158371" y="0"/>
                    <a:pt x="353732" y="0"/>
                  </a:cubicBezTo>
                  <a:cubicBezTo>
                    <a:pt x="549093" y="0"/>
                    <a:pt x="707464" y="158371"/>
                    <a:pt x="707464" y="353732"/>
                  </a:cubicBezTo>
                  <a:close/>
                </a:path>
              </a:pathLst>
            </a:custGeom>
            <a:solidFill>
              <a:srgbClr val="FFFFFF"/>
            </a:solidFill>
            <a:ln w="27336" cap="flat">
              <a:noFill/>
              <a:prstDash val="solid"/>
              <a:miter/>
            </a:ln>
          </p:spPr>
          <p:txBody>
            <a:bodyPr rtlCol="0" anchor="ctr"/>
            <a:lstStyle/>
            <a:p>
              <a:endParaRPr lang="en-US" sz="1600"/>
            </a:p>
          </p:txBody>
        </p:sp>
        <p:sp>
          <p:nvSpPr>
            <p:cNvPr id="5" name="TextBox 4">
              <a:extLst>
                <a:ext uri="{FF2B5EF4-FFF2-40B4-BE49-F238E27FC236}">
                  <a16:creationId xmlns:a16="http://schemas.microsoft.com/office/drawing/2014/main" id="{384B6DB3-D38A-2395-44CD-AFABC40C52D3}"/>
                </a:ext>
              </a:extLst>
            </p:cNvPr>
            <p:cNvSpPr txBox="1"/>
            <p:nvPr/>
          </p:nvSpPr>
          <p:spPr>
            <a:xfrm>
              <a:off x="2184445" y="4107590"/>
              <a:ext cx="3911555" cy="338554"/>
            </a:xfrm>
            <a:prstGeom prst="rect">
              <a:avLst/>
            </a:prstGeom>
            <a:noFill/>
          </p:spPr>
          <p:txBody>
            <a:bodyPr wrap="square">
              <a:spAutoFit/>
            </a:bodyPr>
            <a:lstStyle/>
            <a:p>
              <a:r>
                <a:rPr lang="en-US" sz="1600" b="1" i="0" dirty="0">
                  <a:solidFill>
                    <a:schemeClr val="bg1"/>
                  </a:solidFill>
                  <a:effectLst/>
                  <a:latin typeface="Montserrat" panose="00000500000000000000" pitchFamily="2" charset="0"/>
                </a:rPr>
                <a:t>Quality Control</a:t>
              </a:r>
              <a:endParaRPr lang="en-US" sz="1600" b="1" dirty="0">
                <a:solidFill>
                  <a:schemeClr val="bg1"/>
                </a:solidFill>
                <a:latin typeface="Montserrat" panose="00000500000000000000" pitchFamily="2" charset="0"/>
              </a:endParaRPr>
            </a:p>
          </p:txBody>
        </p:sp>
        <p:sp>
          <p:nvSpPr>
            <p:cNvPr id="13" name="TextBox 12">
              <a:extLst>
                <a:ext uri="{FF2B5EF4-FFF2-40B4-BE49-F238E27FC236}">
                  <a16:creationId xmlns:a16="http://schemas.microsoft.com/office/drawing/2014/main" id="{F95C267B-7B6A-2E07-A790-ED759C31BA2E}"/>
                </a:ext>
              </a:extLst>
            </p:cNvPr>
            <p:cNvSpPr txBox="1"/>
            <p:nvPr/>
          </p:nvSpPr>
          <p:spPr>
            <a:xfrm>
              <a:off x="2184445" y="2931667"/>
              <a:ext cx="3911555" cy="338554"/>
            </a:xfrm>
            <a:prstGeom prst="rect">
              <a:avLst/>
            </a:prstGeom>
            <a:noFill/>
          </p:spPr>
          <p:txBody>
            <a:bodyPr wrap="square">
              <a:spAutoFit/>
            </a:bodyPr>
            <a:lstStyle/>
            <a:p>
              <a:r>
                <a:rPr lang="en-US" sz="1600" b="1" i="0" dirty="0">
                  <a:solidFill>
                    <a:schemeClr val="bg1"/>
                  </a:solidFill>
                  <a:effectLst/>
                  <a:latin typeface="Montserrat" panose="00000500000000000000" pitchFamily="2" charset="0"/>
                </a:rPr>
                <a:t>Production Planning</a:t>
              </a:r>
              <a:endParaRPr lang="en-US" sz="1600" b="1" dirty="0">
                <a:solidFill>
                  <a:schemeClr val="bg1"/>
                </a:solidFill>
                <a:latin typeface="Montserrat" panose="00000500000000000000" pitchFamily="2" charset="0"/>
              </a:endParaRPr>
            </a:p>
          </p:txBody>
        </p:sp>
        <p:sp>
          <p:nvSpPr>
            <p:cNvPr id="14" name="TextBox 13">
              <a:extLst>
                <a:ext uri="{FF2B5EF4-FFF2-40B4-BE49-F238E27FC236}">
                  <a16:creationId xmlns:a16="http://schemas.microsoft.com/office/drawing/2014/main" id="{5E40E28B-A28F-BBC7-DBE3-35023BD3990C}"/>
                </a:ext>
              </a:extLst>
            </p:cNvPr>
            <p:cNvSpPr txBox="1"/>
            <p:nvPr/>
          </p:nvSpPr>
          <p:spPr>
            <a:xfrm>
              <a:off x="2184445" y="5328672"/>
              <a:ext cx="3911555" cy="338554"/>
            </a:xfrm>
            <a:prstGeom prst="rect">
              <a:avLst/>
            </a:prstGeom>
            <a:noFill/>
          </p:spPr>
          <p:txBody>
            <a:bodyPr wrap="square">
              <a:spAutoFit/>
            </a:bodyPr>
            <a:lstStyle/>
            <a:p>
              <a:r>
                <a:rPr lang="en-US" sz="1600" b="1" i="0" dirty="0">
                  <a:solidFill>
                    <a:schemeClr val="bg1"/>
                  </a:solidFill>
                  <a:effectLst/>
                  <a:latin typeface="Montserrat" panose="00000500000000000000" pitchFamily="2" charset="0"/>
                </a:rPr>
                <a:t>Supply Chain Management</a:t>
              </a:r>
              <a:endParaRPr lang="en-US" sz="1600" b="1" dirty="0">
                <a:solidFill>
                  <a:schemeClr val="bg1"/>
                </a:solidFill>
                <a:latin typeface="Montserrat" panose="00000500000000000000" pitchFamily="2" charset="0"/>
              </a:endParaRPr>
            </a:p>
          </p:txBody>
        </p:sp>
        <p:pic>
          <p:nvPicPr>
            <p:cNvPr id="12290" name="Picture 2" descr="Production Planning Icons - Free SVG &amp; PNG Production Planning Images -  Noun Project">
              <a:extLst>
                <a:ext uri="{FF2B5EF4-FFF2-40B4-BE49-F238E27FC236}">
                  <a16:creationId xmlns:a16="http://schemas.microsoft.com/office/drawing/2014/main" id="{07B9B28C-295B-430A-E119-407603B20CD7}"/>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00252" y="3000106"/>
              <a:ext cx="332346" cy="33234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Quality control - Free files and folders icons">
              <a:extLst>
                <a:ext uri="{FF2B5EF4-FFF2-40B4-BE49-F238E27FC236}">
                  <a16:creationId xmlns:a16="http://schemas.microsoft.com/office/drawing/2014/main" id="{F3E1E4CC-D615-E938-DCA0-63B6045FDAC1}"/>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26511" y="4170344"/>
              <a:ext cx="294038" cy="294038"/>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Supply chain management - Free shipping and delivery icons">
              <a:extLst>
                <a:ext uri="{FF2B5EF4-FFF2-40B4-BE49-F238E27FC236}">
                  <a16:creationId xmlns:a16="http://schemas.microsoft.com/office/drawing/2014/main" id="{A4FBF38C-F972-4D4F-A191-6923FEFB70A8}"/>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10606" y="5326620"/>
              <a:ext cx="325848" cy="32584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AE5A541-4BEE-61D5-48A4-E833D0E6F8C0}"/>
                </a:ext>
              </a:extLst>
            </p:cNvPr>
            <p:cNvSpPr txBox="1"/>
            <p:nvPr/>
          </p:nvSpPr>
          <p:spPr>
            <a:xfrm>
              <a:off x="7415798" y="4107590"/>
              <a:ext cx="3679872" cy="338554"/>
            </a:xfrm>
            <a:prstGeom prst="rect">
              <a:avLst/>
            </a:prstGeom>
            <a:noFill/>
          </p:spPr>
          <p:txBody>
            <a:bodyPr wrap="square">
              <a:spAutoFit/>
            </a:bodyPr>
            <a:lstStyle/>
            <a:p>
              <a:r>
                <a:rPr lang="en-US" sz="1600" b="1" i="0" dirty="0">
                  <a:solidFill>
                    <a:schemeClr val="bg1"/>
                  </a:solidFill>
                  <a:effectLst/>
                  <a:latin typeface="Montserrat" panose="00000500000000000000" pitchFamily="2" charset="0"/>
                </a:rPr>
                <a:t>Safety and Compliance</a:t>
              </a:r>
              <a:endParaRPr lang="en-US" sz="1600" b="1" dirty="0">
                <a:solidFill>
                  <a:schemeClr val="bg1"/>
                </a:solidFill>
                <a:latin typeface="Montserrat" panose="00000500000000000000" pitchFamily="2" charset="0"/>
              </a:endParaRPr>
            </a:p>
          </p:txBody>
        </p:sp>
        <p:sp>
          <p:nvSpPr>
            <p:cNvPr id="16" name="TextBox 15">
              <a:extLst>
                <a:ext uri="{FF2B5EF4-FFF2-40B4-BE49-F238E27FC236}">
                  <a16:creationId xmlns:a16="http://schemas.microsoft.com/office/drawing/2014/main" id="{AFE64665-3DE6-211E-9C04-FFDA32D1679C}"/>
                </a:ext>
              </a:extLst>
            </p:cNvPr>
            <p:cNvSpPr txBox="1"/>
            <p:nvPr/>
          </p:nvSpPr>
          <p:spPr>
            <a:xfrm>
              <a:off x="7415798" y="2931667"/>
              <a:ext cx="3679872" cy="338554"/>
            </a:xfrm>
            <a:prstGeom prst="rect">
              <a:avLst/>
            </a:prstGeom>
            <a:noFill/>
          </p:spPr>
          <p:txBody>
            <a:bodyPr wrap="square">
              <a:spAutoFit/>
            </a:bodyPr>
            <a:lstStyle/>
            <a:p>
              <a:r>
                <a:rPr lang="en-US" sz="1600" b="1" i="0" dirty="0">
                  <a:solidFill>
                    <a:schemeClr val="bg1"/>
                  </a:solidFill>
                  <a:effectLst/>
                  <a:latin typeface="Montserrat" panose="00000500000000000000" pitchFamily="2" charset="0"/>
                </a:rPr>
                <a:t>Lean Manufacturing</a:t>
              </a:r>
              <a:endParaRPr lang="en-US" sz="1600" b="1" dirty="0">
                <a:solidFill>
                  <a:schemeClr val="bg1"/>
                </a:solidFill>
                <a:latin typeface="Montserrat" panose="00000500000000000000" pitchFamily="2" charset="0"/>
              </a:endParaRPr>
            </a:p>
          </p:txBody>
        </p:sp>
        <p:sp>
          <p:nvSpPr>
            <p:cNvPr id="17" name="TextBox 16">
              <a:extLst>
                <a:ext uri="{FF2B5EF4-FFF2-40B4-BE49-F238E27FC236}">
                  <a16:creationId xmlns:a16="http://schemas.microsoft.com/office/drawing/2014/main" id="{98240BC8-6CAB-C6D7-5F30-1DF1200BD7D8}"/>
                </a:ext>
              </a:extLst>
            </p:cNvPr>
            <p:cNvSpPr txBox="1"/>
            <p:nvPr/>
          </p:nvSpPr>
          <p:spPr>
            <a:xfrm>
              <a:off x="7415798" y="5166379"/>
              <a:ext cx="3679872" cy="584775"/>
            </a:xfrm>
            <a:prstGeom prst="rect">
              <a:avLst/>
            </a:prstGeom>
            <a:noFill/>
          </p:spPr>
          <p:txBody>
            <a:bodyPr wrap="square">
              <a:spAutoFit/>
            </a:bodyPr>
            <a:lstStyle/>
            <a:p>
              <a:r>
                <a:rPr lang="en-US" sz="1600" b="1" i="0" dirty="0">
                  <a:solidFill>
                    <a:schemeClr val="bg1"/>
                  </a:solidFill>
                  <a:effectLst/>
                  <a:latin typeface="Montserrat" panose="00000500000000000000" pitchFamily="2" charset="0"/>
                </a:rPr>
                <a:t>Sustainability and Environmental Responsibility</a:t>
              </a:r>
              <a:endParaRPr lang="en-US" sz="1600" b="1" dirty="0">
                <a:solidFill>
                  <a:schemeClr val="bg1"/>
                </a:solidFill>
                <a:latin typeface="Montserrat" panose="00000500000000000000" pitchFamily="2" charset="0"/>
              </a:endParaRPr>
            </a:p>
          </p:txBody>
        </p:sp>
        <p:pic>
          <p:nvPicPr>
            <p:cNvPr id="12296" name="Picture 8" descr="Lean - Free business and finance icons">
              <a:extLst>
                <a:ext uri="{FF2B5EF4-FFF2-40B4-BE49-F238E27FC236}">
                  <a16:creationId xmlns:a16="http://schemas.microsoft.com/office/drawing/2014/main" id="{4D1750F6-00EF-3BA2-6163-54E04008CE55}"/>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60203" y="2938500"/>
              <a:ext cx="412816" cy="412816"/>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Compliance Icons &amp; Symbols">
              <a:extLst>
                <a:ext uri="{FF2B5EF4-FFF2-40B4-BE49-F238E27FC236}">
                  <a16:creationId xmlns:a16="http://schemas.microsoft.com/office/drawing/2014/main" id="{A70A013E-C994-8BCA-C762-C0F5378784BC}"/>
                </a:ext>
              </a:extLst>
            </p:cNvPr>
            <p:cNvPicPr>
              <a:picLocks noChangeAspect="1" noChangeArrowheads="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50588" y="4101340"/>
              <a:ext cx="432046" cy="432046"/>
            </a:xfrm>
            <a:prstGeom prst="rect">
              <a:avLst/>
            </a:prstGeom>
            <a:noFill/>
            <a:extLst>
              <a:ext uri="{909E8E84-426E-40DD-AFC4-6F175D3DCCD1}">
                <a14:hiddenFill xmlns:a14="http://schemas.microsoft.com/office/drawing/2010/main">
                  <a:solidFill>
                    <a:srgbClr val="FFFFFF"/>
                  </a:solidFill>
                </a14:hiddenFill>
              </a:ext>
            </a:extLst>
          </p:spPr>
        </p:pic>
      </p:grpSp>
      <p:pic>
        <p:nvPicPr>
          <p:cNvPr id="12302" name="Picture 14" descr="Environmental Sustainability Icons - Free SVG &amp; PNG Environmental  Sustainability Images - Noun Project">
            <a:extLst>
              <a:ext uri="{FF2B5EF4-FFF2-40B4-BE49-F238E27FC236}">
                <a16:creationId xmlns:a16="http://schemas.microsoft.com/office/drawing/2014/main" id="{15A5CFED-777F-3515-56DF-A5C18E94A400}"/>
              </a:ext>
            </a:extLst>
          </p:cNvPr>
          <p:cNvPicPr>
            <a:picLocks noChangeAspect="1" noChangeArrowheads="1"/>
          </p:cNvPicPr>
          <p:nvPr/>
        </p:nvPicPr>
        <p:blipFill>
          <a:blip r:embed="rId7">
            <a:duotone>
              <a:schemeClr val="accent4">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548469" y="5569899"/>
            <a:ext cx="434064" cy="434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801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E4B8F2E-043E-CACC-ADFA-EC5BA4DDD642}"/>
              </a:ext>
            </a:extLst>
          </p:cNvPr>
          <p:cNvSpPr/>
          <p:nvPr/>
        </p:nvSpPr>
        <p:spPr>
          <a:xfrm>
            <a:off x="-26516" y="0"/>
            <a:ext cx="12188172" cy="139647"/>
          </a:xfrm>
          <a:custGeom>
            <a:avLst/>
            <a:gdLst>
              <a:gd name="connsiteX0" fmla="*/ 0 w 12188172"/>
              <a:gd name="connsiteY0" fmla="*/ 0 h 3430980"/>
              <a:gd name="connsiteX1" fmla="*/ 12188173 w 12188172"/>
              <a:gd name="connsiteY1" fmla="*/ 0 h 3430980"/>
              <a:gd name="connsiteX2" fmla="*/ 12188173 w 12188172"/>
              <a:gd name="connsiteY2" fmla="*/ 3430981 h 3430980"/>
              <a:gd name="connsiteX3" fmla="*/ 0 w 12188172"/>
              <a:gd name="connsiteY3" fmla="*/ 3430981 h 3430980"/>
            </a:gdLst>
            <a:ahLst/>
            <a:cxnLst>
              <a:cxn ang="0">
                <a:pos x="connsiteX0" y="connsiteY0"/>
              </a:cxn>
              <a:cxn ang="0">
                <a:pos x="connsiteX1" y="connsiteY1"/>
              </a:cxn>
              <a:cxn ang="0">
                <a:pos x="connsiteX2" y="connsiteY2"/>
              </a:cxn>
              <a:cxn ang="0">
                <a:pos x="connsiteX3" y="connsiteY3"/>
              </a:cxn>
            </a:cxnLst>
            <a:rect l="l" t="t" r="r" b="b"/>
            <a:pathLst>
              <a:path w="12188172" h="3430980">
                <a:moveTo>
                  <a:pt x="0" y="0"/>
                </a:moveTo>
                <a:lnTo>
                  <a:pt x="12188173" y="0"/>
                </a:lnTo>
                <a:lnTo>
                  <a:pt x="12188173" y="3430981"/>
                </a:lnTo>
                <a:lnTo>
                  <a:pt x="0" y="3430981"/>
                </a:lnTo>
                <a:close/>
              </a:path>
            </a:pathLst>
          </a:custGeom>
          <a:solidFill>
            <a:schemeClr val="accent1"/>
          </a:solidFill>
          <a:ln w="27336"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8E14CD9-6A30-2FD4-3C61-4EC53712AB51}"/>
              </a:ext>
            </a:extLst>
          </p:cNvPr>
          <p:cNvSpPr/>
          <p:nvPr/>
        </p:nvSpPr>
        <p:spPr>
          <a:xfrm>
            <a:off x="889250" y="2453913"/>
            <a:ext cx="2302265" cy="2302264"/>
          </a:xfrm>
          <a:custGeom>
            <a:avLst/>
            <a:gdLst>
              <a:gd name="connsiteX0" fmla="*/ 0 w 2302265"/>
              <a:gd name="connsiteY0" fmla="*/ 0 h 2302264"/>
              <a:gd name="connsiteX1" fmla="*/ 2302265 w 2302265"/>
              <a:gd name="connsiteY1" fmla="*/ 0 h 2302264"/>
              <a:gd name="connsiteX2" fmla="*/ 2302265 w 2302265"/>
              <a:gd name="connsiteY2" fmla="*/ 2302264 h 2302264"/>
              <a:gd name="connsiteX3" fmla="*/ 0 w 2302265"/>
              <a:gd name="connsiteY3" fmla="*/ 2302264 h 2302264"/>
            </a:gdLst>
            <a:ahLst/>
            <a:cxnLst>
              <a:cxn ang="0">
                <a:pos x="connsiteX0" y="connsiteY0"/>
              </a:cxn>
              <a:cxn ang="0">
                <a:pos x="connsiteX1" y="connsiteY1"/>
              </a:cxn>
              <a:cxn ang="0">
                <a:pos x="connsiteX2" y="connsiteY2"/>
              </a:cxn>
              <a:cxn ang="0">
                <a:pos x="connsiteX3" y="connsiteY3"/>
              </a:cxn>
            </a:cxnLst>
            <a:rect l="l" t="t" r="r" b="b"/>
            <a:pathLst>
              <a:path w="2302265" h="2302264">
                <a:moveTo>
                  <a:pt x="0" y="0"/>
                </a:moveTo>
                <a:lnTo>
                  <a:pt x="2302265" y="0"/>
                </a:lnTo>
                <a:lnTo>
                  <a:pt x="2302265" y="2302264"/>
                </a:lnTo>
                <a:lnTo>
                  <a:pt x="0" y="2302264"/>
                </a:lnTo>
                <a:close/>
              </a:path>
            </a:pathLst>
          </a:custGeom>
          <a:noFill/>
          <a:ln w="27336"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84010B2-18B9-306E-24D2-EDF870A5BBB3}"/>
              </a:ext>
            </a:extLst>
          </p:cNvPr>
          <p:cNvSpPr/>
          <p:nvPr/>
        </p:nvSpPr>
        <p:spPr>
          <a:xfrm>
            <a:off x="3478273" y="2453913"/>
            <a:ext cx="2302265" cy="2302264"/>
          </a:xfrm>
          <a:custGeom>
            <a:avLst/>
            <a:gdLst>
              <a:gd name="connsiteX0" fmla="*/ 0 w 2302265"/>
              <a:gd name="connsiteY0" fmla="*/ 0 h 2302264"/>
              <a:gd name="connsiteX1" fmla="*/ 2302265 w 2302265"/>
              <a:gd name="connsiteY1" fmla="*/ 0 h 2302264"/>
              <a:gd name="connsiteX2" fmla="*/ 2302265 w 2302265"/>
              <a:gd name="connsiteY2" fmla="*/ 2302264 h 2302264"/>
              <a:gd name="connsiteX3" fmla="*/ 0 w 2302265"/>
              <a:gd name="connsiteY3" fmla="*/ 2302264 h 2302264"/>
            </a:gdLst>
            <a:ahLst/>
            <a:cxnLst>
              <a:cxn ang="0">
                <a:pos x="connsiteX0" y="connsiteY0"/>
              </a:cxn>
              <a:cxn ang="0">
                <a:pos x="connsiteX1" y="connsiteY1"/>
              </a:cxn>
              <a:cxn ang="0">
                <a:pos x="connsiteX2" y="connsiteY2"/>
              </a:cxn>
              <a:cxn ang="0">
                <a:pos x="connsiteX3" y="connsiteY3"/>
              </a:cxn>
            </a:cxnLst>
            <a:rect l="l" t="t" r="r" b="b"/>
            <a:pathLst>
              <a:path w="2302265" h="2302264">
                <a:moveTo>
                  <a:pt x="0" y="0"/>
                </a:moveTo>
                <a:lnTo>
                  <a:pt x="2302265" y="0"/>
                </a:lnTo>
                <a:lnTo>
                  <a:pt x="2302265" y="2302264"/>
                </a:lnTo>
                <a:lnTo>
                  <a:pt x="0" y="2302264"/>
                </a:lnTo>
                <a:close/>
              </a:path>
            </a:pathLst>
          </a:custGeom>
          <a:noFill/>
          <a:ln w="27336"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D3E38244-483C-83AE-7647-4A3FC90977F0}"/>
              </a:ext>
            </a:extLst>
          </p:cNvPr>
          <p:cNvSpPr/>
          <p:nvPr/>
        </p:nvSpPr>
        <p:spPr>
          <a:xfrm>
            <a:off x="6067570" y="2453913"/>
            <a:ext cx="2302265" cy="2302264"/>
          </a:xfrm>
          <a:custGeom>
            <a:avLst/>
            <a:gdLst>
              <a:gd name="connsiteX0" fmla="*/ 0 w 2302265"/>
              <a:gd name="connsiteY0" fmla="*/ 0 h 2302264"/>
              <a:gd name="connsiteX1" fmla="*/ 2302265 w 2302265"/>
              <a:gd name="connsiteY1" fmla="*/ 0 h 2302264"/>
              <a:gd name="connsiteX2" fmla="*/ 2302265 w 2302265"/>
              <a:gd name="connsiteY2" fmla="*/ 2302264 h 2302264"/>
              <a:gd name="connsiteX3" fmla="*/ 0 w 2302265"/>
              <a:gd name="connsiteY3" fmla="*/ 2302264 h 2302264"/>
            </a:gdLst>
            <a:ahLst/>
            <a:cxnLst>
              <a:cxn ang="0">
                <a:pos x="connsiteX0" y="connsiteY0"/>
              </a:cxn>
              <a:cxn ang="0">
                <a:pos x="connsiteX1" y="connsiteY1"/>
              </a:cxn>
              <a:cxn ang="0">
                <a:pos x="connsiteX2" y="connsiteY2"/>
              </a:cxn>
              <a:cxn ang="0">
                <a:pos x="connsiteX3" y="connsiteY3"/>
              </a:cxn>
            </a:cxnLst>
            <a:rect l="l" t="t" r="r" b="b"/>
            <a:pathLst>
              <a:path w="2302265" h="2302264">
                <a:moveTo>
                  <a:pt x="0" y="0"/>
                </a:moveTo>
                <a:lnTo>
                  <a:pt x="2302265" y="0"/>
                </a:lnTo>
                <a:lnTo>
                  <a:pt x="2302265" y="2302264"/>
                </a:lnTo>
                <a:lnTo>
                  <a:pt x="0" y="2302264"/>
                </a:lnTo>
                <a:close/>
              </a:path>
            </a:pathLst>
          </a:custGeom>
          <a:noFill/>
          <a:ln w="27336"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CC48FF1A-D794-0AA4-2F67-915160BA225D}"/>
              </a:ext>
            </a:extLst>
          </p:cNvPr>
          <p:cNvSpPr/>
          <p:nvPr/>
        </p:nvSpPr>
        <p:spPr>
          <a:xfrm>
            <a:off x="8656593" y="2453913"/>
            <a:ext cx="2302265" cy="2302264"/>
          </a:xfrm>
          <a:custGeom>
            <a:avLst/>
            <a:gdLst>
              <a:gd name="connsiteX0" fmla="*/ 0 w 2302265"/>
              <a:gd name="connsiteY0" fmla="*/ 0 h 2302264"/>
              <a:gd name="connsiteX1" fmla="*/ 2302266 w 2302265"/>
              <a:gd name="connsiteY1" fmla="*/ 0 h 2302264"/>
              <a:gd name="connsiteX2" fmla="*/ 2302266 w 2302265"/>
              <a:gd name="connsiteY2" fmla="*/ 2302264 h 2302264"/>
              <a:gd name="connsiteX3" fmla="*/ 0 w 2302265"/>
              <a:gd name="connsiteY3" fmla="*/ 2302264 h 2302264"/>
            </a:gdLst>
            <a:ahLst/>
            <a:cxnLst>
              <a:cxn ang="0">
                <a:pos x="connsiteX0" y="connsiteY0"/>
              </a:cxn>
              <a:cxn ang="0">
                <a:pos x="connsiteX1" y="connsiteY1"/>
              </a:cxn>
              <a:cxn ang="0">
                <a:pos x="connsiteX2" y="connsiteY2"/>
              </a:cxn>
              <a:cxn ang="0">
                <a:pos x="connsiteX3" y="connsiteY3"/>
              </a:cxn>
            </a:cxnLst>
            <a:rect l="l" t="t" r="r" b="b"/>
            <a:pathLst>
              <a:path w="2302265" h="2302264">
                <a:moveTo>
                  <a:pt x="0" y="0"/>
                </a:moveTo>
                <a:lnTo>
                  <a:pt x="2302266" y="0"/>
                </a:lnTo>
                <a:lnTo>
                  <a:pt x="2302266" y="2302264"/>
                </a:lnTo>
                <a:lnTo>
                  <a:pt x="0" y="2302264"/>
                </a:lnTo>
                <a:close/>
              </a:path>
            </a:pathLst>
          </a:custGeom>
          <a:noFill/>
          <a:ln w="27336" cap="flat">
            <a:noFill/>
            <a:prstDash val="solid"/>
            <a:miter/>
          </a:ln>
        </p:spPr>
        <p:txBody>
          <a:bodyPr rtlCol="0" anchor="ctr"/>
          <a:lstStyle/>
          <a:p>
            <a:endParaRPr lang="en-US"/>
          </a:p>
        </p:txBody>
      </p:sp>
      <p:grpSp>
        <p:nvGrpSpPr>
          <p:cNvPr id="11" name="Group 10">
            <a:extLst>
              <a:ext uri="{FF2B5EF4-FFF2-40B4-BE49-F238E27FC236}">
                <a16:creationId xmlns:a16="http://schemas.microsoft.com/office/drawing/2014/main" id="{46CBD718-175B-61AE-22CC-77EDA78B00A7}"/>
              </a:ext>
            </a:extLst>
          </p:cNvPr>
          <p:cNvGrpSpPr/>
          <p:nvPr/>
        </p:nvGrpSpPr>
        <p:grpSpPr>
          <a:xfrm>
            <a:off x="0" y="1218088"/>
            <a:ext cx="12188172" cy="5642165"/>
            <a:chOff x="0" y="1218088"/>
            <a:chExt cx="12188172" cy="5642165"/>
          </a:xfrm>
        </p:grpSpPr>
        <p:grpSp>
          <p:nvGrpSpPr>
            <p:cNvPr id="10" name="Group 9">
              <a:extLst>
                <a:ext uri="{FF2B5EF4-FFF2-40B4-BE49-F238E27FC236}">
                  <a16:creationId xmlns:a16="http://schemas.microsoft.com/office/drawing/2014/main" id="{65D75963-5855-B7B0-3B4C-E5A206F4277F}"/>
                </a:ext>
              </a:extLst>
            </p:cNvPr>
            <p:cNvGrpSpPr/>
            <p:nvPr/>
          </p:nvGrpSpPr>
          <p:grpSpPr>
            <a:xfrm>
              <a:off x="0" y="1218088"/>
              <a:ext cx="12188172" cy="5642165"/>
              <a:chOff x="0" y="1218088"/>
              <a:chExt cx="12188172" cy="5642165"/>
            </a:xfrm>
          </p:grpSpPr>
          <p:sp>
            <p:nvSpPr>
              <p:cNvPr id="49" name="Freeform: Shape 48">
                <a:extLst>
                  <a:ext uri="{FF2B5EF4-FFF2-40B4-BE49-F238E27FC236}">
                    <a16:creationId xmlns:a16="http://schemas.microsoft.com/office/drawing/2014/main" id="{AB01D809-BF45-249B-390A-8C106C608808}"/>
                  </a:ext>
                </a:extLst>
              </p:cNvPr>
              <p:cNvSpPr/>
              <p:nvPr/>
            </p:nvSpPr>
            <p:spPr>
              <a:xfrm>
                <a:off x="0" y="3429273"/>
                <a:ext cx="12188172" cy="3430980"/>
              </a:xfrm>
              <a:custGeom>
                <a:avLst/>
                <a:gdLst>
                  <a:gd name="connsiteX0" fmla="*/ 0 w 12188172"/>
                  <a:gd name="connsiteY0" fmla="*/ 0 h 3430980"/>
                  <a:gd name="connsiteX1" fmla="*/ 12188173 w 12188172"/>
                  <a:gd name="connsiteY1" fmla="*/ 0 h 3430980"/>
                  <a:gd name="connsiteX2" fmla="*/ 12188173 w 12188172"/>
                  <a:gd name="connsiteY2" fmla="*/ 3430981 h 3430980"/>
                  <a:gd name="connsiteX3" fmla="*/ 0 w 12188172"/>
                  <a:gd name="connsiteY3" fmla="*/ 3430981 h 3430980"/>
                </a:gdLst>
                <a:ahLst/>
                <a:cxnLst>
                  <a:cxn ang="0">
                    <a:pos x="connsiteX0" y="connsiteY0"/>
                  </a:cxn>
                  <a:cxn ang="0">
                    <a:pos x="connsiteX1" y="connsiteY1"/>
                  </a:cxn>
                  <a:cxn ang="0">
                    <a:pos x="connsiteX2" y="connsiteY2"/>
                  </a:cxn>
                  <a:cxn ang="0">
                    <a:pos x="connsiteX3" y="connsiteY3"/>
                  </a:cxn>
                </a:cxnLst>
                <a:rect l="l" t="t" r="r" b="b"/>
                <a:pathLst>
                  <a:path w="12188172" h="3430980">
                    <a:moveTo>
                      <a:pt x="0" y="0"/>
                    </a:moveTo>
                    <a:lnTo>
                      <a:pt x="12188173" y="0"/>
                    </a:lnTo>
                    <a:lnTo>
                      <a:pt x="12188173" y="3430981"/>
                    </a:lnTo>
                    <a:lnTo>
                      <a:pt x="0" y="3430981"/>
                    </a:lnTo>
                    <a:close/>
                  </a:path>
                </a:pathLst>
              </a:custGeom>
              <a:solidFill>
                <a:schemeClr val="accent4"/>
              </a:solidFill>
              <a:ln w="27336" cap="flat">
                <a:noFill/>
                <a:prstDash val="solid"/>
                <a:miter/>
              </a:ln>
            </p:spPr>
            <p:txBody>
              <a:bodyPr rtlCol="0" anchor="ctr"/>
              <a:lstStyle/>
              <a:p>
                <a:endParaRPr lang="en-US"/>
              </a:p>
            </p:txBody>
          </p:sp>
          <p:pic>
            <p:nvPicPr>
              <p:cNvPr id="13314" name="Picture 2" descr="Smiling business lady working with colleagues">
                <a:extLst>
                  <a:ext uri="{FF2B5EF4-FFF2-40B4-BE49-F238E27FC236}">
                    <a16:creationId xmlns:a16="http://schemas.microsoft.com/office/drawing/2014/main" id="{A26A86A1-6B5B-053B-7187-44A6607FCF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786537" y="1218088"/>
                <a:ext cx="7166596" cy="4773914"/>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a:extLst>
                <a:ext uri="{FF2B5EF4-FFF2-40B4-BE49-F238E27FC236}">
                  <a16:creationId xmlns:a16="http://schemas.microsoft.com/office/drawing/2014/main" id="{A79DAF07-1492-784E-5577-1B9B1C719E56}"/>
                </a:ext>
              </a:extLst>
            </p:cNvPr>
            <p:cNvSpPr txBox="1"/>
            <p:nvPr/>
          </p:nvSpPr>
          <p:spPr>
            <a:xfrm>
              <a:off x="178799" y="1618154"/>
              <a:ext cx="4229183" cy="1323439"/>
            </a:xfrm>
            <a:prstGeom prst="rect">
              <a:avLst/>
            </a:prstGeom>
            <a:noFill/>
          </p:spPr>
          <p:txBody>
            <a:bodyPr wrap="square">
              <a:spAutoFit/>
            </a:bodyPr>
            <a:lstStyle/>
            <a:p>
              <a:r>
                <a:rPr lang="en-US" sz="4000" b="1" i="0" dirty="0">
                  <a:solidFill>
                    <a:schemeClr val="accent1"/>
                  </a:solidFill>
                  <a:effectLst/>
                  <a:latin typeface="Montserrat" panose="00000500000000000000" pitchFamily="2" charset="0"/>
                </a:rPr>
                <a:t>Marketing And Sales</a:t>
              </a:r>
              <a:endParaRPr lang="en-US" sz="4000" b="1" dirty="0">
                <a:solidFill>
                  <a:schemeClr val="accent1"/>
                </a:solidFill>
                <a:latin typeface="Montserrat" panose="00000500000000000000" pitchFamily="2" charset="0"/>
              </a:endParaRPr>
            </a:p>
          </p:txBody>
        </p:sp>
        <p:sp>
          <p:nvSpPr>
            <p:cNvPr id="9" name="TextBox 8">
              <a:extLst>
                <a:ext uri="{FF2B5EF4-FFF2-40B4-BE49-F238E27FC236}">
                  <a16:creationId xmlns:a16="http://schemas.microsoft.com/office/drawing/2014/main" id="{834F7767-50C5-A640-363B-8B08E62AEAF0}"/>
                </a:ext>
              </a:extLst>
            </p:cNvPr>
            <p:cNvSpPr txBox="1"/>
            <p:nvPr/>
          </p:nvSpPr>
          <p:spPr>
            <a:xfrm>
              <a:off x="178799" y="3834789"/>
              <a:ext cx="4464222" cy="2635978"/>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Montserrat" panose="00000500000000000000" pitchFamily="2" charset="0"/>
                </a:rPr>
                <a:t>Marketing and Sales involve promoting products or services, identifying target markets, creating customer demand, and driving revenue generation through strategic marketing campaigns, effective sales techniques, and customer relationship management.</a:t>
              </a:r>
            </a:p>
          </p:txBody>
        </p:sp>
      </p:grpSp>
    </p:spTree>
    <p:extLst>
      <p:ext uri="{BB962C8B-B14F-4D97-AF65-F5344CB8AC3E}">
        <p14:creationId xmlns:p14="http://schemas.microsoft.com/office/powerpoint/2010/main" val="1822763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6EF1EEF-C45C-8AF3-ED82-3799005F7672}"/>
              </a:ext>
            </a:extLst>
          </p:cNvPr>
          <p:cNvSpPr/>
          <p:nvPr/>
        </p:nvSpPr>
        <p:spPr>
          <a:xfrm>
            <a:off x="6079598" y="-1707"/>
            <a:ext cx="6108574" cy="6853213"/>
          </a:xfrm>
          <a:custGeom>
            <a:avLst/>
            <a:gdLst>
              <a:gd name="connsiteX0" fmla="*/ 0 w 6108574"/>
              <a:gd name="connsiteY0" fmla="*/ 0 h 6853213"/>
              <a:gd name="connsiteX1" fmla="*/ 6108575 w 6108574"/>
              <a:gd name="connsiteY1" fmla="*/ 0 h 6853213"/>
              <a:gd name="connsiteX2" fmla="*/ 6108575 w 6108574"/>
              <a:gd name="connsiteY2" fmla="*/ 6853213 h 6853213"/>
              <a:gd name="connsiteX3" fmla="*/ -1 w 6108574"/>
              <a:gd name="connsiteY3" fmla="*/ 6853213 h 6853213"/>
            </a:gdLst>
            <a:ahLst/>
            <a:cxnLst>
              <a:cxn ang="0">
                <a:pos x="connsiteX0" y="connsiteY0"/>
              </a:cxn>
              <a:cxn ang="0">
                <a:pos x="connsiteX1" y="connsiteY1"/>
              </a:cxn>
              <a:cxn ang="0">
                <a:pos x="connsiteX2" y="connsiteY2"/>
              </a:cxn>
              <a:cxn ang="0">
                <a:pos x="connsiteX3" y="connsiteY3"/>
              </a:cxn>
            </a:cxnLst>
            <a:rect l="l" t="t" r="r" b="b"/>
            <a:pathLst>
              <a:path w="6108574" h="6853213">
                <a:moveTo>
                  <a:pt x="0" y="0"/>
                </a:moveTo>
                <a:lnTo>
                  <a:pt x="6108575" y="0"/>
                </a:lnTo>
                <a:lnTo>
                  <a:pt x="6108575" y="6853213"/>
                </a:lnTo>
                <a:lnTo>
                  <a:pt x="-1" y="6853213"/>
                </a:lnTo>
                <a:close/>
              </a:path>
            </a:pathLst>
          </a:custGeom>
          <a:solidFill>
            <a:schemeClr val="accent1"/>
          </a:solidFill>
          <a:ln w="27336" cap="flat">
            <a:noFill/>
            <a:prstDash val="solid"/>
            <a:miter/>
          </a:ln>
        </p:spPr>
        <p:txBody>
          <a:bodyPr rtlCol="0" anchor="ctr"/>
          <a:lstStyle/>
          <a:p>
            <a:endParaRPr lang="en-US"/>
          </a:p>
        </p:txBody>
      </p:sp>
      <p:grpSp>
        <p:nvGrpSpPr>
          <p:cNvPr id="5" name="Group 4">
            <a:extLst>
              <a:ext uri="{FF2B5EF4-FFF2-40B4-BE49-F238E27FC236}">
                <a16:creationId xmlns:a16="http://schemas.microsoft.com/office/drawing/2014/main" id="{84AF5C5E-B274-BAC5-2249-A4184E0775C9}"/>
              </a:ext>
            </a:extLst>
          </p:cNvPr>
          <p:cNvGrpSpPr/>
          <p:nvPr/>
        </p:nvGrpSpPr>
        <p:grpSpPr>
          <a:xfrm>
            <a:off x="6473371" y="1841801"/>
            <a:ext cx="5714801" cy="3166196"/>
            <a:chOff x="6473371" y="2169175"/>
            <a:chExt cx="5714801" cy="3166196"/>
          </a:xfrm>
        </p:grpSpPr>
        <p:sp>
          <p:nvSpPr>
            <p:cNvPr id="3" name="TextBox 2">
              <a:extLst>
                <a:ext uri="{FF2B5EF4-FFF2-40B4-BE49-F238E27FC236}">
                  <a16:creationId xmlns:a16="http://schemas.microsoft.com/office/drawing/2014/main" id="{2B516D86-DA61-E8F1-2311-F661AA363D05}"/>
                </a:ext>
              </a:extLst>
            </p:cNvPr>
            <p:cNvSpPr txBox="1"/>
            <p:nvPr/>
          </p:nvSpPr>
          <p:spPr>
            <a:xfrm>
              <a:off x="6488952" y="2169175"/>
              <a:ext cx="5699220" cy="1323439"/>
            </a:xfrm>
            <a:prstGeom prst="rect">
              <a:avLst/>
            </a:prstGeom>
            <a:noFill/>
          </p:spPr>
          <p:txBody>
            <a:bodyPr wrap="square">
              <a:spAutoFit/>
            </a:bodyPr>
            <a:lstStyle/>
            <a:p>
              <a:r>
                <a:rPr lang="en-US" sz="4000" b="1" i="0" dirty="0">
                  <a:solidFill>
                    <a:schemeClr val="bg1"/>
                  </a:solidFill>
                  <a:effectLst/>
                  <a:latin typeface="Montserrat" panose="00000500000000000000" pitchFamily="2" charset="0"/>
                </a:rPr>
                <a:t>Partnerships and Collaborations</a:t>
              </a:r>
              <a:endParaRPr lang="en-US" sz="4000" b="1" dirty="0">
                <a:solidFill>
                  <a:schemeClr val="bg1"/>
                </a:solidFill>
                <a:latin typeface="Montserrat" panose="00000500000000000000" pitchFamily="2" charset="0"/>
              </a:endParaRPr>
            </a:p>
          </p:txBody>
        </p:sp>
        <p:sp>
          <p:nvSpPr>
            <p:cNvPr id="4" name="TextBox 3">
              <a:extLst>
                <a:ext uri="{FF2B5EF4-FFF2-40B4-BE49-F238E27FC236}">
                  <a16:creationId xmlns:a16="http://schemas.microsoft.com/office/drawing/2014/main" id="{53705090-786E-AC87-D040-6634408F3AE0}"/>
                </a:ext>
              </a:extLst>
            </p:cNvPr>
            <p:cNvSpPr txBox="1"/>
            <p:nvPr/>
          </p:nvSpPr>
          <p:spPr>
            <a:xfrm>
              <a:off x="6473371" y="3627852"/>
              <a:ext cx="5699220" cy="1707519"/>
            </a:xfrm>
            <a:prstGeom prst="rect">
              <a:avLst/>
            </a:prstGeom>
            <a:noFill/>
          </p:spPr>
          <p:txBody>
            <a:bodyPr wrap="square">
              <a:spAutoFit/>
            </a:bodyPr>
            <a:lstStyle/>
            <a:p>
              <a:pPr>
                <a:lnSpc>
                  <a:spcPct val="150000"/>
                </a:lnSpc>
              </a:pPr>
              <a:r>
                <a:rPr lang="en-US" b="0" i="0" dirty="0">
                  <a:solidFill>
                    <a:schemeClr val="bg1"/>
                  </a:solidFill>
                  <a:effectLst/>
                  <a:latin typeface="Montserrat" panose="00000500000000000000" pitchFamily="2" charset="0"/>
                </a:rPr>
                <a:t>A corporate profile may include information about the company's strategic alliances, joint ventures, and collaborations with other organizations.</a:t>
              </a:r>
              <a:endParaRPr lang="en-US" b="1" dirty="0">
                <a:solidFill>
                  <a:schemeClr val="bg1"/>
                </a:solidFill>
                <a:latin typeface="Montserrat" panose="00000500000000000000" pitchFamily="2" charset="0"/>
              </a:endParaRPr>
            </a:p>
          </p:txBody>
        </p:sp>
      </p:grpSp>
      <p:pic>
        <p:nvPicPr>
          <p:cNvPr id="6" name="Picture 2" descr="Close up on people working in the office">
            <a:extLst>
              <a:ext uri="{FF2B5EF4-FFF2-40B4-BE49-F238E27FC236}">
                <a16:creationId xmlns:a16="http://schemas.microsoft.com/office/drawing/2014/main" id="{4A828296-9AEC-E905-8873-FFCF0B7204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481" b="13961"/>
          <a:stretch/>
        </p:blipFill>
        <p:spPr bwMode="auto">
          <a:xfrm>
            <a:off x="19409" y="-1708"/>
            <a:ext cx="5942667" cy="6853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943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EF3320F-6050-01A9-ADAD-B760DCCCE468}"/>
              </a:ext>
            </a:extLst>
          </p:cNvPr>
          <p:cNvGrpSpPr/>
          <p:nvPr/>
        </p:nvGrpSpPr>
        <p:grpSpPr>
          <a:xfrm>
            <a:off x="440773" y="2322286"/>
            <a:ext cx="11310454" cy="3679048"/>
            <a:chOff x="1199335" y="2061030"/>
            <a:chExt cx="9793330" cy="3185560"/>
          </a:xfrm>
        </p:grpSpPr>
        <p:sp>
          <p:nvSpPr>
            <p:cNvPr id="16" name="Freeform: Shape 15">
              <a:extLst>
                <a:ext uri="{FF2B5EF4-FFF2-40B4-BE49-F238E27FC236}">
                  <a16:creationId xmlns:a16="http://schemas.microsoft.com/office/drawing/2014/main" id="{729A47AE-5392-B880-6DD9-B8C0CE164993}"/>
                </a:ext>
              </a:extLst>
            </p:cNvPr>
            <p:cNvSpPr/>
            <p:nvPr/>
          </p:nvSpPr>
          <p:spPr>
            <a:xfrm>
              <a:off x="4504301" y="2061933"/>
              <a:ext cx="3184657" cy="3184654"/>
            </a:xfrm>
            <a:custGeom>
              <a:avLst/>
              <a:gdLst>
                <a:gd name="connsiteX0" fmla="*/ 1135488 w 2272468"/>
                <a:gd name="connsiteY0" fmla="*/ 2271530 h 2272468"/>
                <a:gd name="connsiteX1" fmla="*/ -110 w 2272468"/>
                <a:gd name="connsiteY1" fmla="*/ 1134658 h 2272468"/>
                <a:gd name="connsiteX2" fmla="*/ 1136761 w 2272468"/>
                <a:gd name="connsiteY2" fmla="*/ -938 h 2272468"/>
                <a:gd name="connsiteX3" fmla="*/ 2272359 w 2272468"/>
                <a:gd name="connsiteY3" fmla="*/ 1135295 h 2272468"/>
                <a:gd name="connsiteX4" fmla="*/ 1135488 w 2272468"/>
                <a:gd name="connsiteY4" fmla="*/ 2271530 h 2272468"/>
                <a:gd name="connsiteX5" fmla="*/ 1135488 w 2272468"/>
                <a:gd name="connsiteY5" fmla="*/ 86056 h 2272468"/>
                <a:gd name="connsiteX6" fmla="*/ 86461 w 2272468"/>
                <a:gd name="connsiteY6" fmla="*/ 1135083 h 2272468"/>
                <a:gd name="connsiteX7" fmla="*/ 1135488 w 2272468"/>
                <a:gd name="connsiteY7" fmla="*/ 2184111 h 2272468"/>
                <a:gd name="connsiteX8" fmla="*/ 2184515 w 2272468"/>
                <a:gd name="connsiteY8" fmla="*/ 1135083 h 2272468"/>
                <a:gd name="connsiteX9" fmla="*/ 1135488 w 2272468"/>
                <a:gd name="connsiteY9" fmla="*/ 86268 h 227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2468" h="2272468">
                  <a:moveTo>
                    <a:pt x="1135488" y="2271530"/>
                  </a:moveTo>
                  <a:cubicBezTo>
                    <a:pt x="507960" y="2271105"/>
                    <a:pt x="-471" y="1762081"/>
                    <a:pt x="-110" y="1134658"/>
                  </a:cubicBezTo>
                  <a:cubicBezTo>
                    <a:pt x="251" y="507238"/>
                    <a:pt x="509233" y="-1277"/>
                    <a:pt x="1136761" y="-938"/>
                  </a:cubicBezTo>
                  <a:cubicBezTo>
                    <a:pt x="1764034" y="-578"/>
                    <a:pt x="2272359" y="508086"/>
                    <a:pt x="2272359" y="1135295"/>
                  </a:cubicBezTo>
                  <a:cubicBezTo>
                    <a:pt x="2271659" y="1762716"/>
                    <a:pt x="1762974" y="2271105"/>
                    <a:pt x="1135488" y="2271530"/>
                  </a:cubicBezTo>
                  <a:close/>
                  <a:moveTo>
                    <a:pt x="1135488" y="86056"/>
                  </a:moveTo>
                  <a:cubicBezTo>
                    <a:pt x="556125" y="86056"/>
                    <a:pt x="86461" y="555828"/>
                    <a:pt x="86461" y="1135083"/>
                  </a:cubicBezTo>
                  <a:cubicBezTo>
                    <a:pt x="86461" y="1714340"/>
                    <a:pt x="556125" y="2184111"/>
                    <a:pt x="1135488" y="2184111"/>
                  </a:cubicBezTo>
                  <a:cubicBezTo>
                    <a:pt x="1714851" y="2184111"/>
                    <a:pt x="2184515" y="1714340"/>
                    <a:pt x="2184515" y="1135083"/>
                  </a:cubicBezTo>
                  <a:cubicBezTo>
                    <a:pt x="2183688" y="556038"/>
                    <a:pt x="1714469" y="86905"/>
                    <a:pt x="1135488" y="86268"/>
                  </a:cubicBezTo>
                  <a:close/>
                </a:path>
              </a:pathLst>
            </a:custGeom>
            <a:solidFill>
              <a:schemeClr val="accent1"/>
            </a:solidFill>
            <a:ln w="2120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140BC265-8FEA-26D5-6F88-6E3C6A728A3B}"/>
                </a:ext>
              </a:extLst>
            </p:cNvPr>
            <p:cNvSpPr/>
            <p:nvPr/>
          </p:nvSpPr>
          <p:spPr>
            <a:xfrm>
              <a:off x="1199335" y="2061933"/>
              <a:ext cx="3440262" cy="3184654"/>
            </a:xfrm>
            <a:custGeom>
              <a:avLst/>
              <a:gdLst>
                <a:gd name="connsiteX0" fmla="*/ 1135827 w 2454860"/>
                <a:gd name="connsiteY0" fmla="*/ 2271530 h 2272468"/>
                <a:gd name="connsiteX1" fmla="*/ -110 w 2454860"/>
                <a:gd name="connsiteY1" fmla="*/ 1135083 h 2272468"/>
                <a:gd name="connsiteX2" fmla="*/ 1136421 w 2454860"/>
                <a:gd name="connsiteY2" fmla="*/ -938 h 2272468"/>
                <a:gd name="connsiteX3" fmla="*/ 2143055 w 2454860"/>
                <a:gd name="connsiteY3" fmla="*/ 608873 h 2272468"/>
                <a:gd name="connsiteX4" fmla="*/ 2144116 w 2454860"/>
                <a:gd name="connsiteY4" fmla="*/ 611207 h 2272468"/>
                <a:gd name="connsiteX5" fmla="*/ 2454750 w 2454860"/>
                <a:gd name="connsiteY5" fmla="*/ 1302919 h 2272468"/>
                <a:gd name="connsiteX6" fmla="*/ 2375182 w 2454860"/>
                <a:gd name="connsiteY6" fmla="*/ 1338565 h 2272468"/>
                <a:gd name="connsiteX7" fmla="*/ 2065184 w 2454860"/>
                <a:gd name="connsiteY7" fmla="*/ 648127 h 2272468"/>
                <a:gd name="connsiteX8" fmla="*/ 649039 w 2454860"/>
                <a:gd name="connsiteY8" fmla="*/ 205091 h 2272468"/>
                <a:gd name="connsiteX9" fmla="*/ 205940 w 2454860"/>
                <a:gd name="connsiteY9" fmla="*/ 1621192 h 2272468"/>
                <a:gd name="connsiteX10" fmla="*/ 1622105 w 2454860"/>
                <a:gd name="connsiteY10" fmla="*/ 2064228 h 2272468"/>
                <a:gd name="connsiteX11" fmla="*/ 2065184 w 2454860"/>
                <a:gd name="connsiteY11" fmla="*/ 1621192 h 2272468"/>
                <a:gd name="connsiteX12" fmla="*/ 2142630 w 2454860"/>
                <a:gd name="connsiteY12" fmla="*/ 1661720 h 2272468"/>
                <a:gd name="connsiteX13" fmla="*/ 1135827 w 2454860"/>
                <a:gd name="connsiteY13" fmla="*/ 2271530 h 227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4860" h="2272468">
                  <a:moveTo>
                    <a:pt x="1135827" y="2271530"/>
                  </a:moveTo>
                  <a:cubicBezTo>
                    <a:pt x="508299" y="2271318"/>
                    <a:pt x="-280" y="1762506"/>
                    <a:pt x="-110" y="1135083"/>
                  </a:cubicBezTo>
                  <a:cubicBezTo>
                    <a:pt x="59" y="507450"/>
                    <a:pt x="508893" y="-1108"/>
                    <a:pt x="1136421" y="-938"/>
                  </a:cubicBezTo>
                  <a:cubicBezTo>
                    <a:pt x="1559300" y="-832"/>
                    <a:pt x="1947126" y="234160"/>
                    <a:pt x="2143055" y="608873"/>
                  </a:cubicBezTo>
                  <a:lnTo>
                    <a:pt x="2144116" y="611207"/>
                  </a:lnTo>
                  <a:lnTo>
                    <a:pt x="2454750" y="1302919"/>
                  </a:lnTo>
                  <a:lnTo>
                    <a:pt x="2375182" y="1338565"/>
                  </a:lnTo>
                  <a:lnTo>
                    <a:pt x="2065184" y="648127"/>
                  </a:lnTo>
                  <a:cubicBezTo>
                    <a:pt x="1796477" y="134646"/>
                    <a:pt x="1162456" y="-63659"/>
                    <a:pt x="649039" y="205091"/>
                  </a:cubicBezTo>
                  <a:cubicBezTo>
                    <a:pt x="135623" y="473712"/>
                    <a:pt x="-62746" y="1107711"/>
                    <a:pt x="205940" y="1621192"/>
                  </a:cubicBezTo>
                  <a:cubicBezTo>
                    <a:pt x="474647" y="2134671"/>
                    <a:pt x="1108689" y="2333061"/>
                    <a:pt x="1622105" y="2064228"/>
                  </a:cubicBezTo>
                  <a:cubicBezTo>
                    <a:pt x="1811478" y="1965138"/>
                    <a:pt x="1966074" y="1810669"/>
                    <a:pt x="2065184" y="1621192"/>
                  </a:cubicBezTo>
                  <a:lnTo>
                    <a:pt x="2142630" y="1661720"/>
                  </a:lnTo>
                  <a:cubicBezTo>
                    <a:pt x="1947041" y="2036856"/>
                    <a:pt x="1558897" y="2271952"/>
                    <a:pt x="1135827" y="2271530"/>
                  </a:cubicBezTo>
                  <a:close/>
                </a:path>
              </a:pathLst>
            </a:custGeom>
            <a:solidFill>
              <a:schemeClr val="accent1"/>
            </a:solidFill>
            <a:ln w="2120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97DF1F78-4B4C-A92E-792A-9AB6D29F933A}"/>
                </a:ext>
              </a:extLst>
            </p:cNvPr>
            <p:cNvSpPr/>
            <p:nvPr/>
          </p:nvSpPr>
          <p:spPr>
            <a:xfrm>
              <a:off x="7550986" y="2061030"/>
              <a:ext cx="3441679" cy="3185560"/>
            </a:xfrm>
            <a:custGeom>
              <a:avLst/>
              <a:gdLst>
                <a:gd name="connsiteX0" fmla="*/ 1319662 w 2455871"/>
                <a:gd name="connsiteY0" fmla="*/ 2272175 h 2273114"/>
                <a:gd name="connsiteX1" fmla="*/ 312434 w 2455871"/>
                <a:gd name="connsiteY1" fmla="*/ 1662365 h 2273114"/>
                <a:gd name="connsiteX2" fmla="*/ 389669 w 2455871"/>
                <a:gd name="connsiteY2" fmla="*/ 1621837 h 2273114"/>
                <a:gd name="connsiteX3" fmla="*/ 1805580 w 2455871"/>
                <a:gd name="connsiteY3" fmla="*/ 2064661 h 2273114"/>
                <a:gd name="connsiteX4" fmla="*/ 2248425 w 2455871"/>
                <a:gd name="connsiteY4" fmla="*/ 648772 h 2273114"/>
                <a:gd name="connsiteX5" fmla="*/ 832513 w 2455871"/>
                <a:gd name="connsiteY5" fmla="*/ 205947 h 2273114"/>
                <a:gd name="connsiteX6" fmla="*/ 389669 w 2455871"/>
                <a:gd name="connsiteY6" fmla="*/ 648772 h 2273114"/>
                <a:gd name="connsiteX7" fmla="*/ 79458 w 2455871"/>
                <a:gd name="connsiteY7" fmla="*/ 1339210 h 2273114"/>
                <a:gd name="connsiteX8" fmla="*/ -110 w 2455871"/>
                <a:gd name="connsiteY8" fmla="*/ 1303565 h 2273114"/>
                <a:gd name="connsiteX9" fmla="*/ 311797 w 2455871"/>
                <a:gd name="connsiteY9" fmla="*/ 609519 h 2273114"/>
                <a:gd name="connsiteX10" fmla="*/ 1845279 w 2455871"/>
                <a:gd name="connsiteY10" fmla="*/ 128501 h 2273114"/>
                <a:gd name="connsiteX11" fmla="*/ 2326359 w 2455871"/>
                <a:gd name="connsiteY11" fmla="*/ 1661940 h 2273114"/>
                <a:gd name="connsiteX12" fmla="*/ 1319025 w 2455871"/>
                <a:gd name="connsiteY12" fmla="*/ 2272175 h 227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55871" h="2273114">
                  <a:moveTo>
                    <a:pt x="1319662" y="2272175"/>
                  </a:moveTo>
                  <a:cubicBezTo>
                    <a:pt x="896401" y="2272810"/>
                    <a:pt x="508024" y="2037713"/>
                    <a:pt x="312434" y="1662365"/>
                  </a:cubicBezTo>
                  <a:lnTo>
                    <a:pt x="389669" y="1621837"/>
                  </a:lnTo>
                  <a:cubicBezTo>
                    <a:pt x="658376" y="2135104"/>
                    <a:pt x="1292290" y="2333284"/>
                    <a:pt x="1805580" y="2064661"/>
                  </a:cubicBezTo>
                  <a:cubicBezTo>
                    <a:pt x="2318869" y="1796038"/>
                    <a:pt x="2517132" y="1162038"/>
                    <a:pt x="2248425" y="648772"/>
                  </a:cubicBezTo>
                  <a:cubicBezTo>
                    <a:pt x="1979717" y="135502"/>
                    <a:pt x="1345802" y="-62781"/>
                    <a:pt x="832513" y="205947"/>
                  </a:cubicBezTo>
                  <a:cubicBezTo>
                    <a:pt x="643247" y="305037"/>
                    <a:pt x="488757" y="459505"/>
                    <a:pt x="389669" y="648772"/>
                  </a:cubicBezTo>
                  <a:lnTo>
                    <a:pt x="79458" y="1339210"/>
                  </a:lnTo>
                  <a:lnTo>
                    <a:pt x="-110" y="1303565"/>
                  </a:lnTo>
                  <a:lnTo>
                    <a:pt x="311797" y="609519"/>
                  </a:lnTo>
                  <a:cubicBezTo>
                    <a:pt x="602423" y="53177"/>
                    <a:pt x="1288981" y="-162167"/>
                    <a:pt x="1845279" y="128501"/>
                  </a:cubicBezTo>
                  <a:cubicBezTo>
                    <a:pt x="2401599" y="418978"/>
                    <a:pt x="2616984" y="1105597"/>
                    <a:pt x="2326359" y="1661940"/>
                  </a:cubicBezTo>
                  <a:cubicBezTo>
                    <a:pt x="2130388" y="2037076"/>
                    <a:pt x="1742244" y="2272175"/>
                    <a:pt x="1319025" y="2272175"/>
                  </a:cubicBezTo>
                  <a:close/>
                </a:path>
              </a:pathLst>
            </a:custGeom>
            <a:solidFill>
              <a:schemeClr val="accent1"/>
            </a:solidFill>
            <a:ln w="21207"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A482F43F-DDA1-9C3E-61A0-B8AF97B06919}"/>
                </a:ext>
              </a:extLst>
            </p:cNvPr>
            <p:cNvSpPr/>
            <p:nvPr/>
          </p:nvSpPr>
          <p:spPr>
            <a:xfrm>
              <a:off x="4018127" y="4089287"/>
              <a:ext cx="368719" cy="368720"/>
            </a:xfrm>
            <a:custGeom>
              <a:avLst/>
              <a:gdLst>
                <a:gd name="connsiteX0" fmla="*/ 131655 w 263106"/>
                <a:gd name="connsiteY0" fmla="*/ 262168 h 263107"/>
                <a:gd name="connsiteX1" fmla="*/ -110 w 263106"/>
                <a:gd name="connsiteY1" fmla="*/ 130826 h 263107"/>
                <a:gd name="connsiteX2" fmla="*/ 131231 w 263106"/>
                <a:gd name="connsiteY2" fmla="*/ -938 h 263107"/>
                <a:gd name="connsiteX3" fmla="*/ 262996 w 263106"/>
                <a:gd name="connsiteY3" fmla="*/ 130402 h 263107"/>
                <a:gd name="connsiteX4" fmla="*/ 262996 w 263106"/>
                <a:gd name="connsiteY4" fmla="*/ 130614 h 263107"/>
                <a:gd name="connsiteX5" fmla="*/ 131655 w 263106"/>
                <a:gd name="connsiteY5" fmla="*/ 262168 h 263107"/>
                <a:gd name="connsiteX6" fmla="*/ 131655 w 263106"/>
                <a:gd name="connsiteY6" fmla="*/ 86481 h 263107"/>
                <a:gd name="connsiteX7" fmla="*/ 87097 w 263106"/>
                <a:gd name="connsiteY7" fmla="*/ 130614 h 263107"/>
                <a:gd name="connsiteX8" fmla="*/ 131231 w 263106"/>
                <a:gd name="connsiteY8" fmla="*/ 175174 h 263107"/>
                <a:gd name="connsiteX9" fmla="*/ 175789 w 263106"/>
                <a:gd name="connsiteY9" fmla="*/ 131039 h 263107"/>
                <a:gd name="connsiteX10" fmla="*/ 175789 w 263106"/>
                <a:gd name="connsiteY10" fmla="*/ 130614 h 263107"/>
                <a:gd name="connsiteX11" fmla="*/ 131655 w 263106"/>
                <a:gd name="connsiteY11" fmla="*/ 86481 h 26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3106" h="263107">
                  <a:moveTo>
                    <a:pt x="131655" y="262168"/>
                  </a:moveTo>
                  <a:cubicBezTo>
                    <a:pt x="59004" y="262381"/>
                    <a:pt x="18" y="203393"/>
                    <a:pt x="-110" y="130826"/>
                  </a:cubicBezTo>
                  <a:cubicBezTo>
                    <a:pt x="-237" y="58262"/>
                    <a:pt x="58580" y="-725"/>
                    <a:pt x="131231" y="-938"/>
                  </a:cubicBezTo>
                  <a:cubicBezTo>
                    <a:pt x="203882" y="-1150"/>
                    <a:pt x="262869" y="57837"/>
                    <a:pt x="262996" y="130402"/>
                  </a:cubicBezTo>
                  <a:cubicBezTo>
                    <a:pt x="262996" y="130402"/>
                    <a:pt x="262996" y="130614"/>
                    <a:pt x="262996" y="130614"/>
                  </a:cubicBezTo>
                  <a:cubicBezTo>
                    <a:pt x="262890" y="203181"/>
                    <a:pt x="204179" y="261956"/>
                    <a:pt x="131655" y="262168"/>
                  </a:cubicBezTo>
                  <a:close/>
                  <a:moveTo>
                    <a:pt x="131655" y="86481"/>
                  </a:moveTo>
                  <a:cubicBezTo>
                    <a:pt x="107169" y="86269"/>
                    <a:pt x="87224" y="106215"/>
                    <a:pt x="87097" y="130614"/>
                  </a:cubicBezTo>
                  <a:cubicBezTo>
                    <a:pt x="86991" y="155015"/>
                    <a:pt x="106745" y="174962"/>
                    <a:pt x="131231" y="175174"/>
                  </a:cubicBezTo>
                  <a:cubicBezTo>
                    <a:pt x="155717" y="175387"/>
                    <a:pt x="175683" y="155440"/>
                    <a:pt x="175789" y="131039"/>
                  </a:cubicBezTo>
                  <a:cubicBezTo>
                    <a:pt x="175789" y="130826"/>
                    <a:pt x="175789" y="130826"/>
                    <a:pt x="175789" y="130614"/>
                  </a:cubicBezTo>
                  <a:cubicBezTo>
                    <a:pt x="175789" y="106215"/>
                    <a:pt x="156035" y="86481"/>
                    <a:pt x="131655" y="86481"/>
                  </a:cubicBezTo>
                  <a:close/>
                </a:path>
              </a:pathLst>
            </a:custGeom>
            <a:solidFill>
              <a:schemeClr val="accent1"/>
            </a:solidFill>
            <a:ln w="21207"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BE066BBF-5610-00B2-24D9-B7EBCB068D74}"/>
                </a:ext>
              </a:extLst>
            </p:cNvPr>
            <p:cNvSpPr/>
            <p:nvPr/>
          </p:nvSpPr>
          <p:spPr>
            <a:xfrm>
              <a:off x="7801951" y="4089287"/>
              <a:ext cx="368719" cy="368717"/>
            </a:xfrm>
            <a:custGeom>
              <a:avLst/>
              <a:gdLst>
                <a:gd name="connsiteX0" fmla="*/ 131443 w 263106"/>
                <a:gd name="connsiteY0" fmla="*/ 262168 h 263105"/>
                <a:gd name="connsiteX1" fmla="*/ -110 w 263106"/>
                <a:gd name="connsiteY1" fmla="*/ 130613 h 263105"/>
                <a:gd name="connsiteX2" fmla="*/ 131443 w 263106"/>
                <a:gd name="connsiteY2" fmla="*/ -938 h 263105"/>
                <a:gd name="connsiteX3" fmla="*/ 262996 w 263106"/>
                <a:gd name="connsiteY3" fmla="*/ 130613 h 263105"/>
                <a:gd name="connsiteX4" fmla="*/ 131443 w 263106"/>
                <a:gd name="connsiteY4" fmla="*/ 262168 h 263105"/>
                <a:gd name="connsiteX5" fmla="*/ 131443 w 263106"/>
                <a:gd name="connsiteY5" fmla="*/ 86480 h 263105"/>
                <a:gd name="connsiteX6" fmla="*/ 87097 w 263106"/>
                <a:gd name="connsiteY6" fmla="*/ 130826 h 263105"/>
                <a:gd name="connsiteX7" fmla="*/ 131443 w 263106"/>
                <a:gd name="connsiteY7" fmla="*/ 175174 h 263105"/>
                <a:gd name="connsiteX8" fmla="*/ 175789 w 263106"/>
                <a:gd name="connsiteY8" fmla="*/ 130826 h 263105"/>
                <a:gd name="connsiteX9" fmla="*/ 175789 w 263106"/>
                <a:gd name="connsiteY9" fmla="*/ 130613 h 263105"/>
                <a:gd name="connsiteX10" fmla="*/ 131655 w 263106"/>
                <a:gd name="connsiteY10" fmla="*/ 86480 h 263105"/>
                <a:gd name="connsiteX11" fmla="*/ 131443 w 263106"/>
                <a:gd name="connsiteY11" fmla="*/ 86480 h 263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3106" h="263105">
                  <a:moveTo>
                    <a:pt x="131443" y="262168"/>
                  </a:moveTo>
                  <a:cubicBezTo>
                    <a:pt x="58791" y="262168"/>
                    <a:pt x="-110" y="203181"/>
                    <a:pt x="-110" y="130613"/>
                  </a:cubicBezTo>
                  <a:cubicBezTo>
                    <a:pt x="-110" y="58049"/>
                    <a:pt x="58791" y="-938"/>
                    <a:pt x="131443" y="-938"/>
                  </a:cubicBezTo>
                  <a:cubicBezTo>
                    <a:pt x="204094" y="-938"/>
                    <a:pt x="262996" y="58049"/>
                    <a:pt x="262996" y="130613"/>
                  </a:cubicBezTo>
                  <a:cubicBezTo>
                    <a:pt x="262996" y="203181"/>
                    <a:pt x="204094" y="262168"/>
                    <a:pt x="131443" y="262168"/>
                  </a:cubicBezTo>
                  <a:close/>
                  <a:moveTo>
                    <a:pt x="131443" y="86480"/>
                  </a:moveTo>
                  <a:cubicBezTo>
                    <a:pt x="106957" y="86480"/>
                    <a:pt x="87097" y="106427"/>
                    <a:pt x="87097" y="130826"/>
                  </a:cubicBezTo>
                  <a:cubicBezTo>
                    <a:pt x="87097" y="155227"/>
                    <a:pt x="106957" y="175174"/>
                    <a:pt x="131443" y="175174"/>
                  </a:cubicBezTo>
                  <a:cubicBezTo>
                    <a:pt x="155928" y="175174"/>
                    <a:pt x="175789" y="155227"/>
                    <a:pt x="175789" y="130826"/>
                  </a:cubicBezTo>
                  <a:cubicBezTo>
                    <a:pt x="175789" y="130826"/>
                    <a:pt x="175789" y="130613"/>
                    <a:pt x="175789" y="130613"/>
                  </a:cubicBezTo>
                  <a:cubicBezTo>
                    <a:pt x="175789" y="106215"/>
                    <a:pt x="156035" y="86480"/>
                    <a:pt x="131655" y="86480"/>
                  </a:cubicBezTo>
                  <a:cubicBezTo>
                    <a:pt x="131591" y="86480"/>
                    <a:pt x="131506" y="86480"/>
                    <a:pt x="131443" y="86480"/>
                  </a:cubicBezTo>
                  <a:close/>
                </a:path>
              </a:pathLst>
            </a:custGeom>
            <a:solidFill>
              <a:schemeClr val="accent1"/>
            </a:solidFill>
            <a:ln w="21207"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DBF93D1-E3ED-E0DD-B138-036083FD4583}"/>
                </a:ext>
              </a:extLst>
            </p:cNvPr>
            <p:cNvSpPr/>
            <p:nvPr/>
          </p:nvSpPr>
          <p:spPr>
            <a:xfrm>
              <a:off x="1686280" y="2616795"/>
              <a:ext cx="2074932" cy="2074930"/>
            </a:xfrm>
            <a:custGeom>
              <a:avLst/>
              <a:gdLst>
                <a:gd name="connsiteX0" fmla="*/ 1480606 w 1480605"/>
                <a:gd name="connsiteY0" fmla="*/ 740303 h 1480604"/>
                <a:gd name="connsiteX1" fmla="*/ 740303 w 1480605"/>
                <a:gd name="connsiteY1" fmla="*/ 1480605 h 1480604"/>
                <a:gd name="connsiteX2" fmla="*/ 0 w 1480605"/>
                <a:gd name="connsiteY2" fmla="*/ 740303 h 1480604"/>
                <a:gd name="connsiteX3" fmla="*/ 740303 w 1480605"/>
                <a:gd name="connsiteY3" fmla="*/ 0 h 1480604"/>
                <a:gd name="connsiteX4" fmla="*/ 1480606 w 1480605"/>
                <a:gd name="connsiteY4" fmla="*/ 740303 h 1480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605" h="1480604">
                  <a:moveTo>
                    <a:pt x="1480606" y="740303"/>
                  </a:moveTo>
                  <a:cubicBezTo>
                    <a:pt x="1480606" y="1149160"/>
                    <a:pt x="1149161" y="1480605"/>
                    <a:pt x="740303" y="1480605"/>
                  </a:cubicBezTo>
                  <a:cubicBezTo>
                    <a:pt x="331445" y="1480605"/>
                    <a:pt x="0" y="1149160"/>
                    <a:pt x="0" y="740303"/>
                  </a:cubicBezTo>
                  <a:cubicBezTo>
                    <a:pt x="0" y="331445"/>
                    <a:pt x="331445" y="0"/>
                    <a:pt x="740303" y="0"/>
                  </a:cubicBezTo>
                  <a:cubicBezTo>
                    <a:pt x="1149161" y="0"/>
                    <a:pt x="1480606" y="331445"/>
                    <a:pt x="1480606" y="740303"/>
                  </a:cubicBezTo>
                  <a:close/>
                </a:path>
              </a:pathLst>
            </a:custGeom>
            <a:solidFill>
              <a:srgbClr val="3C515C"/>
            </a:solidFill>
            <a:ln w="21207"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3DD3156E-0B83-FCD0-10F5-FE262798FB69}"/>
                </a:ext>
              </a:extLst>
            </p:cNvPr>
            <p:cNvSpPr/>
            <p:nvPr/>
          </p:nvSpPr>
          <p:spPr>
            <a:xfrm>
              <a:off x="5058567" y="2616795"/>
              <a:ext cx="2074932" cy="2074930"/>
            </a:xfrm>
            <a:custGeom>
              <a:avLst/>
              <a:gdLst>
                <a:gd name="connsiteX0" fmla="*/ 1480605 w 1480605"/>
                <a:gd name="connsiteY0" fmla="*/ 740303 h 1480604"/>
                <a:gd name="connsiteX1" fmla="*/ 740303 w 1480605"/>
                <a:gd name="connsiteY1" fmla="*/ 1480605 h 1480604"/>
                <a:gd name="connsiteX2" fmla="*/ 0 w 1480605"/>
                <a:gd name="connsiteY2" fmla="*/ 740303 h 1480604"/>
                <a:gd name="connsiteX3" fmla="*/ 740303 w 1480605"/>
                <a:gd name="connsiteY3" fmla="*/ 0 h 1480604"/>
                <a:gd name="connsiteX4" fmla="*/ 1480605 w 1480605"/>
                <a:gd name="connsiteY4" fmla="*/ 740303 h 1480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605" h="1480604">
                  <a:moveTo>
                    <a:pt x="1480605" y="740303"/>
                  </a:moveTo>
                  <a:cubicBezTo>
                    <a:pt x="1480605" y="1149160"/>
                    <a:pt x="1149160" y="1480605"/>
                    <a:pt x="740303" y="1480605"/>
                  </a:cubicBezTo>
                  <a:cubicBezTo>
                    <a:pt x="331445" y="1480605"/>
                    <a:pt x="0" y="1149160"/>
                    <a:pt x="0" y="740303"/>
                  </a:cubicBezTo>
                  <a:cubicBezTo>
                    <a:pt x="0" y="331445"/>
                    <a:pt x="331445" y="0"/>
                    <a:pt x="740303" y="0"/>
                  </a:cubicBezTo>
                  <a:cubicBezTo>
                    <a:pt x="1149160" y="0"/>
                    <a:pt x="1480605" y="331445"/>
                    <a:pt x="1480605" y="740303"/>
                  </a:cubicBezTo>
                  <a:close/>
                </a:path>
              </a:pathLst>
            </a:custGeom>
            <a:solidFill>
              <a:schemeClr val="accent4"/>
            </a:solidFill>
            <a:ln w="21207"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4543B4A2-4F48-0081-AE04-A6F03E8DE6EF}"/>
                </a:ext>
              </a:extLst>
            </p:cNvPr>
            <p:cNvSpPr/>
            <p:nvPr/>
          </p:nvSpPr>
          <p:spPr>
            <a:xfrm>
              <a:off x="8430855" y="2616795"/>
              <a:ext cx="2074932" cy="2074930"/>
            </a:xfrm>
            <a:custGeom>
              <a:avLst/>
              <a:gdLst>
                <a:gd name="connsiteX0" fmla="*/ 1480605 w 1480605"/>
                <a:gd name="connsiteY0" fmla="*/ 740303 h 1480604"/>
                <a:gd name="connsiteX1" fmla="*/ 740302 w 1480605"/>
                <a:gd name="connsiteY1" fmla="*/ 1480605 h 1480604"/>
                <a:gd name="connsiteX2" fmla="*/ -1 w 1480605"/>
                <a:gd name="connsiteY2" fmla="*/ 740303 h 1480604"/>
                <a:gd name="connsiteX3" fmla="*/ 740302 w 1480605"/>
                <a:gd name="connsiteY3" fmla="*/ 0 h 1480604"/>
                <a:gd name="connsiteX4" fmla="*/ 1480605 w 1480605"/>
                <a:gd name="connsiteY4" fmla="*/ 740303 h 1480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605" h="1480604">
                  <a:moveTo>
                    <a:pt x="1480605" y="740303"/>
                  </a:moveTo>
                  <a:cubicBezTo>
                    <a:pt x="1480605" y="1149160"/>
                    <a:pt x="1149160" y="1480605"/>
                    <a:pt x="740302" y="1480605"/>
                  </a:cubicBezTo>
                  <a:cubicBezTo>
                    <a:pt x="331444" y="1480605"/>
                    <a:pt x="-1" y="1149160"/>
                    <a:pt x="-1" y="740303"/>
                  </a:cubicBezTo>
                  <a:cubicBezTo>
                    <a:pt x="-1" y="331445"/>
                    <a:pt x="331444" y="0"/>
                    <a:pt x="740302" y="0"/>
                  </a:cubicBezTo>
                  <a:cubicBezTo>
                    <a:pt x="1149160" y="0"/>
                    <a:pt x="1480605" y="331445"/>
                    <a:pt x="1480605" y="740303"/>
                  </a:cubicBezTo>
                  <a:close/>
                </a:path>
              </a:pathLst>
            </a:custGeom>
            <a:solidFill>
              <a:schemeClr val="accent1"/>
            </a:solidFill>
            <a:ln w="21207" cap="flat">
              <a:noFill/>
              <a:prstDash val="solid"/>
              <a:miter/>
            </a:ln>
          </p:spPr>
          <p:txBody>
            <a:bodyPr rtlCol="0" anchor="ctr"/>
            <a:lstStyle/>
            <a:p>
              <a:endParaRPr lang="en-US" dirty="0"/>
            </a:p>
          </p:txBody>
        </p:sp>
      </p:grpSp>
      <p:sp>
        <p:nvSpPr>
          <p:cNvPr id="3" name="TextBox 2">
            <a:extLst>
              <a:ext uri="{FF2B5EF4-FFF2-40B4-BE49-F238E27FC236}">
                <a16:creationId xmlns:a16="http://schemas.microsoft.com/office/drawing/2014/main" id="{7CB8842D-7BBF-A47F-60F9-1EDA2E3E8890}"/>
              </a:ext>
            </a:extLst>
          </p:cNvPr>
          <p:cNvSpPr txBox="1"/>
          <p:nvPr/>
        </p:nvSpPr>
        <p:spPr>
          <a:xfrm>
            <a:off x="101600" y="473141"/>
            <a:ext cx="12090400" cy="707886"/>
          </a:xfrm>
          <a:prstGeom prst="rect">
            <a:avLst/>
          </a:prstGeom>
          <a:noFill/>
        </p:spPr>
        <p:txBody>
          <a:bodyPr wrap="square">
            <a:spAutoFit/>
          </a:bodyPr>
          <a:lstStyle/>
          <a:p>
            <a:pPr algn="ctr"/>
            <a:r>
              <a:rPr lang="en-US" sz="4000" b="1" i="0" dirty="0">
                <a:solidFill>
                  <a:schemeClr val="accent1"/>
                </a:solidFill>
                <a:effectLst/>
                <a:latin typeface="Montserrat" panose="00000500000000000000" pitchFamily="2" charset="0"/>
              </a:rPr>
              <a:t>Awards and Recognitions</a:t>
            </a:r>
            <a:endParaRPr lang="en-US" sz="4000" b="1" dirty="0">
              <a:solidFill>
                <a:schemeClr val="accent1"/>
              </a:solidFill>
              <a:latin typeface="Montserrat" panose="00000500000000000000" pitchFamily="2" charset="0"/>
            </a:endParaRPr>
          </a:p>
        </p:txBody>
      </p:sp>
      <p:sp>
        <p:nvSpPr>
          <p:cNvPr id="6" name="TextBox 5">
            <a:extLst>
              <a:ext uri="{FF2B5EF4-FFF2-40B4-BE49-F238E27FC236}">
                <a16:creationId xmlns:a16="http://schemas.microsoft.com/office/drawing/2014/main" id="{0C67AC58-A39E-D22A-090C-DDE4C43EDF20}"/>
              </a:ext>
            </a:extLst>
          </p:cNvPr>
          <p:cNvSpPr txBox="1"/>
          <p:nvPr/>
        </p:nvSpPr>
        <p:spPr>
          <a:xfrm>
            <a:off x="1075645" y="3838644"/>
            <a:ext cx="2236164" cy="646331"/>
          </a:xfrm>
          <a:prstGeom prst="rect">
            <a:avLst/>
          </a:prstGeom>
          <a:noFill/>
        </p:spPr>
        <p:txBody>
          <a:bodyPr wrap="square">
            <a:spAutoFit/>
          </a:bodyPr>
          <a:lstStyle/>
          <a:p>
            <a:pPr algn="ctr"/>
            <a:r>
              <a:rPr lang="en-US" b="1" i="0" dirty="0">
                <a:solidFill>
                  <a:schemeClr val="bg1"/>
                </a:solidFill>
                <a:effectLst/>
                <a:latin typeface="Montserrat" panose="00000500000000000000" pitchFamily="2" charset="0"/>
              </a:rPr>
              <a:t>Validation And Credibility</a:t>
            </a:r>
            <a:endParaRPr lang="en-US" b="1" dirty="0">
              <a:solidFill>
                <a:schemeClr val="bg1"/>
              </a:solidFill>
              <a:latin typeface="Montserrat" panose="00000500000000000000" pitchFamily="2" charset="0"/>
            </a:endParaRPr>
          </a:p>
        </p:txBody>
      </p:sp>
      <p:sp>
        <p:nvSpPr>
          <p:cNvPr id="7" name="TextBox 6">
            <a:extLst>
              <a:ext uri="{FF2B5EF4-FFF2-40B4-BE49-F238E27FC236}">
                <a16:creationId xmlns:a16="http://schemas.microsoft.com/office/drawing/2014/main" id="{73AED099-52F5-9D6E-6E18-554A2A5143C7}"/>
              </a:ext>
            </a:extLst>
          </p:cNvPr>
          <p:cNvSpPr txBox="1"/>
          <p:nvPr/>
        </p:nvSpPr>
        <p:spPr>
          <a:xfrm>
            <a:off x="4939140" y="3838644"/>
            <a:ext cx="2236164" cy="646331"/>
          </a:xfrm>
          <a:prstGeom prst="rect">
            <a:avLst/>
          </a:prstGeom>
          <a:noFill/>
        </p:spPr>
        <p:txBody>
          <a:bodyPr wrap="square">
            <a:spAutoFit/>
          </a:bodyPr>
          <a:lstStyle/>
          <a:p>
            <a:pPr algn="ctr"/>
            <a:r>
              <a:rPr lang="en-US" b="1" i="0" dirty="0">
                <a:solidFill>
                  <a:schemeClr val="bg1"/>
                </a:solidFill>
                <a:effectLst/>
                <a:latin typeface="Montserrat" panose="00000500000000000000" pitchFamily="2" charset="0"/>
              </a:rPr>
              <a:t>Competitive Advantage</a:t>
            </a:r>
            <a:endParaRPr lang="en-US" b="1"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529B405B-FB5B-1468-48BE-0F33993741E5}"/>
              </a:ext>
            </a:extLst>
          </p:cNvPr>
          <p:cNvSpPr txBox="1"/>
          <p:nvPr/>
        </p:nvSpPr>
        <p:spPr>
          <a:xfrm>
            <a:off x="8872659" y="3838644"/>
            <a:ext cx="2236164" cy="646331"/>
          </a:xfrm>
          <a:prstGeom prst="rect">
            <a:avLst/>
          </a:prstGeom>
          <a:noFill/>
        </p:spPr>
        <p:txBody>
          <a:bodyPr wrap="square">
            <a:spAutoFit/>
          </a:bodyPr>
          <a:lstStyle/>
          <a:p>
            <a:pPr algn="ctr"/>
            <a:r>
              <a:rPr lang="en-US" b="1" i="0" dirty="0">
                <a:solidFill>
                  <a:schemeClr val="bg1"/>
                </a:solidFill>
                <a:effectLst/>
                <a:latin typeface="Montserrat" panose="00000500000000000000" pitchFamily="2" charset="0"/>
              </a:rPr>
              <a:t>Reputation and Brand Building</a:t>
            </a:r>
            <a:endParaRPr lang="en-US" b="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4238406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052004C-C8D3-FE2B-2779-C039C99749CD}"/>
              </a:ext>
            </a:extLst>
          </p:cNvPr>
          <p:cNvGrpSpPr/>
          <p:nvPr/>
        </p:nvGrpSpPr>
        <p:grpSpPr>
          <a:xfrm>
            <a:off x="1032841" y="2329542"/>
            <a:ext cx="10175973" cy="3953326"/>
            <a:chOff x="454596" y="1603828"/>
            <a:chExt cx="10175973" cy="3953326"/>
          </a:xfrm>
        </p:grpSpPr>
        <p:grpSp>
          <p:nvGrpSpPr>
            <p:cNvPr id="2" name="Group 1">
              <a:extLst>
                <a:ext uri="{FF2B5EF4-FFF2-40B4-BE49-F238E27FC236}">
                  <a16:creationId xmlns:a16="http://schemas.microsoft.com/office/drawing/2014/main" id="{7D1E35CF-7867-4FE0-736A-BB71EF632661}"/>
                </a:ext>
              </a:extLst>
            </p:cNvPr>
            <p:cNvGrpSpPr/>
            <p:nvPr/>
          </p:nvGrpSpPr>
          <p:grpSpPr>
            <a:xfrm>
              <a:off x="454596" y="1603828"/>
              <a:ext cx="7422742" cy="3953326"/>
              <a:chOff x="950620" y="2467513"/>
              <a:chExt cx="6604865" cy="3517728"/>
            </a:xfrm>
          </p:grpSpPr>
          <p:sp>
            <p:nvSpPr>
              <p:cNvPr id="93" name="Freeform: Shape 92">
                <a:extLst>
                  <a:ext uri="{FF2B5EF4-FFF2-40B4-BE49-F238E27FC236}">
                    <a16:creationId xmlns:a16="http://schemas.microsoft.com/office/drawing/2014/main" id="{B34545F6-48D7-98AC-B5FB-F86929F744B9}"/>
                  </a:ext>
                </a:extLst>
              </p:cNvPr>
              <p:cNvSpPr/>
              <p:nvPr/>
            </p:nvSpPr>
            <p:spPr>
              <a:xfrm>
                <a:off x="1214279" y="2571459"/>
                <a:ext cx="6341206" cy="27336"/>
              </a:xfrm>
              <a:custGeom>
                <a:avLst/>
                <a:gdLst>
                  <a:gd name="connsiteX0" fmla="*/ 0 w 6341206"/>
                  <a:gd name="connsiteY0" fmla="*/ 0 h 27336"/>
                  <a:gd name="connsiteX1" fmla="*/ 6341207 w 6341206"/>
                  <a:gd name="connsiteY1" fmla="*/ 0 h 27336"/>
                </a:gdLst>
                <a:ahLst/>
                <a:cxnLst>
                  <a:cxn ang="0">
                    <a:pos x="connsiteX0" y="connsiteY0"/>
                  </a:cxn>
                  <a:cxn ang="0">
                    <a:pos x="connsiteX1" y="connsiteY1"/>
                  </a:cxn>
                </a:cxnLst>
                <a:rect l="l" t="t" r="r" b="b"/>
                <a:pathLst>
                  <a:path w="6341206" h="27336">
                    <a:moveTo>
                      <a:pt x="0" y="0"/>
                    </a:moveTo>
                    <a:lnTo>
                      <a:pt x="6341207" y="0"/>
                    </a:lnTo>
                  </a:path>
                </a:pathLst>
              </a:custGeom>
              <a:ln w="27336" cap="flat">
                <a:noFill/>
                <a:prstDash val="solid"/>
                <a:miter/>
              </a:ln>
            </p:spPr>
            <p:txBody>
              <a:bodyPr rtlCol="0" anchor="ctr"/>
              <a:lstStyle/>
              <a:p>
                <a:endParaRPr lang="en-US" b="1">
                  <a:latin typeface="Montserrat" panose="00000500000000000000" pitchFamily="2" charset="0"/>
                </a:endParaRPr>
              </a:p>
            </p:txBody>
          </p:sp>
          <p:sp>
            <p:nvSpPr>
              <p:cNvPr id="94" name="Freeform: Shape 93">
                <a:extLst>
                  <a:ext uri="{FF2B5EF4-FFF2-40B4-BE49-F238E27FC236}">
                    <a16:creationId xmlns:a16="http://schemas.microsoft.com/office/drawing/2014/main" id="{29C22226-E2C7-3408-3595-F68001532CB6}"/>
                  </a:ext>
                </a:extLst>
              </p:cNvPr>
              <p:cNvSpPr/>
              <p:nvPr/>
            </p:nvSpPr>
            <p:spPr>
              <a:xfrm>
                <a:off x="1214279" y="2562985"/>
                <a:ext cx="6340933" cy="16948"/>
              </a:xfrm>
              <a:custGeom>
                <a:avLst/>
                <a:gdLst>
                  <a:gd name="connsiteX0" fmla="*/ 0 w 6340933"/>
                  <a:gd name="connsiteY0" fmla="*/ 0 h 16948"/>
                  <a:gd name="connsiteX1" fmla="*/ 6340934 w 6340933"/>
                  <a:gd name="connsiteY1" fmla="*/ 0 h 16948"/>
                  <a:gd name="connsiteX2" fmla="*/ 6340934 w 6340933"/>
                  <a:gd name="connsiteY2" fmla="*/ 16949 h 16948"/>
                  <a:gd name="connsiteX3" fmla="*/ 0 w 6340933"/>
                  <a:gd name="connsiteY3" fmla="*/ 16949 h 16948"/>
                </a:gdLst>
                <a:ahLst/>
                <a:cxnLst>
                  <a:cxn ang="0">
                    <a:pos x="connsiteX0" y="connsiteY0"/>
                  </a:cxn>
                  <a:cxn ang="0">
                    <a:pos x="connsiteX1" y="connsiteY1"/>
                  </a:cxn>
                  <a:cxn ang="0">
                    <a:pos x="connsiteX2" y="connsiteY2"/>
                  </a:cxn>
                  <a:cxn ang="0">
                    <a:pos x="connsiteX3" y="connsiteY3"/>
                  </a:cxn>
                </a:cxnLst>
                <a:rect l="l" t="t" r="r" b="b"/>
                <a:pathLst>
                  <a:path w="6340933" h="16948">
                    <a:moveTo>
                      <a:pt x="0" y="0"/>
                    </a:moveTo>
                    <a:lnTo>
                      <a:pt x="6340934" y="0"/>
                    </a:lnTo>
                    <a:lnTo>
                      <a:pt x="6340934" y="16949"/>
                    </a:lnTo>
                    <a:lnTo>
                      <a:pt x="0" y="16949"/>
                    </a:lnTo>
                    <a:close/>
                  </a:path>
                </a:pathLst>
              </a:custGeom>
              <a:solidFill>
                <a:srgbClr val="E5E5E5"/>
              </a:solidFill>
              <a:ln w="27336" cap="flat">
                <a:noFill/>
                <a:prstDash val="solid"/>
                <a:miter/>
              </a:ln>
            </p:spPr>
            <p:txBody>
              <a:bodyPr rtlCol="0" anchor="ctr"/>
              <a:lstStyle/>
              <a:p>
                <a:endParaRPr lang="en-US" b="1">
                  <a:latin typeface="Montserrat" panose="00000500000000000000" pitchFamily="2" charset="0"/>
                </a:endParaRPr>
              </a:p>
            </p:txBody>
          </p:sp>
          <p:sp>
            <p:nvSpPr>
              <p:cNvPr id="95" name="Freeform: Shape 94">
                <a:extLst>
                  <a:ext uri="{FF2B5EF4-FFF2-40B4-BE49-F238E27FC236}">
                    <a16:creationId xmlns:a16="http://schemas.microsoft.com/office/drawing/2014/main" id="{771E3BBE-D4BC-8F54-9321-41394B8FEC2C}"/>
                  </a:ext>
                </a:extLst>
              </p:cNvPr>
              <p:cNvSpPr/>
              <p:nvPr/>
            </p:nvSpPr>
            <p:spPr>
              <a:xfrm>
                <a:off x="1214279" y="3011574"/>
                <a:ext cx="6341206" cy="27336"/>
              </a:xfrm>
              <a:custGeom>
                <a:avLst/>
                <a:gdLst>
                  <a:gd name="connsiteX0" fmla="*/ 0 w 6341206"/>
                  <a:gd name="connsiteY0" fmla="*/ 0 h 27336"/>
                  <a:gd name="connsiteX1" fmla="*/ 6341207 w 6341206"/>
                  <a:gd name="connsiteY1" fmla="*/ 0 h 27336"/>
                </a:gdLst>
                <a:ahLst/>
                <a:cxnLst>
                  <a:cxn ang="0">
                    <a:pos x="connsiteX0" y="connsiteY0"/>
                  </a:cxn>
                  <a:cxn ang="0">
                    <a:pos x="connsiteX1" y="connsiteY1"/>
                  </a:cxn>
                </a:cxnLst>
                <a:rect l="l" t="t" r="r" b="b"/>
                <a:pathLst>
                  <a:path w="6341206" h="27336">
                    <a:moveTo>
                      <a:pt x="0" y="0"/>
                    </a:moveTo>
                    <a:lnTo>
                      <a:pt x="6341207" y="0"/>
                    </a:lnTo>
                  </a:path>
                </a:pathLst>
              </a:custGeom>
              <a:ln w="27336" cap="flat">
                <a:noFill/>
                <a:prstDash val="solid"/>
                <a:miter/>
              </a:ln>
            </p:spPr>
            <p:txBody>
              <a:bodyPr rtlCol="0" anchor="ctr"/>
              <a:lstStyle/>
              <a:p>
                <a:endParaRPr lang="en-US" b="1">
                  <a:latin typeface="Montserrat" panose="00000500000000000000" pitchFamily="2" charset="0"/>
                </a:endParaRPr>
              </a:p>
            </p:txBody>
          </p:sp>
          <p:sp>
            <p:nvSpPr>
              <p:cNvPr id="96" name="Freeform: Shape 95">
                <a:extLst>
                  <a:ext uri="{FF2B5EF4-FFF2-40B4-BE49-F238E27FC236}">
                    <a16:creationId xmlns:a16="http://schemas.microsoft.com/office/drawing/2014/main" id="{65F8F759-F33B-B3E4-1D4E-B1516D25DCA0}"/>
                  </a:ext>
                </a:extLst>
              </p:cNvPr>
              <p:cNvSpPr/>
              <p:nvPr/>
            </p:nvSpPr>
            <p:spPr>
              <a:xfrm>
                <a:off x="1214279" y="3003100"/>
                <a:ext cx="6340933" cy="16948"/>
              </a:xfrm>
              <a:custGeom>
                <a:avLst/>
                <a:gdLst>
                  <a:gd name="connsiteX0" fmla="*/ 0 w 6340933"/>
                  <a:gd name="connsiteY0" fmla="*/ 0 h 16948"/>
                  <a:gd name="connsiteX1" fmla="*/ 6340934 w 6340933"/>
                  <a:gd name="connsiteY1" fmla="*/ 0 h 16948"/>
                  <a:gd name="connsiteX2" fmla="*/ 6340934 w 6340933"/>
                  <a:gd name="connsiteY2" fmla="*/ 16949 h 16948"/>
                  <a:gd name="connsiteX3" fmla="*/ 0 w 6340933"/>
                  <a:gd name="connsiteY3" fmla="*/ 16949 h 16948"/>
                </a:gdLst>
                <a:ahLst/>
                <a:cxnLst>
                  <a:cxn ang="0">
                    <a:pos x="connsiteX0" y="connsiteY0"/>
                  </a:cxn>
                  <a:cxn ang="0">
                    <a:pos x="connsiteX1" y="connsiteY1"/>
                  </a:cxn>
                  <a:cxn ang="0">
                    <a:pos x="connsiteX2" y="connsiteY2"/>
                  </a:cxn>
                  <a:cxn ang="0">
                    <a:pos x="connsiteX3" y="connsiteY3"/>
                  </a:cxn>
                </a:cxnLst>
                <a:rect l="l" t="t" r="r" b="b"/>
                <a:pathLst>
                  <a:path w="6340933" h="16948">
                    <a:moveTo>
                      <a:pt x="0" y="0"/>
                    </a:moveTo>
                    <a:lnTo>
                      <a:pt x="6340934" y="0"/>
                    </a:lnTo>
                    <a:lnTo>
                      <a:pt x="6340934" y="16949"/>
                    </a:lnTo>
                    <a:lnTo>
                      <a:pt x="0" y="16949"/>
                    </a:lnTo>
                    <a:close/>
                  </a:path>
                </a:pathLst>
              </a:custGeom>
              <a:solidFill>
                <a:srgbClr val="E5E5E5"/>
              </a:solidFill>
              <a:ln w="27336" cap="flat">
                <a:noFill/>
                <a:prstDash val="solid"/>
                <a:miter/>
              </a:ln>
            </p:spPr>
            <p:txBody>
              <a:bodyPr rtlCol="0" anchor="ctr"/>
              <a:lstStyle/>
              <a:p>
                <a:endParaRPr lang="en-US" b="1">
                  <a:latin typeface="Montserrat" panose="00000500000000000000" pitchFamily="2" charset="0"/>
                </a:endParaRPr>
              </a:p>
            </p:txBody>
          </p:sp>
          <p:sp>
            <p:nvSpPr>
              <p:cNvPr id="97" name="Freeform: Shape 96">
                <a:extLst>
                  <a:ext uri="{FF2B5EF4-FFF2-40B4-BE49-F238E27FC236}">
                    <a16:creationId xmlns:a16="http://schemas.microsoft.com/office/drawing/2014/main" id="{65EF51AB-D14B-A05F-72AE-EF44B662A9F5}"/>
                  </a:ext>
                </a:extLst>
              </p:cNvPr>
              <p:cNvSpPr/>
              <p:nvPr/>
            </p:nvSpPr>
            <p:spPr>
              <a:xfrm>
                <a:off x="1214279" y="3451962"/>
                <a:ext cx="6341206" cy="27336"/>
              </a:xfrm>
              <a:custGeom>
                <a:avLst/>
                <a:gdLst>
                  <a:gd name="connsiteX0" fmla="*/ 0 w 6341206"/>
                  <a:gd name="connsiteY0" fmla="*/ 0 h 27336"/>
                  <a:gd name="connsiteX1" fmla="*/ 6341207 w 6341206"/>
                  <a:gd name="connsiteY1" fmla="*/ 0 h 27336"/>
                </a:gdLst>
                <a:ahLst/>
                <a:cxnLst>
                  <a:cxn ang="0">
                    <a:pos x="connsiteX0" y="connsiteY0"/>
                  </a:cxn>
                  <a:cxn ang="0">
                    <a:pos x="connsiteX1" y="connsiteY1"/>
                  </a:cxn>
                </a:cxnLst>
                <a:rect l="l" t="t" r="r" b="b"/>
                <a:pathLst>
                  <a:path w="6341206" h="27336">
                    <a:moveTo>
                      <a:pt x="0" y="0"/>
                    </a:moveTo>
                    <a:lnTo>
                      <a:pt x="6341207" y="0"/>
                    </a:lnTo>
                  </a:path>
                </a:pathLst>
              </a:custGeom>
              <a:ln w="27336" cap="flat">
                <a:noFill/>
                <a:prstDash val="solid"/>
                <a:miter/>
              </a:ln>
            </p:spPr>
            <p:txBody>
              <a:bodyPr rtlCol="0" anchor="ctr"/>
              <a:lstStyle/>
              <a:p>
                <a:endParaRPr lang="en-US" b="1">
                  <a:latin typeface="Montserrat" panose="00000500000000000000" pitchFamily="2" charset="0"/>
                </a:endParaRPr>
              </a:p>
            </p:txBody>
          </p:sp>
          <p:sp>
            <p:nvSpPr>
              <p:cNvPr id="98" name="Freeform: Shape 97">
                <a:extLst>
                  <a:ext uri="{FF2B5EF4-FFF2-40B4-BE49-F238E27FC236}">
                    <a16:creationId xmlns:a16="http://schemas.microsoft.com/office/drawing/2014/main" id="{83B20BDF-55D5-EBB1-83AF-12AEF68A010A}"/>
                  </a:ext>
                </a:extLst>
              </p:cNvPr>
              <p:cNvSpPr/>
              <p:nvPr/>
            </p:nvSpPr>
            <p:spPr>
              <a:xfrm>
                <a:off x="1214279" y="3443488"/>
                <a:ext cx="6340933" cy="16948"/>
              </a:xfrm>
              <a:custGeom>
                <a:avLst/>
                <a:gdLst>
                  <a:gd name="connsiteX0" fmla="*/ 0 w 6340933"/>
                  <a:gd name="connsiteY0" fmla="*/ 0 h 16948"/>
                  <a:gd name="connsiteX1" fmla="*/ 6340934 w 6340933"/>
                  <a:gd name="connsiteY1" fmla="*/ 0 h 16948"/>
                  <a:gd name="connsiteX2" fmla="*/ 6340934 w 6340933"/>
                  <a:gd name="connsiteY2" fmla="*/ 16949 h 16948"/>
                  <a:gd name="connsiteX3" fmla="*/ 0 w 6340933"/>
                  <a:gd name="connsiteY3" fmla="*/ 16949 h 16948"/>
                </a:gdLst>
                <a:ahLst/>
                <a:cxnLst>
                  <a:cxn ang="0">
                    <a:pos x="connsiteX0" y="connsiteY0"/>
                  </a:cxn>
                  <a:cxn ang="0">
                    <a:pos x="connsiteX1" y="connsiteY1"/>
                  </a:cxn>
                  <a:cxn ang="0">
                    <a:pos x="connsiteX2" y="connsiteY2"/>
                  </a:cxn>
                  <a:cxn ang="0">
                    <a:pos x="connsiteX3" y="connsiteY3"/>
                  </a:cxn>
                </a:cxnLst>
                <a:rect l="l" t="t" r="r" b="b"/>
                <a:pathLst>
                  <a:path w="6340933" h="16948">
                    <a:moveTo>
                      <a:pt x="0" y="0"/>
                    </a:moveTo>
                    <a:lnTo>
                      <a:pt x="6340934" y="0"/>
                    </a:lnTo>
                    <a:lnTo>
                      <a:pt x="6340934" y="16949"/>
                    </a:lnTo>
                    <a:lnTo>
                      <a:pt x="0" y="16949"/>
                    </a:lnTo>
                    <a:close/>
                  </a:path>
                </a:pathLst>
              </a:custGeom>
              <a:solidFill>
                <a:srgbClr val="E5E5E5"/>
              </a:solidFill>
              <a:ln w="27336" cap="flat">
                <a:noFill/>
                <a:prstDash val="solid"/>
                <a:miter/>
              </a:ln>
            </p:spPr>
            <p:txBody>
              <a:bodyPr rtlCol="0" anchor="ctr"/>
              <a:lstStyle/>
              <a:p>
                <a:endParaRPr lang="en-US" b="1">
                  <a:latin typeface="Montserrat" panose="00000500000000000000" pitchFamily="2" charset="0"/>
                </a:endParaRPr>
              </a:p>
            </p:txBody>
          </p:sp>
          <p:sp>
            <p:nvSpPr>
              <p:cNvPr id="99" name="Freeform: Shape 98">
                <a:extLst>
                  <a:ext uri="{FF2B5EF4-FFF2-40B4-BE49-F238E27FC236}">
                    <a16:creationId xmlns:a16="http://schemas.microsoft.com/office/drawing/2014/main" id="{6E60EB50-C94F-5684-816A-C32CD573756D}"/>
                  </a:ext>
                </a:extLst>
              </p:cNvPr>
              <p:cNvSpPr/>
              <p:nvPr/>
            </p:nvSpPr>
            <p:spPr>
              <a:xfrm>
                <a:off x="1214279" y="3892077"/>
                <a:ext cx="6341206" cy="27336"/>
              </a:xfrm>
              <a:custGeom>
                <a:avLst/>
                <a:gdLst>
                  <a:gd name="connsiteX0" fmla="*/ 0 w 6341206"/>
                  <a:gd name="connsiteY0" fmla="*/ 0 h 27336"/>
                  <a:gd name="connsiteX1" fmla="*/ 6341207 w 6341206"/>
                  <a:gd name="connsiteY1" fmla="*/ 0 h 27336"/>
                </a:gdLst>
                <a:ahLst/>
                <a:cxnLst>
                  <a:cxn ang="0">
                    <a:pos x="connsiteX0" y="connsiteY0"/>
                  </a:cxn>
                  <a:cxn ang="0">
                    <a:pos x="connsiteX1" y="connsiteY1"/>
                  </a:cxn>
                </a:cxnLst>
                <a:rect l="l" t="t" r="r" b="b"/>
                <a:pathLst>
                  <a:path w="6341206" h="27336">
                    <a:moveTo>
                      <a:pt x="0" y="0"/>
                    </a:moveTo>
                    <a:lnTo>
                      <a:pt x="6341207" y="0"/>
                    </a:lnTo>
                  </a:path>
                </a:pathLst>
              </a:custGeom>
              <a:ln w="27336" cap="flat">
                <a:noFill/>
                <a:prstDash val="solid"/>
                <a:miter/>
              </a:ln>
            </p:spPr>
            <p:txBody>
              <a:bodyPr rtlCol="0" anchor="ctr"/>
              <a:lstStyle/>
              <a:p>
                <a:endParaRPr lang="en-US" b="1">
                  <a:latin typeface="Montserrat" panose="00000500000000000000" pitchFamily="2" charset="0"/>
                </a:endParaRPr>
              </a:p>
            </p:txBody>
          </p:sp>
          <p:sp>
            <p:nvSpPr>
              <p:cNvPr id="100" name="Freeform: Shape 99">
                <a:extLst>
                  <a:ext uri="{FF2B5EF4-FFF2-40B4-BE49-F238E27FC236}">
                    <a16:creationId xmlns:a16="http://schemas.microsoft.com/office/drawing/2014/main" id="{D77C2E75-7D36-9C03-AEFE-596C192F774C}"/>
                  </a:ext>
                </a:extLst>
              </p:cNvPr>
              <p:cNvSpPr/>
              <p:nvPr/>
            </p:nvSpPr>
            <p:spPr>
              <a:xfrm>
                <a:off x="1214279" y="3883602"/>
                <a:ext cx="6340933" cy="16948"/>
              </a:xfrm>
              <a:custGeom>
                <a:avLst/>
                <a:gdLst>
                  <a:gd name="connsiteX0" fmla="*/ 0 w 6340933"/>
                  <a:gd name="connsiteY0" fmla="*/ 0 h 16948"/>
                  <a:gd name="connsiteX1" fmla="*/ 6340934 w 6340933"/>
                  <a:gd name="connsiteY1" fmla="*/ 0 h 16948"/>
                  <a:gd name="connsiteX2" fmla="*/ 6340934 w 6340933"/>
                  <a:gd name="connsiteY2" fmla="*/ 16949 h 16948"/>
                  <a:gd name="connsiteX3" fmla="*/ 0 w 6340933"/>
                  <a:gd name="connsiteY3" fmla="*/ 16949 h 16948"/>
                </a:gdLst>
                <a:ahLst/>
                <a:cxnLst>
                  <a:cxn ang="0">
                    <a:pos x="connsiteX0" y="connsiteY0"/>
                  </a:cxn>
                  <a:cxn ang="0">
                    <a:pos x="connsiteX1" y="connsiteY1"/>
                  </a:cxn>
                  <a:cxn ang="0">
                    <a:pos x="connsiteX2" y="connsiteY2"/>
                  </a:cxn>
                  <a:cxn ang="0">
                    <a:pos x="connsiteX3" y="connsiteY3"/>
                  </a:cxn>
                </a:cxnLst>
                <a:rect l="l" t="t" r="r" b="b"/>
                <a:pathLst>
                  <a:path w="6340933" h="16948">
                    <a:moveTo>
                      <a:pt x="0" y="0"/>
                    </a:moveTo>
                    <a:lnTo>
                      <a:pt x="6340934" y="0"/>
                    </a:lnTo>
                    <a:lnTo>
                      <a:pt x="6340934" y="16949"/>
                    </a:lnTo>
                    <a:lnTo>
                      <a:pt x="0" y="16949"/>
                    </a:lnTo>
                    <a:close/>
                  </a:path>
                </a:pathLst>
              </a:custGeom>
              <a:solidFill>
                <a:srgbClr val="E5E5E5"/>
              </a:solidFill>
              <a:ln w="27336" cap="flat">
                <a:noFill/>
                <a:prstDash val="solid"/>
                <a:miter/>
              </a:ln>
            </p:spPr>
            <p:txBody>
              <a:bodyPr rtlCol="0" anchor="ctr"/>
              <a:lstStyle/>
              <a:p>
                <a:endParaRPr lang="en-US" b="1">
                  <a:latin typeface="Montserrat" panose="00000500000000000000" pitchFamily="2" charset="0"/>
                </a:endParaRPr>
              </a:p>
            </p:txBody>
          </p:sp>
          <p:sp>
            <p:nvSpPr>
              <p:cNvPr id="101" name="Freeform: Shape 100">
                <a:extLst>
                  <a:ext uri="{FF2B5EF4-FFF2-40B4-BE49-F238E27FC236}">
                    <a16:creationId xmlns:a16="http://schemas.microsoft.com/office/drawing/2014/main" id="{D0F2D38B-0B93-1451-E1E2-CC30E03AFDEE}"/>
                  </a:ext>
                </a:extLst>
              </p:cNvPr>
              <p:cNvSpPr/>
              <p:nvPr/>
            </p:nvSpPr>
            <p:spPr>
              <a:xfrm>
                <a:off x="1214279" y="4332465"/>
                <a:ext cx="6341206" cy="27336"/>
              </a:xfrm>
              <a:custGeom>
                <a:avLst/>
                <a:gdLst>
                  <a:gd name="connsiteX0" fmla="*/ 0 w 6341206"/>
                  <a:gd name="connsiteY0" fmla="*/ 0 h 27336"/>
                  <a:gd name="connsiteX1" fmla="*/ 6341207 w 6341206"/>
                  <a:gd name="connsiteY1" fmla="*/ 0 h 27336"/>
                </a:gdLst>
                <a:ahLst/>
                <a:cxnLst>
                  <a:cxn ang="0">
                    <a:pos x="connsiteX0" y="connsiteY0"/>
                  </a:cxn>
                  <a:cxn ang="0">
                    <a:pos x="connsiteX1" y="connsiteY1"/>
                  </a:cxn>
                </a:cxnLst>
                <a:rect l="l" t="t" r="r" b="b"/>
                <a:pathLst>
                  <a:path w="6341206" h="27336">
                    <a:moveTo>
                      <a:pt x="0" y="0"/>
                    </a:moveTo>
                    <a:lnTo>
                      <a:pt x="6341207" y="0"/>
                    </a:lnTo>
                  </a:path>
                </a:pathLst>
              </a:custGeom>
              <a:ln w="27336" cap="flat">
                <a:noFill/>
                <a:prstDash val="solid"/>
                <a:miter/>
              </a:ln>
            </p:spPr>
            <p:txBody>
              <a:bodyPr rtlCol="0" anchor="ctr"/>
              <a:lstStyle/>
              <a:p>
                <a:endParaRPr lang="en-US" b="1">
                  <a:latin typeface="Montserrat" panose="00000500000000000000" pitchFamily="2" charset="0"/>
                </a:endParaRPr>
              </a:p>
            </p:txBody>
          </p:sp>
          <p:sp>
            <p:nvSpPr>
              <p:cNvPr id="102" name="Freeform: Shape 101">
                <a:extLst>
                  <a:ext uri="{FF2B5EF4-FFF2-40B4-BE49-F238E27FC236}">
                    <a16:creationId xmlns:a16="http://schemas.microsoft.com/office/drawing/2014/main" id="{F43E4507-A9B7-C240-4813-C92BC0FB2C2C}"/>
                  </a:ext>
                </a:extLst>
              </p:cNvPr>
              <p:cNvSpPr/>
              <p:nvPr/>
            </p:nvSpPr>
            <p:spPr>
              <a:xfrm>
                <a:off x="1214279" y="4323990"/>
                <a:ext cx="6340933" cy="16948"/>
              </a:xfrm>
              <a:custGeom>
                <a:avLst/>
                <a:gdLst>
                  <a:gd name="connsiteX0" fmla="*/ 0 w 6340933"/>
                  <a:gd name="connsiteY0" fmla="*/ 0 h 16948"/>
                  <a:gd name="connsiteX1" fmla="*/ 6340934 w 6340933"/>
                  <a:gd name="connsiteY1" fmla="*/ 0 h 16948"/>
                  <a:gd name="connsiteX2" fmla="*/ 6340934 w 6340933"/>
                  <a:gd name="connsiteY2" fmla="*/ 16949 h 16948"/>
                  <a:gd name="connsiteX3" fmla="*/ 0 w 6340933"/>
                  <a:gd name="connsiteY3" fmla="*/ 16949 h 16948"/>
                </a:gdLst>
                <a:ahLst/>
                <a:cxnLst>
                  <a:cxn ang="0">
                    <a:pos x="connsiteX0" y="connsiteY0"/>
                  </a:cxn>
                  <a:cxn ang="0">
                    <a:pos x="connsiteX1" y="connsiteY1"/>
                  </a:cxn>
                  <a:cxn ang="0">
                    <a:pos x="connsiteX2" y="connsiteY2"/>
                  </a:cxn>
                  <a:cxn ang="0">
                    <a:pos x="connsiteX3" y="connsiteY3"/>
                  </a:cxn>
                </a:cxnLst>
                <a:rect l="l" t="t" r="r" b="b"/>
                <a:pathLst>
                  <a:path w="6340933" h="16948">
                    <a:moveTo>
                      <a:pt x="0" y="0"/>
                    </a:moveTo>
                    <a:lnTo>
                      <a:pt x="6340934" y="0"/>
                    </a:lnTo>
                    <a:lnTo>
                      <a:pt x="6340934" y="16949"/>
                    </a:lnTo>
                    <a:lnTo>
                      <a:pt x="0" y="16949"/>
                    </a:lnTo>
                    <a:close/>
                  </a:path>
                </a:pathLst>
              </a:custGeom>
              <a:solidFill>
                <a:srgbClr val="E5E5E5"/>
              </a:solidFill>
              <a:ln w="27336" cap="flat">
                <a:noFill/>
                <a:prstDash val="solid"/>
                <a:miter/>
              </a:ln>
            </p:spPr>
            <p:txBody>
              <a:bodyPr rtlCol="0" anchor="ctr"/>
              <a:lstStyle/>
              <a:p>
                <a:endParaRPr lang="en-US" b="1">
                  <a:latin typeface="Montserrat" panose="00000500000000000000" pitchFamily="2" charset="0"/>
                </a:endParaRPr>
              </a:p>
            </p:txBody>
          </p:sp>
          <p:sp>
            <p:nvSpPr>
              <p:cNvPr id="103" name="Freeform: Shape 102">
                <a:extLst>
                  <a:ext uri="{FF2B5EF4-FFF2-40B4-BE49-F238E27FC236}">
                    <a16:creationId xmlns:a16="http://schemas.microsoft.com/office/drawing/2014/main" id="{51402059-6D28-B35A-9CF7-E71B9274EC91}"/>
                  </a:ext>
                </a:extLst>
              </p:cNvPr>
              <p:cNvSpPr/>
              <p:nvPr/>
            </p:nvSpPr>
            <p:spPr>
              <a:xfrm>
                <a:off x="1214279" y="4772579"/>
                <a:ext cx="6341206" cy="27336"/>
              </a:xfrm>
              <a:custGeom>
                <a:avLst/>
                <a:gdLst>
                  <a:gd name="connsiteX0" fmla="*/ 0 w 6341206"/>
                  <a:gd name="connsiteY0" fmla="*/ 0 h 27336"/>
                  <a:gd name="connsiteX1" fmla="*/ 6341207 w 6341206"/>
                  <a:gd name="connsiteY1" fmla="*/ 0 h 27336"/>
                </a:gdLst>
                <a:ahLst/>
                <a:cxnLst>
                  <a:cxn ang="0">
                    <a:pos x="connsiteX0" y="connsiteY0"/>
                  </a:cxn>
                  <a:cxn ang="0">
                    <a:pos x="connsiteX1" y="connsiteY1"/>
                  </a:cxn>
                </a:cxnLst>
                <a:rect l="l" t="t" r="r" b="b"/>
                <a:pathLst>
                  <a:path w="6341206" h="27336">
                    <a:moveTo>
                      <a:pt x="0" y="0"/>
                    </a:moveTo>
                    <a:lnTo>
                      <a:pt x="6341207" y="0"/>
                    </a:lnTo>
                  </a:path>
                </a:pathLst>
              </a:custGeom>
              <a:ln w="27336" cap="flat">
                <a:noFill/>
                <a:prstDash val="solid"/>
                <a:miter/>
              </a:ln>
            </p:spPr>
            <p:txBody>
              <a:bodyPr rtlCol="0" anchor="ctr"/>
              <a:lstStyle/>
              <a:p>
                <a:endParaRPr lang="en-US" b="1">
                  <a:latin typeface="Montserrat" panose="00000500000000000000" pitchFamily="2" charset="0"/>
                </a:endParaRPr>
              </a:p>
            </p:txBody>
          </p:sp>
          <p:sp>
            <p:nvSpPr>
              <p:cNvPr id="104" name="Freeform: Shape 103">
                <a:extLst>
                  <a:ext uri="{FF2B5EF4-FFF2-40B4-BE49-F238E27FC236}">
                    <a16:creationId xmlns:a16="http://schemas.microsoft.com/office/drawing/2014/main" id="{7252C3D1-40AA-B2DE-E00E-18559BDAE9DF}"/>
                  </a:ext>
                </a:extLst>
              </p:cNvPr>
              <p:cNvSpPr/>
              <p:nvPr/>
            </p:nvSpPr>
            <p:spPr>
              <a:xfrm>
                <a:off x="1214279" y="4764105"/>
                <a:ext cx="6340933" cy="16948"/>
              </a:xfrm>
              <a:custGeom>
                <a:avLst/>
                <a:gdLst>
                  <a:gd name="connsiteX0" fmla="*/ 0 w 6340933"/>
                  <a:gd name="connsiteY0" fmla="*/ 0 h 16948"/>
                  <a:gd name="connsiteX1" fmla="*/ 6340934 w 6340933"/>
                  <a:gd name="connsiteY1" fmla="*/ 0 h 16948"/>
                  <a:gd name="connsiteX2" fmla="*/ 6340934 w 6340933"/>
                  <a:gd name="connsiteY2" fmla="*/ 16948 h 16948"/>
                  <a:gd name="connsiteX3" fmla="*/ 0 w 6340933"/>
                  <a:gd name="connsiteY3" fmla="*/ 16948 h 16948"/>
                </a:gdLst>
                <a:ahLst/>
                <a:cxnLst>
                  <a:cxn ang="0">
                    <a:pos x="connsiteX0" y="connsiteY0"/>
                  </a:cxn>
                  <a:cxn ang="0">
                    <a:pos x="connsiteX1" y="connsiteY1"/>
                  </a:cxn>
                  <a:cxn ang="0">
                    <a:pos x="connsiteX2" y="connsiteY2"/>
                  </a:cxn>
                  <a:cxn ang="0">
                    <a:pos x="connsiteX3" y="connsiteY3"/>
                  </a:cxn>
                </a:cxnLst>
                <a:rect l="l" t="t" r="r" b="b"/>
                <a:pathLst>
                  <a:path w="6340933" h="16948">
                    <a:moveTo>
                      <a:pt x="0" y="0"/>
                    </a:moveTo>
                    <a:lnTo>
                      <a:pt x="6340934" y="0"/>
                    </a:lnTo>
                    <a:lnTo>
                      <a:pt x="6340934" y="16948"/>
                    </a:lnTo>
                    <a:lnTo>
                      <a:pt x="0" y="16948"/>
                    </a:lnTo>
                    <a:close/>
                  </a:path>
                </a:pathLst>
              </a:custGeom>
              <a:solidFill>
                <a:srgbClr val="E5E5E5"/>
              </a:solidFill>
              <a:ln w="27336" cap="flat">
                <a:noFill/>
                <a:prstDash val="solid"/>
                <a:miter/>
              </a:ln>
            </p:spPr>
            <p:txBody>
              <a:bodyPr rtlCol="0" anchor="ctr"/>
              <a:lstStyle/>
              <a:p>
                <a:endParaRPr lang="en-US" b="1">
                  <a:latin typeface="Montserrat" panose="00000500000000000000" pitchFamily="2" charset="0"/>
                </a:endParaRPr>
              </a:p>
            </p:txBody>
          </p:sp>
          <p:sp>
            <p:nvSpPr>
              <p:cNvPr id="105" name="Freeform: Shape 104">
                <a:extLst>
                  <a:ext uri="{FF2B5EF4-FFF2-40B4-BE49-F238E27FC236}">
                    <a16:creationId xmlns:a16="http://schemas.microsoft.com/office/drawing/2014/main" id="{226B5454-0C21-E47E-A9C8-F12DE3851D10}"/>
                  </a:ext>
                </a:extLst>
              </p:cNvPr>
              <p:cNvSpPr/>
              <p:nvPr/>
            </p:nvSpPr>
            <p:spPr>
              <a:xfrm>
                <a:off x="1214279" y="5212967"/>
                <a:ext cx="6341206" cy="27336"/>
              </a:xfrm>
              <a:custGeom>
                <a:avLst/>
                <a:gdLst>
                  <a:gd name="connsiteX0" fmla="*/ 0 w 6341206"/>
                  <a:gd name="connsiteY0" fmla="*/ 0 h 27336"/>
                  <a:gd name="connsiteX1" fmla="*/ 6341207 w 6341206"/>
                  <a:gd name="connsiteY1" fmla="*/ 0 h 27336"/>
                </a:gdLst>
                <a:ahLst/>
                <a:cxnLst>
                  <a:cxn ang="0">
                    <a:pos x="connsiteX0" y="connsiteY0"/>
                  </a:cxn>
                  <a:cxn ang="0">
                    <a:pos x="connsiteX1" y="connsiteY1"/>
                  </a:cxn>
                </a:cxnLst>
                <a:rect l="l" t="t" r="r" b="b"/>
                <a:pathLst>
                  <a:path w="6341206" h="27336">
                    <a:moveTo>
                      <a:pt x="0" y="0"/>
                    </a:moveTo>
                    <a:lnTo>
                      <a:pt x="6341207" y="0"/>
                    </a:lnTo>
                  </a:path>
                </a:pathLst>
              </a:custGeom>
              <a:ln w="27336" cap="flat">
                <a:noFill/>
                <a:prstDash val="solid"/>
                <a:miter/>
              </a:ln>
            </p:spPr>
            <p:txBody>
              <a:bodyPr rtlCol="0" anchor="ctr"/>
              <a:lstStyle/>
              <a:p>
                <a:endParaRPr lang="en-US" b="1">
                  <a:latin typeface="Montserrat" panose="00000500000000000000" pitchFamily="2" charset="0"/>
                </a:endParaRPr>
              </a:p>
            </p:txBody>
          </p:sp>
          <p:sp>
            <p:nvSpPr>
              <p:cNvPr id="106" name="Freeform: Shape 105">
                <a:extLst>
                  <a:ext uri="{FF2B5EF4-FFF2-40B4-BE49-F238E27FC236}">
                    <a16:creationId xmlns:a16="http://schemas.microsoft.com/office/drawing/2014/main" id="{46B77DBF-0323-02C8-56F6-74E0309AC590}"/>
                  </a:ext>
                </a:extLst>
              </p:cNvPr>
              <p:cNvSpPr/>
              <p:nvPr/>
            </p:nvSpPr>
            <p:spPr>
              <a:xfrm>
                <a:off x="1214279" y="5204493"/>
                <a:ext cx="6340933" cy="16948"/>
              </a:xfrm>
              <a:custGeom>
                <a:avLst/>
                <a:gdLst>
                  <a:gd name="connsiteX0" fmla="*/ 0 w 6340933"/>
                  <a:gd name="connsiteY0" fmla="*/ 0 h 16948"/>
                  <a:gd name="connsiteX1" fmla="*/ 6340934 w 6340933"/>
                  <a:gd name="connsiteY1" fmla="*/ 0 h 16948"/>
                  <a:gd name="connsiteX2" fmla="*/ 6340934 w 6340933"/>
                  <a:gd name="connsiteY2" fmla="*/ 16948 h 16948"/>
                  <a:gd name="connsiteX3" fmla="*/ 0 w 6340933"/>
                  <a:gd name="connsiteY3" fmla="*/ 16948 h 16948"/>
                </a:gdLst>
                <a:ahLst/>
                <a:cxnLst>
                  <a:cxn ang="0">
                    <a:pos x="connsiteX0" y="connsiteY0"/>
                  </a:cxn>
                  <a:cxn ang="0">
                    <a:pos x="connsiteX1" y="connsiteY1"/>
                  </a:cxn>
                  <a:cxn ang="0">
                    <a:pos x="connsiteX2" y="connsiteY2"/>
                  </a:cxn>
                  <a:cxn ang="0">
                    <a:pos x="connsiteX3" y="connsiteY3"/>
                  </a:cxn>
                </a:cxnLst>
                <a:rect l="l" t="t" r="r" b="b"/>
                <a:pathLst>
                  <a:path w="6340933" h="16948">
                    <a:moveTo>
                      <a:pt x="0" y="0"/>
                    </a:moveTo>
                    <a:lnTo>
                      <a:pt x="6340934" y="0"/>
                    </a:lnTo>
                    <a:lnTo>
                      <a:pt x="6340934" y="16948"/>
                    </a:lnTo>
                    <a:lnTo>
                      <a:pt x="0" y="16948"/>
                    </a:lnTo>
                    <a:close/>
                  </a:path>
                </a:pathLst>
              </a:custGeom>
              <a:solidFill>
                <a:srgbClr val="E5E5E5"/>
              </a:solidFill>
              <a:ln w="27336" cap="flat">
                <a:noFill/>
                <a:prstDash val="solid"/>
                <a:miter/>
              </a:ln>
            </p:spPr>
            <p:txBody>
              <a:bodyPr rtlCol="0" anchor="ctr"/>
              <a:lstStyle/>
              <a:p>
                <a:endParaRPr lang="en-US" b="1">
                  <a:latin typeface="Montserrat" panose="00000500000000000000" pitchFamily="2" charset="0"/>
                </a:endParaRPr>
              </a:p>
            </p:txBody>
          </p:sp>
          <p:sp>
            <p:nvSpPr>
              <p:cNvPr id="107" name="Freeform: Shape 106">
                <a:extLst>
                  <a:ext uri="{FF2B5EF4-FFF2-40B4-BE49-F238E27FC236}">
                    <a16:creationId xmlns:a16="http://schemas.microsoft.com/office/drawing/2014/main" id="{80EFF17E-585B-9C30-3401-63373C56A18C}"/>
                  </a:ext>
                </a:extLst>
              </p:cNvPr>
              <p:cNvSpPr/>
              <p:nvPr/>
            </p:nvSpPr>
            <p:spPr>
              <a:xfrm>
                <a:off x="1214279" y="5653082"/>
                <a:ext cx="6341206" cy="27336"/>
              </a:xfrm>
              <a:custGeom>
                <a:avLst/>
                <a:gdLst>
                  <a:gd name="connsiteX0" fmla="*/ 0 w 6341206"/>
                  <a:gd name="connsiteY0" fmla="*/ 0 h 27336"/>
                  <a:gd name="connsiteX1" fmla="*/ 6341207 w 6341206"/>
                  <a:gd name="connsiteY1" fmla="*/ 0 h 27336"/>
                </a:gdLst>
                <a:ahLst/>
                <a:cxnLst>
                  <a:cxn ang="0">
                    <a:pos x="connsiteX0" y="connsiteY0"/>
                  </a:cxn>
                  <a:cxn ang="0">
                    <a:pos x="connsiteX1" y="connsiteY1"/>
                  </a:cxn>
                </a:cxnLst>
                <a:rect l="l" t="t" r="r" b="b"/>
                <a:pathLst>
                  <a:path w="6341206" h="27336">
                    <a:moveTo>
                      <a:pt x="0" y="0"/>
                    </a:moveTo>
                    <a:lnTo>
                      <a:pt x="6341207" y="0"/>
                    </a:lnTo>
                  </a:path>
                </a:pathLst>
              </a:custGeom>
              <a:ln w="27336" cap="flat">
                <a:noFill/>
                <a:prstDash val="solid"/>
                <a:miter/>
              </a:ln>
            </p:spPr>
            <p:txBody>
              <a:bodyPr rtlCol="0" anchor="ctr"/>
              <a:lstStyle/>
              <a:p>
                <a:endParaRPr lang="en-US" b="1">
                  <a:latin typeface="Montserrat" panose="00000500000000000000" pitchFamily="2" charset="0"/>
                </a:endParaRPr>
              </a:p>
            </p:txBody>
          </p:sp>
          <p:sp>
            <p:nvSpPr>
              <p:cNvPr id="108" name="Freeform: Shape 107">
                <a:extLst>
                  <a:ext uri="{FF2B5EF4-FFF2-40B4-BE49-F238E27FC236}">
                    <a16:creationId xmlns:a16="http://schemas.microsoft.com/office/drawing/2014/main" id="{76E4EA4A-6370-8D22-A484-03FF46610ED2}"/>
                  </a:ext>
                </a:extLst>
              </p:cNvPr>
              <p:cNvSpPr/>
              <p:nvPr/>
            </p:nvSpPr>
            <p:spPr>
              <a:xfrm>
                <a:off x="1214279" y="5644607"/>
                <a:ext cx="6340933" cy="16948"/>
              </a:xfrm>
              <a:custGeom>
                <a:avLst/>
                <a:gdLst>
                  <a:gd name="connsiteX0" fmla="*/ 0 w 6340933"/>
                  <a:gd name="connsiteY0" fmla="*/ 0 h 16948"/>
                  <a:gd name="connsiteX1" fmla="*/ 6340934 w 6340933"/>
                  <a:gd name="connsiteY1" fmla="*/ 0 h 16948"/>
                  <a:gd name="connsiteX2" fmla="*/ 6340934 w 6340933"/>
                  <a:gd name="connsiteY2" fmla="*/ 16948 h 16948"/>
                  <a:gd name="connsiteX3" fmla="*/ 0 w 6340933"/>
                  <a:gd name="connsiteY3" fmla="*/ 16948 h 16948"/>
                </a:gdLst>
                <a:ahLst/>
                <a:cxnLst>
                  <a:cxn ang="0">
                    <a:pos x="connsiteX0" y="connsiteY0"/>
                  </a:cxn>
                  <a:cxn ang="0">
                    <a:pos x="connsiteX1" y="connsiteY1"/>
                  </a:cxn>
                  <a:cxn ang="0">
                    <a:pos x="connsiteX2" y="connsiteY2"/>
                  </a:cxn>
                  <a:cxn ang="0">
                    <a:pos x="connsiteX3" y="connsiteY3"/>
                  </a:cxn>
                </a:cxnLst>
                <a:rect l="l" t="t" r="r" b="b"/>
                <a:pathLst>
                  <a:path w="6340933" h="16948">
                    <a:moveTo>
                      <a:pt x="0" y="0"/>
                    </a:moveTo>
                    <a:lnTo>
                      <a:pt x="6340934" y="0"/>
                    </a:lnTo>
                    <a:lnTo>
                      <a:pt x="6340934" y="16948"/>
                    </a:lnTo>
                    <a:lnTo>
                      <a:pt x="0" y="16948"/>
                    </a:lnTo>
                    <a:close/>
                  </a:path>
                </a:pathLst>
              </a:custGeom>
              <a:solidFill>
                <a:srgbClr val="E5E5E5"/>
              </a:solidFill>
              <a:ln w="27336" cap="flat">
                <a:noFill/>
                <a:prstDash val="solid"/>
                <a:miter/>
              </a:ln>
            </p:spPr>
            <p:txBody>
              <a:bodyPr rtlCol="0" anchor="ctr"/>
              <a:lstStyle/>
              <a:p>
                <a:endParaRPr lang="en-US" b="1">
                  <a:latin typeface="Montserrat" panose="00000500000000000000" pitchFamily="2" charset="0"/>
                </a:endParaRPr>
              </a:p>
            </p:txBody>
          </p:sp>
          <p:sp>
            <p:nvSpPr>
              <p:cNvPr id="109" name="Freeform: Shape 108">
                <a:extLst>
                  <a:ext uri="{FF2B5EF4-FFF2-40B4-BE49-F238E27FC236}">
                    <a16:creationId xmlns:a16="http://schemas.microsoft.com/office/drawing/2014/main" id="{2E51DB46-0556-5F7B-015B-8E857462084A}"/>
                  </a:ext>
                </a:extLst>
              </p:cNvPr>
              <p:cNvSpPr/>
              <p:nvPr/>
            </p:nvSpPr>
            <p:spPr>
              <a:xfrm>
                <a:off x="1578399" y="3730519"/>
                <a:ext cx="596205" cy="1922289"/>
              </a:xfrm>
              <a:custGeom>
                <a:avLst/>
                <a:gdLst>
                  <a:gd name="connsiteX0" fmla="*/ 0 w 596205"/>
                  <a:gd name="connsiteY0" fmla="*/ 0 h 1922289"/>
                  <a:gd name="connsiteX1" fmla="*/ 596205 w 596205"/>
                  <a:gd name="connsiteY1" fmla="*/ 0 h 1922289"/>
                  <a:gd name="connsiteX2" fmla="*/ 596205 w 596205"/>
                  <a:gd name="connsiteY2" fmla="*/ 1922290 h 1922289"/>
                  <a:gd name="connsiteX3" fmla="*/ 0 w 596205"/>
                  <a:gd name="connsiteY3" fmla="*/ 1922290 h 1922289"/>
                </a:gdLst>
                <a:ahLst/>
                <a:cxnLst>
                  <a:cxn ang="0">
                    <a:pos x="connsiteX0" y="connsiteY0"/>
                  </a:cxn>
                  <a:cxn ang="0">
                    <a:pos x="connsiteX1" y="connsiteY1"/>
                  </a:cxn>
                  <a:cxn ang="0">
                    <a:pos x="connsiteX2" y="connsiteY2"/>
                  </a:cxn>
                  <a:cxn ang="0">
                    <a:pos x="connsiteX3" y="connsiteY3"/>
                  </a:cxn>
                </a:cxnLst>
                <a:rect l="l" t="t" r="r" b="b"/>
                <a:pathLst>
                  <a:path w="596205" h="1922289">
                    <a:moveTo>
                      <a:pt x="0" y="0"/>
                    </a:moveTo>
                    <a:lnTo>
                      <a:pt x="596205" y="0"/>
                    </a:lnTo>
                    <a:lnTo>
                      <a:pt x="596205" y="1922290"/>
                    </a:lnTo>
                    <a:lnTo>
                      <a:pt x="0" y="1922290"/>
                    </a:lnTo>
                    <a:close/>
                  </a:path>
                </a:pathLst>
              </a:custGeom>
              <a:solidFill>
                <a:schemeClr val="accent1"/>
              </a:solidFill>
              <a:ln w="27336" cap="flat">
                <a:noFill/>
                <a:prstDash val="solid"/>
                <a:miter/>
              </a:ln>
            </p:spPr>
            <p:txBody>
              <a:bodyPr rtlCol="0" anchor="ctr"/>
              <a:lstStyle/>
              <a:p>
                <a:endParaRPr lang="en-US" b="1">
                  <a:latin typeface="Montserrat" panose="00000500000000000000" pitchFamily="2" charset="0"/>
                </a:endParaRPr>
              </a:p>
            </p:txBody>
          </p:sp>
          <p:sp>
            <p:nvSpPr>
              <p:cNvPr id="110" name="Freeform: Shape 109">
                <a:extLst>
                  <a:ext uri="{FF2B5EF4-FFF2-40B4-BE49-F238E27FC236}">
                    <a16:creationId xmlns:a16="http://schemas.microsoft.com/office/drawing/2014/main" id="{7CC5213A-70C2-BE8A-EAE5-1C17D74ABF16}"/>
                  </a:ext>
                </a:extLst>
              </p:cNvPr>
              <p:cNvSpPr/>
              <p:nvPr/>
            </p:nvSpPr>
            <p:spPr>
              <a:xfrm>
                <a:off x="2751947" y="3002553"/>
                <a:ext cx="596205" cy="2650528"/>
              </a:xfrm>
              <a:custGeom>
                <a:avLst/>
                <a:gdLst>
                  <a:gd name="connsiteX0" fmla="*/ 0 w 596205"/>
                  <a:gd name="connsiteY0" fmla="*/ 0 h 2650528"/>
                  <a:gd name="connsiteX1" fmla="*/ 596205 w 596205"/>
                  <a:gd name="connsiteY1" fmla="*/ 0 h 2650528"/>
                  <a:gd name="connsiteX2" fmla="*/ 596205 w 596205"/>
                  <a:gd name="connsiteY2" fmla="*/ 2650529 h 2650528"/>
                  <a:gd name="connsiteX3" fmla="*/ 0 w 596205"/>
                  <a:gd name="connsiteY3" fmla="*/ 2650529 h 2650528"/>
                </a:gdLst>
                <a:ahLst/>
                <a:cxnLst>
                  <a:cxn ang="0">
                    <a:pos x="connsiteX0" y="connsiteY0"/>
                  </a:cxn>
                  <a:cxn ang="0">
                    <a:pos x="connsiteX1" y="connsiteY1"/>
                  </a:cxn>
                  <a:cxn ang="0">
                    <a:pos x="connsiteX2" y="connsiteY2"/>
                  </a:cxn>
                  <a:cxn ang="0">
                    <a:pos x="connsiteX3" y="connsiteY3"/>
                  </a:cxn>
                </a:cxnLst>
                <a:rect l="l" t="t" r="r" b="b"/>
                <a:pathLst>
                  <a:path w="596205" h="2650528">
                    <a:moveTo>
                      <a:pt x="0" y="0"/>
                    </a:moveTo>
                    <a:lnTo>
                      <a:pt x="596205" y="0"/>
                    </a:lnTo>
                    <a:lnTo>
                      <a:pt x="596205" y="2650529"/>
                    </a:lnTo>
                    <a:lnTo>
                      <a:pt x="0" y="2650529"/>
                    </a:lnTo>
                    <a:close/>
                  </a:path>
                </a:pathLst>
              </a:custGeom>
              <a:solidFill>
                <a:schemeClr val="accent4"/>
              </a:solidFill>
              <a:ln w="27336" cap="flat">
                <a:noFill/>
                <a:prstDash val="solid"/>
                <a:miter/>
              </a:ln>
            </p:spPr>
            <p:txBody>
              <a:bodyPr rtlCol="0" anchor="ctr"/>
              <a:lstStyle/>
              <a:p>
                <a:endParaRPr lang="en-US" b="1">
                  <a:latin typeface="Montserrat" panose="00000500000000000000" pitchFamily="2" charset="0"/>
                </a:endParaRPr>
              </a:p>
            </p:txBody>
          </p:sp>
          <p:sp>
            <p:nvSpPr>
              <p:cNvPr id="111" name="Freeform: Shape 110">
                <a:extLst>
                  <a:ext uri="{FF2B5EF4-FFF2-40B4-BE49-F238E27FC236}">
                    <a16:creationId xmlns:a16="http://schemas.microsoft.com/office/drawing/2014/main" id="{82FA7CFB-2D90-AB54-6384-ACDE7ECEA93D}"/>
                  </a:ext>
                </a:extLst>
              </p:cNvPr>
              <p:cNvSpPr/>
              <p:nvPr/>
            </p:nvSpPr>
            <p:spPr>
              <a:xfrm rot="10800000">
                <a:off x="6255370" y="3730792"/>
                <a:ext cx="596205" cy="1922289"/>
              </a:xfrm>
              <a:custGeom>
                <a:avLst/>
                <a:gdLst>
                  <a:gd name="connsiteX0" fmla="*/ -939 w 596205"/>
                  <a:gd name="connsiteY0" fmla="*/ -1132 h 1922289"/>
                  <a:gd name="connsiteX1" fmla="*/ 595268 w 596205"/>
                  <a:gd name="connsiteY1" fmla="*/ -1132 h 1922289"/>
                  <a:gd name="connsiteX2" fmla="*/ 595268 w 596205"/>
                  <a:gd name="connsiteY2" fmla="*/ 1921156 h 1922289"/>
                  <a:gd name="connsiteX3" fmla="*/ -939 w 596205"/>
                  <a:gd name="connsiteY3" fmla="*/ 1921156 h 1922289"/>
                </a:gdLst>
                <a:ahLst/>
                <a:cxnLst>
                  <a:cxn ang="0">
                    <a:pos x="connsiteX0" y="connsiteY0"/>
                  </a:cxn>
                  <a:cxn ang="0">
                    <a:pos x="connsiteX1" y="connsiteY1"/>
                  </a:cxn>
                  <a:cxn ang="0">
                    <a:pos x="connsiteX2" y="connsiteY2"/>
                  </a:cxn>
                  <a:cxn ang="0">
                    <a:pos x="connsiteX3" y="connsiteY3"/>
                  </a:cxn>
                </a:cxnLst>
                <a:rect l="l" t="t" r="r" b="b"/>
                <a:pathLst>
                  <a:path w="596205" h="1922289">
                    <a:moveTo>
                      <a:pt x="-939" y="-1132"/>
                    </a:moveTo>
                    <a:lnTo>
                      <a:pt x="595268" y="-1132"/>
                    </a:lnTo>
                    <a:lnTo>
                      <a:pt x="595268" y="1921156"/>
                    </a:lnTo>
                    <a:lnTo>
                      <a:pt x="-939" y="1921156"/>
                    </a:lnTo>
                    <a:close/>
                  </a:path>
                </a:pathLst>
              </a:custGeom>
              <a:solidFill>
                <a:schemeClr val="accent1"/>
              </a:solidFill>
              <a:ln w="27336" cap="flat">
                <a:noFill/>
                <a:prstDash val="solid"/>
                <a:miter/>
              </a:ln>
            </p:spPr>
            <p:txBody>
              <a:bodyPr rtlCol="0" anchor="ctr"/>
              <a:lstStyle/>
              <a:p>
                <a:endParaRPr lang="en-US" b="1">
                  <a:latin typeface="Montserrat" panose="00000500000000000000" pitchFamily="2" charset="0"/>
                </a:endParaRPr>
              </a:p>
            </p:txBody>
          </p:sp>
          <p:sp>
            <p:nvSpPr>
              <p:cNvPr id="112" name="Freeform: Shape 111">
                <a:extLst>
                  <a:ext uri="{FF2B5EF4-FFF2-40B4-BE49-F238E27FC236}">
                    <a16:creationId xmlns:a16="http://schemas.microsoft.com/office/drawing/2014/main" id="{D9B60E79-B962-773B-677C-8E3307BF330F}"/>
                  </a:ext>
                </a:extLst>
              </p:cNvPr>
              <p:cNvSpPr/>
              <p:nvPr/>
            </p:nvSpPr>
            <p:spPr>
              <a:xfrm rot="10800000">
                <a:off x="5081549" y="3002553"/>
                <a:ext cx="596205" cy="2650528"/>
              </a:xfrm>
              <a:custGeom>
                <a:avLst/>
                <a:gdLst>
                  <a:gd name="connsiteX0" fmla="*/ -940 w 596205"/>
                  <a:gd name="connsiteY0" fmla="*/ -1132 h 2650528"/>
                  <a:gd name="connsiteX1" fmla="*/ 595267 w 596205"/>
                  <a:gd name="connsiteY1" fmla="*/ -1132 h 2650528"/>
                  <a:gd name="connsiteX2" fmla="*/ 595267 w 596205"/>
                  <a:gd name="connsiteY2" fmla="*/ 2649396 h 2650528"/>
                  <a:gd name="connsiteX3" fmla="*/ -940 w 596205"/>
                  <a:gd name="connsiteY3" fmla="*/ 2649396 h 2650528"/>
                </a:gdLst>
                <a:ahLst/>
                <a:cxnLst>
                  <a:cxn ang="0">
                    <a:pos x="connsiteX0" y="connsiteY0"/>
                  </a:cxn>
                  <a:cxn ang="0">
                    <a:pos x="connsiteX1" y="connsiteY1"/>
                  </a:cxn>
                  <a:cxn ang="0">
                    <a:pos x="connsiteX2" y="connsiteY2"/>
                  </a:cxn>
                  <a:cxn ang="0">
                    <a:pos x="connsiteX3" y="connsiteY3"/>
                  </a:cxn>
                </a:cxnLst>
                <a:rect l="l" t="t" r="r" b="b"/>
                <a:pathLst>
                  <a:path w="596205" h="2650528">
                    <a:moveTo>
                      <a:pt x="-940" y="-1132"/>
                    </a:moveTo>
                    <a:lnTo>
                      <a:pt x="595267" y="-1132"/>
                    </a:lnTo>
                    <a:lnTo>
                      <a:pt x="595267" y="2649396"/>
                    </a:lnTo>
                    <a:lnTo>
                      <a:pt x="-940" y="2649396"/>
                    </a:lnTo>
                    <a:close/>
                  </a:path>
                </a:pathLst>
              </a:custGeom>
              <a:solidFill>
                <a:schemeClr val="accent4"/>
              </a:solidFill>
              <a:ln w="27336" cap="flat">
                <a:noFill/>
                <a:prstDash val="solid"/>
                <a:miter/>
              </a:ln>
            </p:spPr>
            <p:txBody>
              <a:bodyPr rtlCol="0" anchor="ctr"/>
              <a:lstStyle/>
              <a:p>
                <a:endParaRPr lang="en-US" b="1">
                  <a:latin typeface="Montserrat" panose="00000500000000000000" pitchFamily="2" charset="0"/>
                </a:endParaRPr>
              </a:p>
            </p:txBody>
          </p:sp>
          <p:sp>
            <p:nvSpPr>
              <p:cNvPr id="113" name="Freeform: Shape 112">
                <a:extLst>
                  <a:ext uri="{FF2B5EF4-FFF2-40B4-BE49-F238E27FC236}">
                    <a16:creationId xmlns:a16="http://schemas.microsoft.com/office/drawing/2014/main" id="{55E466EB-6207-F37F-524D-57F46AB7DC0E}"/>
                  </a:ext>
                </a:extLst>
              </p:cNvPr>
              <p:cNvSpPr/>
              <p:nvPr/>
            </p:nvSpPr>
            <p:spPr>
              <a:xfrm>
                <a:off x="3906087" y="2571459"/>
                <a:ext cx="596205" cy="3081622"/>
              </a:xfrm>
              <a:custGeom>
                <a:avLst/>
                <a:gdLst>
                  <a:gd name="connsiteX0" fmla="*/ 0 w 596205"/>
                  <a:gd name="connsiteY0" fmla="*/ 0 h 3081622"/>
                  <a:gd name="connsiteX1" fmla="*/ 596205 w 596205"/>
                  <a:gd name="connsiteY1" fmla="*/ 0 h 3081622"/>
                  <a:gd name="connsiteX2" fmla="*/ 596205 w 596205"/>
                  <a:gd name="connsiteY2" fmla="*/ 3081622 h 3081622"/>
                  <a:gd name="connsiteX3" fmla="*/ 0 w 596205"/>
                  <a:gd name="connsiteY3" fmla="*/ 3081622 h 3081622"/>
                </a:gdLst>
                <a:ahLst/>
                <a:cxnLst>
                  <a:cxn ang="0">
                    <a:pos x="connsiteX0" y="connsiteY0"/>
                  </a:cxn>
                  <a:cxn ang="0">
                    <a:pos x="connsiteX1" y="connsiteY1"/>
                  </a:cxn>
                  <a:cxn ang="0">
                    <a:pos x="connsiteX2" y="connsiteY2"/>
                  </a:cxn>
                  <a:cxn ang="0">
                    <a:pos x="connsiteX3" y="connsiteY3"/>
                  </a:cxn>
                </a:cxnLst>
                <a:rect l="l" t="t" r="r" b="b"/>
                <a:pathLst>
                  <a:path w="596205" h="3081622">
                    <a:moveTo>
                      <a:pt x="0" y="0"/>
                    </a:moveTo>
                    <a:lnTo>
                      <a:pt x="596205" y="0"/>
                    </a:lnTo>
                    <a:lnTo>
                      <a:pt x="596205" y="3081622"/>
                    </a:lnTo>
                    <a:lnTo>
                      <a:pt x="0" y="3081622"/>
                    </a:lnTo>
                    <a:close/>
                  </a:path>
                </a:pathLst>
              </a:custGeom>
              <a:solidFill>
                <a:schemeClr val="accent1"/>
              </a:solidFill>
              <a:ln w="27336" cap="flat">
                <a:noFill/>
                <a:prstDash val="solid"/>
                <a:miter/>
              </a:ln>
            </p:spPr>
            <p:txBody>
              <a:bodyPr rtlCol="0" anchor="ctr"/>
              <a:lstStyle/>
              <a:p>
                <a:endParaRPr lang="en-US" b="1">
                  <a:latin typeface="Montserrat" panose="00000500000000000000" pitchFamily="2" charset="0"/>
                </a:endParaRPr>
              </a:p>
            </p:txBody>
          </p:sp>
          <p:sp>
            <p:nvSpPr>
              <p:cNvPr id="114" name="TextBox 113">
                <a:extLst>
                  <a:ext uri="{FF2B5EF4-FFF2-40B4-BE49-F238E27FC236}">
                    <a16:creationId xmlns:a16="http://schemas.microsoft.com/office/drawing/2014/main" id="{7BA209F5-18F2-F53E-C73A-4ACD915A12CF}"/>
                  </a:ext>
                </a:extLst>
              </p:cNvPr>
              <p:cNvSpPr txBox="1"/>
              <p:nvPr/>
            </p:nvSpPr>
            <p:spPr>
              <a:xfrm>
                <a:off x="950620" y="5550502"/>
                <a:ext cx="239168"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0</a:t>
                </a:r>
              </a:p>
            </p:txBody>
          </p:sp>
          <p:sp>
            <p:nvSpPr>
              <p:cNvPr id="115" name="TextBox 114">
                <a:extLst>
                  <a:ext uri="{FF2B5EF4-FFF2-40B4-BE49-F238E27FC236}">
                    <a16:creationId xmlns:a16="http://schemas.microsoft.com/office/drawing/2014/main" id="{C402C6D9-2F59-345A-4FF4-EE48B3B07F5B}"/>
                  </a:ext>
                </a:extLst>
              </p:cNvPr>
              <p:cNvSpPr txBox="1"/>
              <p:nvPr/>
            </p:nvSpPr>
            <p:spPr>
              <a:xfrm>
                <a:off x="952807" y="5114488"/>
                <a:ext cx="215123"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1</a:t>
                </a:r>
              </a:p>
            </p:txBody>
          </p:sp>
          <p:sp>
            <p:nvSpPr>
              <p:cNvPr id="116" name="TextBox 115">
                <a:extLst>
                  <a:ext uri="{FF2B5EF4-FFF2-40B4-BE49-F238E27FC236}">
                    <a16:creationId xmlns:a16="http://schemas.microsoft.com/office/drawing/2014/main" id="{1847FA9E-EE83-BF11-9246-593AF219B3F1}"/>
                  </a:ext>
                </a:extLst>
              </p:cNvPr>
              <p:cNvSpPr txBox="1"/>
              <p:nvPr/>
            </p:nvSpPr>
            <p:spPr>
              <a:xfrm>
                <a:off x="952807" y="4665899"/>
                <a:ext cx="231154"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2</a:t>
                </a:r>
              </a:p>
            </p:txBody>
          </p:sp>
          <p:sp>
            <p:nvSpPr>
              <p:cNvPr id="117" name="TextBox 116">
                <a:extLst>
                  <a:ext uri="{FF2B5EF4-FFF2-40B4-BE49-F238E27FC236}">
                    <a16:creationId xmlns:a16="http://schemas.microsoft.com/office/drawing/2014/main" id="{92CA1614-DDE6-C5AE-77B7-D783817D7EFB}"/>
                  </a:ext>
                </a:extLst>
              </p:cNvPr>
              <p:cNvSpPr txBox="1"/>
              <p:nvPr/>
            </p:nvSpPr>
            <p:spPr>
              <a:xfrm>
                <a:off x="952807" y="4232345"/>
                <a:ext cx="234360"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3</a:t>
                </a:r>
              </a:p>
            </p:txBody>
          </p:sp>
          <p:sp>
            <p:nvSpPr>
              <p:cNvPr id="118" name="TextBox 117">
                <a:extLst>
                  <a:ext uri="{FF2B5EF4-FFF2-40B4-BE49-F238E27FC236}">
                    <a16:creationId xmlns:a16="http://schemas.microsoft.com/office/drawing/2014/main" id="{6085776F-999D-3E3B-6F7A-B3832EA83141}"/>
                  </a:ext>
                </a:extLst>
              </p:cNvPr>
              <p:cNvSpPr txBox="1"/>
              <p:nvPr/>
            </p:nvSpPr>
            <p:spPr>
              <a:xfrm>
                <a:off x="952807" y="3787857"/>
                <a:ext cx="242374"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4</a:t>
                </a:r>
              </a:p>
            </p:txBody>
          </p:sp>
          <p:sp>
            <p:nvSpPr>
              <p:cNvPr id="119" name="TextBox 118">
                <a:extLst>
                  <a:ext uri="{FF2B5EF4-FFF2-40B4-BE49-F238E27FC236}">
                    <a16:creationId xmlns:a16="http://schemas.microsoft.com/office/drawing/2014/main" id="{EBDD64E0-15A8-0C30-F42A-FA2265EE2299}"/>
                  </a:ext>
                </a:extLst>
              </p:cNvPr>
              <p:cNvSpPr txBox="1"/>
              <p:nvPr/>
            </p:nvSpPr>
            <p:spPr>
              <a:xfrm>
                <a:off x="952807" y="3345555"/>
                <a:ext cx="234360"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5</a:t>
                </a:r>
              </a:p>
            </p:txBody>
          </p:sp>
          <p:sp>
            <p:nvSpPr>
              <p:cNvPr id="120" name="TextBox 119">
                <a:extLst>
                  <a:ext uri="{FF2B5EF4-FFF2-40B4-BE49-F238E27FC236}">
                    <a16:creationId xmlns:a16="http://schemas.microsoft.com/office/drawing/2014/main" id="{40719D46-D0E5-6F2C-206F-4F6367539D5E}"/>
                  </a:ext>
                </a:extLst>
              </p:cNvPr>
              <p:cNvSpPr txBox="1"/>
              <p:nvPr/>
            </p:nvSpPr>
            <p:spPr>
              <a:xfrm>
                <a:off x="952807" y="2909541"/>
                <a:ext cx="237566"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6</a:t>
                </a:r>
              </a:p>
            </p:txBody>
          </p:sp>
          <p:sp>
            <p:nvSpPr>
              <p:cNvPr id="121" name="TextBox 120">
                <a:extLst>
                  <a:ext uri="{FF2B5EF4-FFF2-40B4-BE49-F238E27FC236}">
                    <a16:creationId xmlns:a16="http://schemas.microsoft.com/office/drawing/2014/main" id="{B13FD29C-7BFE-AB96-1E88-54F5F3A2990E}"/>
                  </a:ext>
                </a:extLst>
              </p:cNvPr>
              <p:cNvSpPr txBox="1"/>
              <p:nvPr/>
            </p:nvSpPr>
            <p:spPr>
              <a:xfrm>
                <a:off x="952807" y="2467513"/>
                <a:ext cx="235962"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7</a:t>
                </a:r>
              </a:p>
            </p:txBody>
          </p:sp>
          <p:sp>
            <p:nvSpPr>
              <p:cNvPr id="122" name="TextBox 121">
                <a:extLst>
                  <a:ext uri="{FF2B5EF4-FFF2-40B4-BE49-F238E27FC236}">
                    <a16:creationId xmlns:a16="http://schemas.microsoft.com/office/drawing/2014/main" id="{7D4AC303-83DB-233A-5F52-860AB90B8D34}"/>
                  </a:ext>
                </a:extLst>
              </p:cNvPr>
              <p:cNvSpPr txBox="1"/>
              <p:nvPr/>
            </p:nvSpPr>
            <p:spPr>
              <a:xfrm>
                <a:off x="1560493" y="5793522"/>
                <a:ext cx="409086"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10-20</a:t>
                </a:r>
              </a:p>
            </p:txBody>
          </p:sp>
          <p:sp>
            <p:nvSpPr>
              <p:cNvPr id="123" name="TextBox 122">
                <a:extLst>
                  <a:ext uri="{FF2B5EF4-FFF2-40B4-BE49-F238E27FC236}">
                    <a16:creationId xmlns:a16="http://schemas.microsoft.com/office/drawing/2014/main" id="{B3BFB93C-7A94-953B-A82B-7EF6BE0B2BC8}"/>
                  </a:ext>
                </a:extLst>
              </p:cNvPr>
              <p:cNvSpPr txBox="1"/>
              <p:nvPr/>
            </p:nvSpPr>
            <p:spPr>
              <a:xfrm>
                <a:off x="2821518" y="5793522"/>
                <a:ext cx="436338"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30-40</a:t>
                </a:r>
              </a:p>
            </p:txBody>
          </p:sp>
          <p:sp>
            <p:nvSpPr>
              <p:cNvPr id="124" name="TextBox 123">
                <a:extLst>
                  <a:ext uri="{FF2B5EF4-FFF2-40B4-BE49-F238E27FC236}">
                    <a16:creationId xmlns:a16="http://schemas.microsoft.com/office/drawing/2014/main" id="{EC407A79-6794-7B81-8183-06D66C2E0AF8}"/>
                  </a:ext>
                </a:extLst>
              </p:cNvPr>
              <p:cNvSpPr txBox="1"/>
              <p:nvPr/>
            </p:nvSpPr>
            <p:spPr>
              <a:xfrm>
                <a:off x="4082816" y="5793522"/>
                <a:ext cx="431528"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50-60</a:t>
                </a:r>
              </a:p>
            </p:txBody>
          </p:sp>
          <p:sp>
            <p:nvSpPr>
              <p:cNvPr id="125" name="TextBox 124">
                <a:extLst>
                  <a:ext uri="{FF2B5EF4-FFF2-40B4-BE49-F238E27FC236}">
                    <a16:creationId xmlns:a16="http://schemas.microsoft.com/office/drawing/2014/main" id="{957D7148-CDBC-D1D5-4F04-0FC146ADBA20}"/>
                  </a:ext>
                </a:extLst>
              </p:cNvPr>
              <p:cNvSpPr txBox="1"/>
              <p:nvPr/>
            </p:nvSpPr>
            <p:spPr>
              <a:xfrm>
                <a:off x="5151940" y="5793522"/>
                <a:ext cx="434734"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70-80</a:t>
                </a:r>
              </a:p>
            </p:txBody>
          </p:sp>
          <p:sp>
            <p:nvSpPr>
              <p:cNvPr id="126" name="TextBox 125">
                <a:extLst>
                  <a:ext uri="{FF2B5EF4-FFF2-40B4-BE49-F238E27FC236}">
                    <a16:creationId xmlns:a16="http://schemas.microsoft.com/office/drawing/2014/main" id="{9D85FD41-39FB-72A4-CCC5-70DF905635AD}"/>
                  </a:ext>
                </a:extLst>
              </p:cNvPr>
              <p:cNvSpPr txBox="1"/>
              <p:nvPr/>
            </p:nvSpPr>
            <p:spPr>
              <a:xfrm>
                <a:off x="6356651" y="5793522"/>
                <a:ext cx="470000" cy="191719"/>
              </a:xfrm>
              <a:prstGeom prst="rect">
                <a:avLst/>
              </a:prstGeom>
              <a:noFill/>
            </p:spPr>
            <p:txBody>
              <a:bodyPr wrap="none" rtlCol="0">
                <a:spAutoFit/>
              </a:bodyPr>
              <a:lstStyle/>
              <a:p>
                <a:pPr algn="l"/>
                <a:r>
                  <a:rPr lang="en-US" sz="646" b="1" spc="0" baseline="0">
                    <a:ln/>
                    <a:solidFill>
                      <a:srgbClr val="282828"/>
                    </a:solidFill>
                    <a:latin typeface="Montserrat" panose="00000500000000000000" pitchFamily="2" charset="0"/>
                    <a:cs typeface="Arial"/>
                    <a:sym typeface="Arial"/>
                    <a:rtl val="0"/>
                  </a:rPr>
                  <a:t>90-100</a:t>
                </a:r>
              </a:p>
            </p:txBody>
          </p:sp>
        </p:grpSp>
        <p:grpSp>
          <p:nvGrpSpPr>
            <p:cNvPr id="8" name="Group 7">
              <a:extLst>
                <a:ext uri="{FF2B5EF4-FFF2-40B4-BE49-F238E27FC236}">
                  <a16:creationId xmlns:a16="http://schemas.microsoft.com/office/drawing/2014/main" id="{89B8D2EB-3879-1E99-7226-BDDF7C59071C}"/>
                </a:ext>
              </a:extLst>
            </p:cNvPr>
            <p:cNvGrpSpPr/>
            <p:nvPr/>
          </p:nvGrpSpPr>
          <p:grpSpPr>
            <a:xfrm>
              <a:off x="9033998" y="2136671"/>
              <a:ext cx="1596571" cy="2887640"/>
              <a:chOff x="9033998" y="1494971"/>
              <a:chExt cx="1596571" cy="2887640"/>
            </a:xfrm>
          </p:grpSpPr>
          <p:grpSp>
            <p:nvGrpSpPr>
              <p:cNvPr id="7" name="Group 6">
                <a:extLst>
                  <a:ext uri="{FF2B5EF4-FFF2-40B4-BE49-F238E27FC236}">
                    <a16:creationId xmlns:a16="http://schemas.microsoft.com/office/drawing/2014/main" id="{8588E52C-6218-37D2-AD7E-9E4043312F77}"/>
                  </a:ext>
                </a:extLst>
              </p:cNvPr>
              <p:cNvGrpSpPr/>
              <p:nvPr/>
            </p:nvGrpSpPr>
            <p:grpSpPr>
              <a:xfrm>
                <a:off x="9033998" y="1494971"/>
                <a:ext cx="1596571" cy="1044534"/>
                <a:chOff x="9033998" y="1494971"/>
                <a:chExt cx="1596571" cy="1044534"/>
              </a:xfrm>
            </p:grpSpPr>
            <p:sp>
              <p:nvSpPr>
                <p:cNvPr id="3" name="TextBox 2">
                  <a:extLst>
                    <a:ext uri="{FF2B5EF4-FFF2-40B4-BE49-F238E27FC236}">
                      <a16:creationId xmlns:a16="http://schemas.microsoft.com/office/drawing/2014/main" id="{8D7A70DB-415B-A266-10C4-E8EF40DB12CC}"/>
                    </a:ext>
                  </a:extLst>
                </p:cNvPr>
                <p:cNvSpPr txBox="1"/>
                <p:nvPr/>
              </p:nvSpPr>
              <p:spPr>
                <a:xfrm>
                  <a:off x="9033998" y="1494971"/>
                  <a:ext cx="1596571" cy="646331"/>
                </a:xfrm>
                <a:prstGeom prst="rect">
                  <a:avLst/>
                </a:prstGeom>
                <a:noFill/>
              </p:spPr>
              <p:txBody>
                <a:bodyPr wrap="square" rtlCol="0">
                  <a:spAutoFit/>
                </a:bodyPr>
                <a:lstStyle/>
                <a:p>
                  <a:r>
                    <a:rPr lang="en-US" sz="3600" b="1" dirty="0">
                      <a:solidFill>
                        <a:schemeClr val="tx1">
                          <a:lumMod val="85000"/>
                          <a:lumOff val="15000"/>
                        </a:schemeClr>
                      </a:solidFill>
                      <a:latin typeface="Montserrat" panose="00000500000000000000" pitchFamily="2" charset="0"/>
                    </a:rPr>
                    <a:t>154K+</a:t>
                  </a:r>
                </a:p>
              </p:txBody>
            </p:sp>
            <p:sp>
              <p:nvSpPr>
                <p:cNvPr id="4" name="TextBox 3">
                  <a:extLst>
                    <a:ext uri="{FF2B5EF4-FFF2-40B4-BE49-F238E27FC236}">
                      <a16:creationId xmlns:a16="http://schemas.microsoft.com/office/drawing/2014/main" id="{CD4D64E9-D1C5-7D26-84F3-C67CDFA1FBDF}"/>
                    </a:ext>
                  </a:extLst>
                </p:cNvPr>
                <p:cNvSpPr txBox="1"/>
                <p:nvPr/>
              </p:nvSpPr>
              <p:spPr>
                <a:xfrm>
                  <a:off x="9033998" y="2170173"/>
                  <a:ext cx="1596571" cy="369332"/>
                </a:xfrm>
                <a:prstGeom prst="rect">
                  <a:avLst/>
                </a:prstGeom>
                <a:noFill/>
              </p:spPr>
              <p:txBody>
                <a:bodyPr wrap="square" rtlCol="0">
                  <a:spAutoFit/>
                </a:bodyPr>
                <a:lstStyle/>
                <a:p>
                  <a:r>
                    <a:rPr lang="en-US" dirty="0">
                      <a:latin typeface="Montserrat" panose="00000500000000000000" pitchFamily="2" charset="0"/>
                    </a:rPr>
                    <a:t>Project</a:t>
                  </a:r>
                </a:p>
              </p:txBody>
            </p:sp>
          </p:grpSp>
          <p:sp>
            <p:nvSpPr>
              <p:cNvPr id="5" name="TextBox 4">
                <a:extLst>
                  <a:ext uri="{FF2B5EF4-FFF2-40B4-BE49-F238E27FC236}">
                    <a16:creationId xmlns:a16="http://schemas.microsoft.com/office/drawing/2014/main" id="{25AD2889-FEB1-8D5E-73AD-85B11B06843A}"/>
                  </a:ext>
                </a:extLst>
              </p:cNvPr>
              <p:cNvSpPr txBox="1"/>
              <p:nvPr/>
            </p:nvSpPr>
            <p:spPr>
              <a:xfrm>
                <a:off x="9033998" y="3516129"/>
                <a:ext cx="1596571" cy="646331"/>
              </a:xfrm>
              <a:prstGeom prst="rect">
                <a:avLst/>
              </a:prstGeom>
              <a:noFill/>
            </p:spPr>
            <p:txBody>
              <a:bodyPr wrap="square" rtlCol="0">
                <a:spAutoFit/>
              </a:bodyPr>
              <a:lstStyle/>
              <a:p>
                <a:r>
                  <a:rPr lang="en-US" sz="3600" b="1" dirty="0">
                    <a:latin typeface="Montserrat" panose="00000500000000000000" pitchFamily="2" charset="0"/>
                  </a:rPr>
                  <a:t>194K+</a:t>
                </a:r>
              </a:p>
            </p:txBody>
          </p:sp>
          <p:sp>
            <p:nvSpPr>
              <p:cNvPr id="6" name="TextBox 5">
                <a:extLst>
                  <a:ext uri="{FF2B5EF4-FFF2-40B4-BE49-F238E27FC236}">
                    <a16:creationId xmlns:a16="http://schemas.microsoft.com/office/drawing/2014/main" id="{7350AD02-A8D4-0549-A808-093C95ED01C8}"/>
                  </a:ext>
                </a:extLst>
              </p:cNvPr>
              <p:cNvSpPr txBox="1"/>
              <p:nvPr/>
            </p:nvSpPr>
            <p:spPr>
              <a:xfrm>
                <a:off x="9033998" y="4013279"/>
                <a:ext cx="1596571" cy="369332"/>
              </a:xfrm>
              <a:prstGeom prst="rect">
                <a:avLst/>
              </a:prstGeom>
              <a:noFill/>
            </p:spPr>
            <p:txBody>
              <a:bodyPr wrap="square" rtlCol="0">
                <a:spAutoFit/>
              </a:bodyPr>
              <a:lstStyle/>
              <a:p>
                <a:r>
                  <a:rPr lang="en-US" dirty="0">
                    <a:latin typeface="Montserrat" panose="00000500000000000000" pitchFamily="2" charset="0"/>
                  </a:rPr>
                  <a:t>Customers</a:t>
                </a:r>
              </a:p>
            </p:txBody>
          </p:sp>
        </p:grpSp>
      </p:grpSp>
      <p:sp>
        <p:nvSpPr>
          <p:cNvPr id="10" name="TextBox 9">
            <a:extLst>
              <a:ext uri="{FF2B5EF4-FFF2-40B4-BE49-F238E27FC236}">
                <a16:creationId xmlns:a16="http://schemas.microsoft.com/office/drawing/2014/main" id="{54E6FDCB-67BD-9BE3-5667-6641D6326B00}"/>
              </a:ext>
            </a:extLst>
          </p:cNvPr>
          <p:cNvSpPr txBox="1"/>
          <p:nvPr/>
        </p:nvSpPr>
        <p:spPr>
          <a:xfrm>
            <a:off x="101600" y="473141"/>
            <a:ext cx="12090400" cy="707886"/>
          </a:xfrm>
          <a:prstGeom prst="rect">
            <a:avLst/>
          </a:prstGeom>
          <a:noFill/>
        </p:spPr>
        <p:txBody>
          <a:bodyPr wrap="square">
            <a:spAutoFit/>
          </a:bodyPr>
          <a:lstStyle/>
          <a:p>
            <a:pPr algn="ctr"/>
            <a:r>
              <a:rPr lang="en-US" sz="4000" b="1" dirty="0">
                <a:solidFill>
                  <a:schemeClr val="accent1"/>
                </a:solidFill>
                <a:latin typeface="Montserrat" panose="00000500000000000000" pitchFamily="2" charset="0"/>
              </a:rPr>
              <a:t>Analysis Process</a:t>
            </a:r>
          </a:p>
        </p:txBody>
      </p:sp>
    </p:spTree>
    <p:extLst>
      <p:ext uri="{BB962C8B-B14F-4D97-AF65-F5344CB8AC3E}">
        <p14:creationId xmlns:p14="http://schemas.microsoft.com/office/powerpoint/2010/main" val="2439063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311FB2AB-B702-B1F6-3EDC-3AAC94D383C3}"/>
              </a:ext>
            </a:extLst>
          </p:cNvPr>
          <p:cNvSpPr/>
          <p:nvPr/>
        </p:nvSpPr>
        <p:spPr>
          <a:xfrm>
            <a:off x="0" y="-1707"/>
            <a:ext cx="6093266" cy="6861687"/>
          </a:xfrm>
          <a:custGeom>
            <a:avLst/>
            <a:gdLst>
              <a:gd name="connsiteX0" fmla="*/ 0 w 6093266"/>
              <a:gd name="connsiteY0" fmla="*/ 0 h 6861687"/>
              <a:gd name="connsiteX1" fmla="*/ 6093266 w 6093266"/>
              <a:gd name="connsiteY1" fmla="*/ 0 h 6861687"/>
              <a:gd name="connsiteX2" fmla="*/ 6093266 w 6093266"/>
              <a:gd name="connsiteY2" fmla="*/ 6861687 h 6861687"/>
              <a:gd name="connsiteX3" fmla="*/ 0 w 6093266"/>
              <a:gd name="connsiteY3" fmla="*/ 6861687 h 6861687"/>
            </a:gdLst>
            <a:ahLst/>
            <a:cxnLst>
              <a:cxn ang="0">
                <a:pos x="connsiteX0" y="connsiteY0"/>
              </a:cxn>
              <a:cxn ang="0">
                <a:pos x="connsiteX1" y="connsiteY1"/>
              </a:cxn>
              <a:cxn ang="0">
                <a:pos x="connsiteX2" y="connsiteY2"/>
              </a:cxn>
              <a:cxn ang="0">
                <a:pos x="connsiteX3" y="connsiteY3"/>
              </a:cxn>
            </a:cxnLst>
            <a:rect l="l" t="t" r="r" b="b"/>
            <a:pathLst>
              <a:path w="6093266" h="6861687">
                <a:moveTo>
                  <a:pt x="0" y="0"/>
                </a:moveTo>
                <a:lnTo>
                  <a:pt x="6093266" y="0"/>
                </a:lnTo>
                <a:lnTo>
                  <a:pt x="6093266" y="6861687"/>
                </a:lnTo>
                <a:lnTo>
                  <a:pt x="0" y="6861687"/>
                </a:lnTo>
                <a:close/>
              </a:path>
            </a:pathLst>
          </a:custGeom>
          <a:solidFill>
            <a:schemeClr val="accent1"/>
          </a:solidFill>
          <a:ln w="27336"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6C112274-643A-974F-7C2A-EC369FDB5910}"/>
              </a:ext>
            </a:extLst>
          </p:cNvPr>
          <p:cNvGrpSpPr/>
          <p:nvPr/>
        </p:nvGrpSpPr>
        <p:grpSpPr>
          <a:xfrm>
            <a:off x="1420395" y="1659109"/>
            <a:ext cx="5970797" cy="3540054"/>
            <a:chOff x="1420395" y="1580518"/>
            <a:chExt cx="5970797" cy="3540054"/>
          </a:xfrm>
        </p:grpSpPr>
        <p:sp>
          <p:nvSpPr>
            <p:cNvPr id="78" name="Freeform: Shape 77">
              <a:extLst>
                <a:ext uri="{FF2B5EF4-FFF2-40B4-BE49-F238E27FC236}">
                  <a16:creationId xmlns:a16="http://schemas.microsoft.com/office/drawing/2014/main" id="{7677B31B-A3CF-459F-CC08-CB58671FD1F3}"/>
                </a:ext>
              </a:extLst>
            </p:cNvPr>
            <p:cNvSpPr/>
            <p:nvPr/>
          </p:nvSpPr>
          <p:spPr>
            <a:xfrm>
              <a:off x="1886206" y="1580518"/>
              <a:ext cx="5038084" cy="3374120"/>
            </a:xfrm>
            <a:custGeom>
              <a:avLst/>
              <a:gdLst>
                <a:gd name="connsiteX0" fmla="*/ 504629 w 5038084"/>
                <a:gd name="connsiteY0" fmla="*/ 0 h 3374120"/>
                <a:gd name="connsiteX1" fmla="*/ 4534003 w 5038084"/>
                <a:gd name="connsiteY1" fmla="*/ 0 h 3374120"/>
                <a:gd name="connsiteX2" fmla="*/ 5038085 w 5038084"/>
                <a:gd name="connsiteY2" fmla="*/ 503808 h 3374120"/>
                <a:gd name="connsiteX3" fmla="*/ 5038085 w 5038084"/>
                <a:gd name="connsiteY3" fmla="*/ 3374121 h 3374120"/>
                <a:gd name="connsiteX4" fmla="*/ 5038085 w 5038084"/>
                <a:gd name="connsiteY4" fmla="*/ 3374121 h 3374120"/>
                <a:gd name="connsiteX5" fmla="*/ 0 w 5038084"/>
                <a:gd name="connsiteY5" fmla="*/ 3374121 h 3374120"/>
                <a:gd name="connsiteX6" fmla="*/ 0 w 5038084"/>
                <a:gd name="connsiteY6" fmla="*/ 3374121 h 3374120"/>
                <a:gd name="connsiteX7" fmla="*/ 0 w 5038084"/>
                <a:gd name="connsiteY7" fmla="*/ 503808 h 3374120"/>
                <a:gd name="connsiteX8" fmla="*/ 504355 w 5038084"/>
                <a:gd name="connsiteY8" fmla="*/ 0 h 3374120"/>
                <a:gd name="connsiteX9" fmla="*/ 504629 w 5038084"/>
                <a:gd name="connsiteY9" fmla="*/ 0 h 337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38084" h="3374120">
                  <a:moveTo>
                    <a:pt x="504629" y="0"/>
                  </a:moveTo>
                  <a:lnTo>
                    <a:pt x="4534003" y="0"/>
                  </a:lnTo>
                  <a:cubicBezTo>
                    <a:pt x="4812286" y="0"/>
                    <a:pt x="5037921" y="225519"/>
                    <a:pt x="5038085" y="503808"/>
                  </a:cubicBezTo>
                  <a:lnTo>
                    <a:pt x="5038085" y="3374121"/>
                  </a:lnTo>
                  <a:lnTo>
                    <a:pt x="5038085" y="3374121"/>
                  </a:lnTo>
                  <a:lnTo>
                    <a:pt x="0" y="3374121"/>
                  </a:lnTo>
                  <a:lnTo>
                    <a:pt x="0" y="3374121"/>
                  </a:lnTo>
                  <a:lnTo>
                    <a:pt x="0" y="503808"/>
                  </a:lnTo>
                  <a:cubicBezTo>
                    <a:pt x="150" y="225413"/>
                    <a:pt x="225959" y="-150"/>
                    <a:pt x="504355" y="0"/>
                  </a:cubicBezTo>
                  <a:cubicBezTo>
                    <a:pt x="504445" y="0"/>
                    <a:pt x="504538" y="0"/>
                    <a:pt x="504629" y="0"/>
                  </a:cubicBezTo>
                  <a:close/>
                </a:path>
              </a:pathLst>
            </a:custGeom>
            <a:solidFill>
              <a:srgbClr val="EAEEF1"/>
            </a:solidFill>
            <a:ln w="27336"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C0BB1611-32ED-A910-1579-E57860EEBC5E}"/>
                </a:ext>
              </a:extLst>
            </p:cNvPr>
            <p:cNvSpPr/>
            <p:nvPr/>
          </p:nvSpPr>
          <p:spPr>
            <a:xfrm>
              <a:off x="1905068" y="1600747"/>
              <a:ext cx="5000906" cy="3342683"/>
            </a:xfrm>
            <a:custGeom>
              <a:avLst/>
              <a:gdLst>
                <a:gd name="connsiteX0" fmla="*/ 500528 w 5000906"/>
                <a:gd name="connsiteY0" fmla="*/ 0 h 3342683"/>
                <a:gd name="connsiteX1" fmla="*/ 4501199 w 5000906"/>
                <a:gd name="connsiteY1" fmla="*/ 0 h 3342683"/>
                <a:gd name="connsiteX2" fmla="*/ 5000907 w 5000906"/>
                <a:gd name="connsiteY2" fmla="*/ 499708 h 3342683"/>
                <a:gd name="connsiteX3" fmla="*/ 5000907 w 5000906"/>
                <a:gd name="connsiteY3" fmla="*/ 3342684 h 3342683"/>
                <a:gd name="connsiteX4" fmla="*/ 5000907 w 5000906"/>
                <a:gd name="connsiteY4" fmla="*/ 3342684 h 3342683"/>
                <a:gd name="connsiteX5" fmla="*/ 0 w 5000906"/>
                <a:gd name="connsiteY5" fmla="*/ 3342684 h 3342683"/>
                <a:gd name="connsiteX6" fmla="*/ 0 w 5000906"/>
                <a:gd name="connsiteY6" fmla="*/ 3342684 h 3342683"/>
                <a:gd name="connsiteX7" fmla="*/ 0 w 5000906"/>
                <a:gd name="connsiteY7" fmla="*/ 499708 h 3342683"/>
                <a:gd name="connsiteX8" fmla="*/ 499708 w 5000906"/>
                <a:gd name="connsiteY8" fmla="*/ 0 h 3342683"/>
                <a:gd name="connsiteX9" fmla="*/ 500528 w 5000906"/>
                <a:gd name="connsiteY9" fmla="*/ 0 h 3342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00906" h="3342683">
                  <a:moveTo>
                    <a:pt x="500528" y="0"/>
                  </a:moveTo>
                  <a:lnTo>
                    <a:pt x="4501199" y="0"/>
                  </a:lnTo>
                  <a:cubicBezTo>
                    <a:pt x="4777187" y="0"/>
                    <a:pt x="5000907" y="223726"/>
                    <a:pt x="5000907" y="499708"/>
                  </a:cubicBezTo>
                  <a:lnTo>
                    <a:pt x="5000907" y="3342684"/>
                  </a:lnTo>
                  <a:lnTo>
                    <a:pt x="5000907" y="3342684"/>
                  </a:lnTo>
                  <a:lnTo>
                    <a:pt x="0" y="3342684"/>
                  </a:lnTo>
                  <a:lnTo>
                    <a:pt x="0" y="3342684"/>
                  </a:lnTo>
                  <a:lnTo>
                    <a:pt x="0" y="499708"/>
                  </a:lnTo>
                  <a:cubicBezTo>
                    <a:pt x="0" y="223726"/>
                    <a:pt x="223726" y="0"/>
                    <a:pt x="499708" y="0"/>
                  </a:cubicBezTo>
                  <a:cubicBezTo>
                    <a:pt x="499981" y="0"/>
                    <a:pt x="500255" y="0"/>
                    <a:pt x="500528" y="0"/>
                  </a:cubicBezTo>
                  <a:close/>
                </a:path>
              </a:pathLst>
            </a:custGeom>
            <a:solidFill>
              <a:srgbClr val="202020"/>
            </a:solidFill>
            <a:ln w="27336"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C0AB966C-520E-7B3E-1503-3D58D14DE56A}"/>
                </a:ext>
              </a:extLst>
            </p:cNvPr>
            <p:cNvSpPr/>
            <p:nvPr/>
          </p:nvSpPr>
          <p:spPr>
            <a:xfrm>
              <a:off x="1904521" y="1599927"/>
              <a:ext cx="5002820" cy="3344596"/>
            </a:xfrm>
            <a:custGeom>
              <a:avLst/>
              <a:gdLst>
                <a:gd name="connsiteX0" fmla="*/ 5001120 w 5002820"/>
                <a:gd name="connsiteY0" fmla="*/ 3343404 h 3344596"/>
                <a:gd name="connsiteX1" fmla="*/ -1427 w 5002820"/>
                <a:gd name="connsiteY1" fmla="*/ 3343404 h 3344596"/>
                <a:gd name="connsiteX2" fmla="*/ -1427 w 5002820"/>
                <a:gd name="connsiteY2" fmla="*/ 123185 h 3344596"/>
                <a:gd name="connsiteX3" fmla="*/ 122955 w 5002820"/>
                <a:gd name="connsiteY3" fmla="*/ -1194 h 3344596"/>
                <a:gd name="connsiteX4" fmla="*/ 4877012 w 5002820"/>
                <a:gd name="connsiteY4" fmla="*/ -1194 h 3344596"/>
                <a:gd name="connsiteX5" fmla="*/ 5001394 w 5002820"/>
                <a:gd name="connsiteY5" fmla="*/ 123185 h 3344596"/>
                <a:gd name="connsiteX6" fmla="*/ -1427 w 5002820"/>
                <a:gd name="connsiteY6" fmla="*/ 3341491 h 3344596"/>
                <a:gd name="connsiteX7" fmla="*/ 4997840 w 5002820"/>
                <a:gd name="connsiteY7" fmla="*/ 3341491 h 3344596"/>
                <a:gd name="connsiteX8" fmla="*/ 4997840 w 5002820"/>
                <a:gd name="connsiteY8" fmla="*/ 123185 h 3344596"/>
                <a:gd name="connsiteX9" fmla="*/ 4875374 w 5002820"/>
                <a:gd name="connsiteY9" fmla="*/ 445 h 3344596"/>
                <a:gd name="connsiteX10" fmla="*/ 122681 w 5002820"/>
                <a:gd name="connsiteY10" fmla="*/ 445 h 3344596"/>
                <a:gd name="connsiteX11" fmla="*/ -59 w 5002820"/>
                <a:gd name="connsiteY11" fmla="*/ 123185 h 334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02820" h="3344596">
                  <a:moveTo>
                    <a:pt x="5001120" y="3343404"/>
                  </a:moveTo>
                  <a:lnTo>
                    <a:pt x="-1427" y="3343404"/>
                  </a:lnTo>
                  <a:lnTo>
                    <a:pt x="-1427" y="123185"/>
                  </a:lnTo>
                  <a:cubicBezTo>
                    <a:pt x="-1427" y="54574"/>
                    <a:pt x="54340" y="-1194"/>
                    <a:pt x="122955" y="-1194"/>
                  </a:cubicBezTo>
                  <a:lnTo>
                    <a:pt x="4877012" y="-1194"/>
                  </a:lnTo>
                  <a:cubicBezTo>
                    <a:pt x="4945627" y="-1194"/>
                    <a:pt x="5001394" y="54574"/>
                    <a:pt x="5001394" y="123185"/>
                  </a:cubicBezTo>
                  <a:close/>
                  <a:moveTo>
                    <a:pt x="-1427" y="3341491"/>
                  </a:moveTo>
                  <a:lnTo>
                    <a:pt x="4997840" y="3341491"/>
                  </a:lnTo>
                  <a:lnTo>
                    <a:pt x="4997840" y="123185"/>
                  </a:lnTo>
                  <a:cubicBezTo>
                    <a:pt x="4997840" y="55391"/>
                    <a:pt x="4943167" y="719"/>
                    <a:pt x="4875374" y="445"/>
                  </a:cubicBezTo>
                  <a:lnTo>
                    <a:pt x="122681" y="445"/>
                  </a:lnTo>
                  <a:cubicBezTo>
                    <a:pt x="54887" y="719"/>
                    <a:pt x="215" y="55391"/>
                    <a:pt x="-59" y="123185"/>
                  </a:cubicBezTo>
                  <a:close/>
                </a:path>
              </a:pathLst>
            </a:custGeom>
            <a:gradFill>
              <a:gsLst>
                <a:gs pos="26000">
                  <a:srgbClr val="232020"/>
                </a:gs>
                <a:gs pos="28000">
                  <a:srgbClr val="252222"/>
                </a:gs>
                <a:gs pos="30000">
                  <a:srgbClr val="2D2A2A"/>
                </a:gs>
                <a:gs pos="31000">
                  <a:srgbClr val="3B3838"/>
                </a:gs>
                <a:gs pos="32000">
                  <a:srgbClr val="4E4B4B"/>
                </a:gs>
                <a:gs pos="33000">
                  <a:srgbClr val="676565"/>
                </a:gs>
                <a:gs pos="34000">
                  <a:srgbClr val="858484"/>
                </a:gs>
                <a:gs pos="35000">
                  <a:srgbClr val="AAA9A9"/>
                </a:gs>
                <a:gs pos="36000">
                  <a:srgbClr val="D3D2D2"/>
                </a:gs>
                <a:gs pos="36000">
                  <a:srgbClr val="ECECEC"/>
                </a:gs>
                <a:gs pos="37000">
                  <a:srgbClr val="E1E0E0"/>
                </a:gs>
                <a:gs pos="38000">
                  <a:srgbClr val="B4B4B4"/>
                </a:gs>
                <a:gs pos="40000">
                  <a:srgbClr val="8D8C8C"/>
                </a:gs>
                <a:gs pos="42000">
                  <a:srgbClr val="6C6A6A"/>
                </a:gs>
                <a:gs pos="44000">
                  <a:srgbClr val="524F4F"/>
                </a:gs>
                <a:gs pos="46000">
                  <a:srgbClr val="3D3A3A"/>
                </a:gs>
                <a:gs pos="48000">
                  <a:srgbClr val="2E2B2B"/>
                </a:gs>
                <a:gs pos="51000">
                  <a:srgbClr val="262323"/>
                </a:gs>
                <a:gs pos="56000">
                  <a:srgbClr val="232020"/>
                </a:gs>
                <a:gs pos="63000">
                  <a:srgbClr val="252323"/>
                </a:gs>
                <a:gs pos="67000">
                  <a:srgbClr val="2E2B2B"/>
                </a:gs>
                <a:gs pos="71000">
                  <a:srgbClr val="3C3939"/>
                </a:gs>
                <a:gs pos="74000">
                  <a:srgbClr val="504D4D"/>
                </a:gs>
                <a:gs pos="77000">
                  <a:srgbClr val="6A6868"/>
                </a:gs>
                <a:gs pos="79000">
                  <a:srgbClr val="8A8888"/>
                </a:gs>
                <a:gs pos="82000">
                  <a:srgbClr val="AFAEAE"/>
                </a:gs>
                <a:gs pos="84000">
                  <a:srgbClr val="DADADA"/>
                </a:gs>
                <a:gs pos="86000">
                  <a:srgbClr val="F7F7F7"/>
                </a:gs>
                <a:gs pos="86000">
                  <a:srgbClr val="E0DFDF"/>
                </a:gs>
                <a:gs pos="88000">
                  <a:srgbClr val="AEADAD"/>
                </a:gs>
                <a:gs pos="90000">
                  <a:srgbClr val="838282"/>
                </a:gs>
                <a:gs pos="92000">
                  <a:srgbClr val="615E5E"/>
                </a:gs>
                <a:gs pos="94000">
                  <a:srgbClr val="464343"/>
                </a:gs>
                <a:gs pos="96000">
                  <a:srgbClr val="323030"/>
                </a:gs>
                <a:gs pos="98000">
                  <a:srgbClr val="272424"/>
                </a:gs>
                <a:gs pos="100000">
                  <a:srgbClr val="232020"/>
                </a:gs>
              </a:gsLst>
              <a:lin ang="0" scaled="1"/>
            </a:gradFill>
            <a:ln w="27336"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0A76E3F3-7897-1179-CB10-E4BB911BA417}"/>
                </a:ext>
              </a:extLst>
            </p:cNvPr>
            <p:cNvSpPr/>
            <p:nvPr/>
          </p:nvSpPr>
          <p:spPr>
            <a:xfrm>
              <a:off x="1905068" y="1600748"/>
              <a:ext cx="5001178" cy="3267233"/>
            </a:xfrm>
            <a:custGeom>
              <a:avLst/>
              <a:gdLst>
                <a:gd name="connsiteX0" fmla="*/ 4999752 w 5001178"/>
                <a:gd name="connsiteY0" fmla="*/ 3156694 h 3267233"/>
                <a:gd name="connsiteX1" fmla="*/ 4999752 w 5001178"/>
                <a:gd name="connsiteY1" fmla="*/ 122364 h 3267233"/>
                <a:gd name="connsiteX2" fmla="*/ 4876195 w 5001178"/>
                <a:gd name="connsiteY2" fmla="*/ -1194 h 3267233"/>
                <a:gd name="connsiteX3" fmla="*/ 122134 w 5001178"/>
                <a:gd name="connsiteY3" fmla="*/ -1194 h 3267233"/>
                <a:gd name="connsiteX4" fmla="*/ -1427 w 5001178"/>
                <a:gd name="connsiteY4" fmla="*/ 122364 h 3267233"/>
                <a:gd name="connsiteX5" fmla="*/ -1427 w 5001178"/>
                <a:gd name="connsiteY5" fmla="*/ 3156694 h 3267233"/>
                <a:gd name="connsiteX6" fmla="*/ 107918 w 5001178"/>
                <a:gd name="connsiteY6" fmla="*/ 3266040 h 3267233"/>
                <a:gd name="connsiteX7" fmla="*/ 4891775 w 5001178"/>
                <a:gd name="connsiteY7" fmla="*/ 3266040 h 3267233"/>
                <a:gd name="connsiteX8" fmla="*/ 4999752 w 5001178"/>
                <a:gd name="connsiteY8" fmla="*/ 3156694 h 3267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1178" h="3267233">
                  <a:moveTo>
                    <a:pt x="4999752" y="3156694"/>
                  </a:moveTo>
                  <a:lnTo>
                    <a:pt x="4999752" y="122364"/>
                  </a:lnTo>
                  <a:cubicBezTo>
                    <a:pt x="4999752" y="54023"/>
                    <a:pt x="4944536" y="-1194"/>
                    <a:pt x="4876195" y="-1194"/>
                  </a:cubicBezTo>
                  <a:lnTo>
                    <a:pt x="122134" y="-1194"/>
                  </a:lnTo>
                  <a:cubicBezTo>
                    <a:pt x="53793" y="-1194"/>
                    <a:pt x="-1427" y="54023"/>
                    <a:pt x="-1427" y="122364"/>
                  </a:cubicBezTo>
                  <a:lnTo>
                    <a:pt x="-1427" y="3156694"/>
                  </a:lnTo>
                  <a:cubicBezTo>
                    <a:pt x="-1427" y="3217110"/>
                    <a:pt x="47506" y="3266040"/>
                    <a:pt x="107918" y="3266040"/>
                  </a:cubicBezTo>
                  <a:lnTo>
                    <a:pt x="4891775" y="3266040"/>
                  </a:lnTo>
                  <a:cubicBezTo>
                    <a:pt x="4951640" y="3265222"/>
                    <a:pt x="4999752" y="3216563"/>
                    <a:pt x="4999752" y="3156694"/>
                  </a:cubicBezTo>
                  <a:close/>
                </a:path>
              </a:pathLst>
            </a:custGeom>
            <a:solidFill>
              <a:srgbClr val="202020"/>
            </a:solidFill>
            <a:ln w="27336"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3F870C8A-D2CC-D1AC-86F4-1A5A5ACDE583}"/>
                </a:ext>
              </a:extLst>
            </p:cNvPr>
            <p:cNvSpPr/>
            <p:nvPr/>
          </p:nvSpPr>
          <p:spPr>
            <a:xfrm>
              <a:off x="1903973" y="1600475"/>
              <a:ext cx="5004462" cy="3268327"/>
            </a:xfrm>
            <a:custGeom>
              <a:avLst/>
              <a:gdLst>
                <a:gd name="connsiteX0" fmla="*/ 4891775 w 5004462"/>
                <a:gd name="connsiteY0" fmla="*/ 3267134 h 3268327"/>
                <a:gd name="connsiteX1" fmla="*/ 107918 w 5004462"/>
                <a:gd name="connsiteY1" fmla="*/ 3267134 h 3268327"/>
                <a:gd name="connsiteX2" fmla="*/ -1427 w 5004462"/>
                <a:gd name="connsiteY2" fmla="*/ 3157789 h 3268327"/>
                <a:gd name="connsiteX3" fmla="*/ -1427 w 5004462"/>
                <a:gd name="connsiteY3" fmla="*/ 123458 h 3268327"/>
                <a:gd name="connsiteX4" fmla="*/ 122955 w 5004462"/>
                <a:gd name="connsiteY4" fmla="*/ -1194 h 3268327"/>
                <a:gd name="connsiteX5" fmla="*/ 4877016 w 5004462"/>
                <a:gd name="connsiteY5" fmla="*/ -1194 h 3268327"/>
                <a:gd name="connsiteX6" fmla="*/ 5001394 w 5004462"/>
                <a:gd name="connsiteY6" fmla="*/ 123458 h 3268327"/>
                <a:gd name="connsiteX7" fmla="*/ 5001394 w 5004462"/>
                <a:gd name="connsiteY7" fmla="*/ 3157789 h 3268327"/>
                <a:gd name="connsiteX8" fmla="*/ 4892049 w 5004462"/>
                <a:gd name="connsiteY8" fmla="*/ 3267134 h 3268327"/>
                <a:gd name="connsiteX9" fmla="*/ 4891775 w 5004462"/>
                <a:gd name="connsiteY9" fmla="*/ 3267134 h 3268327"/>
                <a:gd name="connsiteX10" fmla="*/ 123228 w 5004462"/>
                <a:gd name="connsiteY10" fmla="*/ -102 h 3268327"/>
                <a:gd name="connsiteX11" fmla="*/ 488 w 5004462"/>
                <a:gd name="connsiteY11" fmla="*/ 122637 h 3268327"/>
                <a:gd name="connsiteX12" fmla="*/ 488 w 5004462"/>
                <a:gd name="connsiteY12" fmla="*/ 3156968 h 3268327"/>
                <a:gd name="connsiteX13" fmla="*/ 109834 w 5004462"/>
                <a:gd name="connsiteY13" fmla="*/ 3266313 h 3268327"/>
                <a:gd name="connsiteX14" fmla="*/ 4893690 w 5004462"/>
                <a:gd name="connsiteY14" fmla="*/ 3266313 h 3268327"/>
                <a:gd name="connsiteX15" fmla="*/ 5003036 w 5004462"/>
                <a:gd name="connsiteY15" fmla="*/ 3156968 h 3268327"/>
                <a:gd name="connsiteX16" fmla="*/ 5003036 w 5004462"/>
                <a:gd name="connsiteY16" fmla="*/ 122637 h 3268327"/>
                <a:gd name="connsiteX17" fmla="*/ 4880569 w 5004462"/>
                <a:gd name="connsiteY17" fmla="*/ -102 h 326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4462" h="3268327">
                  <a:moveTo>
                    <a:pt x="4891775" y="3267134"/>
                  </a:moveTo>
                  <a:lnTo>
                    <a:pt x="107918" y="3267134"/>
                  </a:lnTo>
                  <a:cubicBezTo>
                    <a:pt x="47506" y="3267134"/>
                    <a:pt x="-1427" y="3218204"/>
                    <a:pt x="-1427" y="3157789"/>
                  </a:cubicBezTo>
                  <a:lnTo>
                    <a:pt x="-1427" y="123458"/>
                  </a:lnTo>
                  <a:cubicBezTo>
                    <a:pt x="-1427" y="54844"/>
                    <a:pt x="54340" y="-920"/>
                    <a:pt x="122955" y="-1194"/>
                  </a:cubicBezTo>
                  <a:lnTo>
                    <a:pt x="4877016" y="-1194"/>
                  </a:lnTo>
                  <a:cubicBezTo>
                    <a:pt x="4945630" y="-920"/>
                    <a:pt x="5001394" y="54844"/>
                    <a:pt x="5001394" y="123458"/>
                  </a:cubicBezTo>
                  <a:lnTo>
                    <a:pt x="5001394" y="3157789"/>
                  </a:lnTo>
                  <a:cubicBezTo>
                    <a:pt x="5001394" y="3218204"/>
                    <a:pt x="4952464" y="3267134"/>
                    <a:pt x="4892049" y="3267134"/>
                  </a:cubicBezTo>
                  <a:cubicBezTo>
                    <a:pt x="4892049" y="3267134"/>
                    <a:pt x="4891775" y="3267134"/>
                    <a:pt x="4891775" y="3267134"/>
                  </a:cubicBezTo>
                  <a:close/>
                  <a:moveTo>
                    <a:pt x="123228" y="-102"/>
                  </a:moveTo>
                  <a:cubicBezTo>
                    <a:pt x="55435" y="171"/>
                    <a:pt x="762" y="54844"/>
                    <a:pt x="488" y="122637"/>
                  </a:cubicBezTo>
                  <a:lnTo>
                    <a:pt x="488" y="3156968"/>
                  </a:lnTo>
                  <a:cubicBezTo>
                    <a:pt x="488" y="3217384"/>
                    <a:pt x="49418" y="3266313"/>
                    <a:pt x="109834" y="3266313"/>
                  </a:cubicBezTo>
                  <a:lnTo>
                    <a:pt x="4893690" y="3266313"/>
                  </a:lnTo>
                  <a:cubicBezTo>
                    <a:pt x="4954103" y="3266313"/>
                    <a:pt x="5003036" y="3217384"/>
                    <a:pt x="5003036" y="3156968"/>
                  </a:cubicBezTo>
                  <a:lnTo>
                    <a:pt x="5003036" y="122637"/>
                  </a:lnTo>
                  <a:cubicBezTo>
                    <a:pt x="5003036" y="54844"/>
                    <a:pt x="4948363" y="171"/>
                    <a:pt x="4880569" y="-102"/>
                  </a:cubicBezTo>
                  <a:close/>
                </a:path>
              </a:pathLst>
            </a:custGeom>
            <a:gradFill>
              <a:gsLst>
                <a:gs pos="26000">
                  <a:srgbClr val="232020"/>
                </a:gs>
                <a:gs pos="28000">
                  <a:srgbClr val="252222"/>
                </a:gs>
                <a:gs pos="30000">
                  <a:srgbClr val="2D2A2A"/>
                </a:gs>
                <a:gs pos="31000">
                  <a:srgbClr val="3B3838"/>
                </a:gs>
                <a:gs pos="32000">
                  <a:srgbClr val="4E4B4B"/>
                </a:gs>
                <a:gs pos="33000">
                  <a:srgbClr val="676565"/>
                </a:gs>
                <a:gs pos="34000">
                  <a:srgbClr val="858484"/>
                </a:gs>
                <a:gs pos="35000">
                  <a:srgbClr val="AAA9A9"/>
                </a:gs>
                <a:gs pos="36000">
                  <a:srgbClr val="D3D2D2"/>
                </a:gs>
                <a:gs pos="36000">
                  <a:srgbClr val="ECECEC"/>
                </a:gs>
                <a:gs pos="37000">
                  <a:srgbClr val="E1E0E0"/>
                </a:gs>
                <a:gs pos="38000">
                  <a:srgbClr val="B4B4B4"/>
                </a:gs>
                <a:gs pos="40000">
                  <a:srgbClr val="8D8C8C"/>
                </a:gs>
                <a:gs pos="42000">
                  <a:srgbClr val="6C6A6A"/>
                </a:gs>
                <a:gs pos="44000">
                  <a:srgbClr val="524F4F"/>
                </a:gs>
                <a:gs pos="46000">
                  <a:srgbClr val="3D3A3A"/>
                </a:gs>
                <a:gs pos="48000">
                  <a:srgbClr val="2E2B2B"/>
                </a:gs>
                <a:gs pos="51000">
                  <a:srgbClr val="262323"/>
                </a:gs>
                <a:gs pos="56000">
                  <a:srgbClr val="232020"/>
                </a:gs>
                <a:gs pos="63000">
                  <a:srgbClr val="252323"/>
                </a:gs>
                <a:gs pos="67000">
                  <a:srgbClr val="2E2B2B"/>
                </a:gs>
                <a:gs pos="71000">
                  <a:srgbClr val="3C3939"/>
                </a:gs>
                <a:gs pos="74000">
                  <a:srgbClr val="504D4D"/>
                </a:gs>
                <a:gs pos="77000">
                  <a:srgbClr val="6A6868"/>
                </a:gs>
                <a:gs pos="79000">
                  <a:srgbClr val="8A8888"/>
                </a:gs>
                <a:gs pos="82000">
                  <a:srgbClr val="AFAEAE"/>
                </a:gs>
                <a:gs pos="84000">
                  <a:srgbClr val="DADADA"/>
                </a:gs>
                <a:gs pos="86000">
                  <a:srgbClr val="F7F7F7"/>
                </a:gs>
                <a:gs pos="86000">
                  <a:srgbClr val="E0DFDF"/>
                </a:gs>
                <a:gs pos="88000">
                  <a:srgbClr val="AEADAD"/>
                </a:gs>
                <a:gs pos="90000">
                  <a:srgbClr val="838282"/>
                </a:gs>
                <a:gs pos="92000">
                  <a:srgbClr val="615E5E"/>
                </a:gs>
                <a:gs pos="94000">
                  <a:srgbClr val="464343"/>
                </a:gs>
                <a:gs pos="96000">
                  <a:srgbClr val="323030"/>
                </a:gs>
                <a:gs pos="98000">
                  <a:srgbClr val="272424"/>
                </a:gs>
                <a:gs pos="100000">
                  <a:srgbClr val="232020"/>
                </a:gs>
              </a:gsLst>
              <a:lin ang="0" scaled="1"/>
            </a:gradFill>
            <a:ln w="27336"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D3033BD-E5DA-5C23-23C0-E107EF2E892B}"/>
                </a:ext>
              </a:extLst>
            </p:cNvPr>
            <p:cNvSpPr/>
            <p:nvPr/>
          </p:nvSpPr>
          <p:spPr>
            <a:xfrm>
              <a:off x="1420395" y="4943685"/>
              <a:ext cx="5970797" cy="173059"/>
            </a:xfrm>
            <a:custGeom>
              <a:avLst/>
              <a:gdLst>
                <a:gd name="connsiteX0" fmla="*/ 5961172 w 5970797"/>
                <a:gd name="connsiteY0" fmla="*/ -1175 h 173059"/>
                <a:gd name="connsiteX1" fmla="*/ 4860 w 5970797"/>
                <a:gd name="connsiteY1" fmla="*/ -1175 h 173059"/>
                <a:gd name="connsiteX2" fmla="*/ -1427 w 5970797"/>
                <a:gd name="connsiteY2" fmla="*/ 4568 h 173059"/>
                <a:gd name="connsiteX3" fmla="*/ -1427 w 5970797"/>
                <a:gd name="connsiteY3" fmla="*/ 4842 h 173059"/>
                <a:gd name="connsiteX4" fmla="*/ -1427 w 5970797"/>
                <a:gd name="connsiteY4" fmla="*/ 40924 h 173059"/>
                <a:gd name="connsiteX5" fmla="*/ 45864 w 5970797"/>
                <a:gd name="connsiteY5" fmla="*/ 109265 h 173059"/>
                <a:gd name="connsiteX6" fmla="*/ 134981 w 5970797"/>
                <a:gd name="connsiteY6" fmla="*/ 142615 h 173059"/>
                <a:gd name="connsiteX7" fmla="*/ 295445 w 5970797"/>
                <a:gd name="connsiteY7" fmla="*/ 171866 h 173059"/>
                <a:gd name="connsiteX8" fmla="*/ 5685893 w 5970797"/>
                <a:gd name="connsiteY8" fmla="*/ 171866 h 173059"/>
                <a:gd name="connsiteX9" fmla="*/ 5832689 w 5970797"/>
                <a:gd name="connsiteY9" fmla="*/ 144530 h 173059"/>
                <a:gd name="connsiteX10" fmla="*/ 5942034 w 5970797"/>
                <a:gd name="connsiteY10" fmla="*/ 102705 h 173059"/>
                <a:gd name="connsiteX11" fmla="*/ 5969371 w 5970797"/>
                <a:gd name="connsiteY11" fmla="*/ 61974 h 173059"/>
                <a:gd name="connsiteX12" fmla="*/ 5969371 w 5970797"/>
                <a:gd name="connsiteY12" fmla="*/ 15500 h 173059"/>
                <a:gd name="connsiteX13" fmla="*/ 5961172 w 5970797"/>
                <a:gd name="connsiteY13" fmla="*/ -1175 h 173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0797" h="173059">
                  <a:moveTo>
                    <a:pt x="5961172" y="-1175"/>
                  </a:moveTo>
                  <a:lnTo>
                    <a:pt x="4860" y="-1175"/>
                  </a:lnTo>
                  <a:cubicBezTo>
                    <a:pt x="1580" y="-1448"/>
                    <a:pt x="-1153" y="1288"/>
                    <a:pt x="-1427" y="4568"/>
                  </a:cubicBezTo>
                  <a:cubicBezTo>
                    <a:pt x="-1427" y="4568"/>
                    <a:pt x="-1427" y="4842"/>
                    <a:pt x="-1427" y="4842"/>
                  </a:cubicBezTo>
                  <a:lnTo>
                    <a:pt x="-1427" y="40924"/>
                  </a:lnTo>
                  <a:cubicBezTo>
                    <a:pt x="-1427" y="71267"/>
                    <a:pt x="17433" y="98604"/>
                    <a:pt x="45864" y="109265"/>
                  </a:cubicBezTo>
                  <a:lnTo>
                    <a:pt x="134981" y="142615"/>
                  </a:lnTo>
                  <a:cubicBezTo>
                    <a:pt x="186373" y="162026"/>
                    <a:pt x="240499" y="171866"/>
                    <a:pt x="295445" y="171866"/>
                  </a:cubicBezTo>
                  <a:lnTo>
                    <a:pt x="5685893" y="171866"/>
                  </a:lnTo>
                  <a:cubicBezTo>
                    <a:pt x="5736194" y="171866"/>
                    <a:pt x="5785945" y="162570"/>
                    <a:pt x="5832689" y="144530"/>
                  </a:cubicBezTo>
                  <a:lnTo>
                    <a:pt x="5942034" y="102705"/>
                  </a:lnTo>
                  <a:cubicBezTo>
                    <a:pt x="5958439" y="95871"/>
                    <a:pt x="5969371" y="79743"/>
                    <a:pt x="5969371" y="61974"/>
                  </a:cubicBezTo>
                  <a:lnTo>
                    <a:pt x="5969371" y="15500"/>
                  </a:lnTo>
                  <a:cubicBezTo>
                    <a:pt x="5969100" y="-1448"/>
                    <a:pt x="5970739" y="-901"/>
                    <a:pt x="5961172" y="-1175"/>
                  </a:cubicBezTo>
                  <a:close/>
                </a:path>
              </a:pathLst>
            </a:custGeom>
            <a:solidFill>
              <a:srgbClr val="E7EDF1"/>
            </a:solidFill>
            <a:ln w="27336"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C62346CA-2D7E-7575-0A85-725DC440F08C}"/>
                </a:ext>
              </a:extLst>
            </p:cNvPr>
            <p:cNvSpPr/>
            <p:nvPr/>
          </p:nvSpPr>
          <p:spPr>
            <a:xfrm>
              <a:off x="2108997" y="1821351"/>
              <a:ext cx="4593322" cy="2950954"/>
            </a:xfrm>
            <a:custGeom>
              <a:avLst/>
              <a:gdLst>
                <a:gd name="connsiteX0" fmla="*/ 0 w 4593322"/>
                <a:gd name="connsiteY0" fmla="*/ 0 h 2950954"/>
                <a:gd name="connsiteX1" fmla="*/ 4593323 w 4593322"/>
                <a:gd name="connsiteY1" fmla="*/ 0 h 2950954"/>
                <a:gd name="connsiteX2" fmla="*/ 4593323 w 4593322"/>
                <a:gd name="connsiteY2" fmla="*/ 2950955 h 2950954"/>
                <a:gd name="connsiteX3" fmla="*/ 0 w 4593322"/>
                <a:gd name="connsiteY3" fmla="*/ 2950955 h 2950954"/>
              </a:gdLst>
              <a:ahLst/>
              <a:cxnLst>
                <a:cxn ang="0">
                  <a:pos x="connsiteX0" y="connsiteY0"/>
                </a:cxn>
                <a:cxn ang="0">
                  <a:pos x="connsiteX1" y="connsiteY1"/>
                </a:cxn>
                <a:cxn ang="0">
                  <a:pos x="connsiteX2" y="connsiteY2"/>
                </a:cxn>
                <a:cxn ang="0">
                  <a:pos x="connsiteX3" y="connsiteY3"/>
                </a:cxn>
              </a:cxnLst>
              <a:rect l="l" t="t" r="r" b="b"/>
              <a:pathLst>
                <a:path w="4593322" h="2950954">
                  <a:moveTo>
                    <a:pt x="0" y="0"/>
                  </a:moveTo>
                  <a:lnTo>
                    <a:pt x="4593323" y="0"/>
                  </a:lnTo>
                  <a:lnTo>
                    <a:pt x="4593323" y="2950955"/>
                  </a:lnTo>
                  <a:lnTo>
                    <a:pt x="0" y="2950955"/>
                  </a:lnTo>
                  <a:close/>
                </a:path>
              </a:pathLst>
            </a:custGeom>
            <a:noFill/>
            <a:ln w="27336"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03E81C71-4C19-B4FF-2EDF-BB8C961FFD13}"/>
                </a:ext>
              </a:extLst>
            </p:cNvPr>
            <p:cNvSpPr/>
            <p:nvPr/>
          </p:nvSpPr>
          <p:spPr>
            <a:xfrm>
              <a:off x="1444178" y="5044029"/>
              <a:ext cx="5923506" cy="73533"/>
            </a:xfrm>
            <a:custGeom>
              <a:avLst/>
              <a:gdLst>
                <a:gd name="connsiteX0" fmla="*/ -1427 w 5923506"/>
                <a:gd name="connsiteY0" fmla="*/ -1194 h 73533"/>
                <a:gd name="connsiteX1" fmla="*/ 18254 w 5923506"/>
                <a:gd name="connsiteY1" fmla="*/ 9742 h 73533"/>
                <a:gd name="connsiteX2" fmla="*/ 107371 w 5923506"/>
                <a:gd name="connsiteY2" fmla="*/ 43091 h 73533"/>
                <a:gd name="connsiteX3" fmla="*/ 267835 w 5923506"/>
                <a:gd name="connsiteY3" fmla="*/ 72340 h 73533"/>
                <a:gd name="connsiteX4" fmla="*/ 5658287 w 5923506"/>
                <a:gd name="connsiteY4" fmla="*/ 72340 h 73533"/>
                <a:gd name="connsiteX5" fmla="*/ 5805082 w 5923506"/>
                <a:gd name="connsiteY5" fmla="*/ 45003 h 73533"/>
                <a:gd name="connsiteX6" fmla="*/ 5914428 w 5923506"/>
                <a:gd name="connsiteY6" fmla="*/ 3181 h 73533"/>
                <a:gd name="connsiteX7" fmla="*/ 5922079 w 5923506"/>
                <a:gd name="connsiteY7" fmla="*/ -920 h 73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3506" h="73533">
                  <a:moveTo>
                    <a:pt x="-1427" y="-1194"/>
                  </a:moveTo>
                  <a:cubicBezTo>
                    <a:pt x="4586" y="3181"/>
                    <a:pt x="11147" y="7009"/>
                    <a:pt x="18254" y="9742"/>
                  </a:cubicBezTo>
                  <a:lnTo>
                    <a:pt x="107371" y="43091"/>
                  </a:lnTo>
                  <a:cubicBezTo>
                    <a:pt x="158763" y="62499"/>
                    <a:pt x="212889" y="72340"/>
                    <a:pt x="267835" y="72340"/>
                  </a:cubicBezTo>
                  <a:lnTo>
                    <a:pt x="5658287" y="72340"/>
                  </a:lnTo>
                  <a:cubicBezTo>
                    <a:pt x="5708584" y="72340"/>
                    <a:pt x="5758335" y="63046"/>
                    <a:pt x="5805082" y="45003"/>
                  </a:cubicBezTo>
                  <a:lnTo>
                    <a:pt x="5914428" y="3181"/>
                  </a:lnTo>
                  <a:cubicBezTo>
                    <a:pt x="5917161" y="2087"/>
                    <a:pt x="5919620" y="719"/>
                    <a:pt x="5922079" y="-920"/>
                  </a:cubicBezTo>
                  <a:close/>
                </a:path>
              </a:pathLst>
            </a:custGeom>
            <a:solidFill>
              <a:srgbClr val="CECFD3"/>
            </a:solidFill>
            <a:ln w="27336"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E7774696-01E7-8FAE-2A44-190945688AE8}"/>
                </a:ext>
              </a:extLst>
            </p:cNvPr>
            <p:cNvSpPr/>
            <p:nvPr/>
          </p:nvSpPr>
          <p:spPr>
            <a:xfrm>
              <a:off x="1447184" y="5043755"/>
              <a:ext cx="5916128" cy="72447"/>
            </a:xfrm>
            <a:custGeom>
              <a:avLst/>
              <a:gdLst>
                <a:gd name="connsiteX0" fmla="*/ -1427 w 5916128"/>
                <a:gd name="connsiteY0" fmla="*/ 175 h 72447"/>
                <a:gd name="connsiteX1" fmla="*/ 17981 w 5916128"/>
                <a:gd name="connsiteY1" fmla="*/ 11106 h 72447"/>
                <a:gd name="connsiteX2" fmla="*/ 106006 w 5916128"/>
                <a:gd name="connsiteY2" fmla="*/ 43912 h 72447"/>
                <a:gd name="connsiteX3" fmla="*/ 264828 w 5916128"/>
                <a:gd name="connsiteY3" fmla="*/ 71248 h 72447"/>
                <a:gd name="connsiteX4" fmla="*/ 5655280 w 5916128"/>
                <a:gd name="connsiteY4" fmla="*/ 71248 h 72447"/>
                <a:gd name="connsiteX5" fmla="*/ 5799887 w 5916128"/>
                <a:gd name="connsiteY5" fmla="*/ 43912 h 72447"/>
                <a:gd name="connsiteX6" fmla="*/ 5907046 w 5916128"/>
                <a:gd name="connsiteY6" fmla="*/ 2634 h 72447"/>
                <a:gd name="connsiteX7" fmla="*/ 5914701 w 5916128"/>
                <a:gd name="connsiteY7" fmla="*/ -1194 h 7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16128" h="72447">
                  <a:moveTo>
                    <a:pt x="-1427" y="175"/>
                  </a:moveTo>
                  <a:cubicBezTo>
                    <a:pt x="4586" y="4820"/>
                    <a:pt x="11147" y="8373"/>
                    <a:pt x="17981" y="11106"/>
                  </a:cubicBezTo>
                  <a:lnTo>
                    <a:pt x="106006" y="43912"/>
                  </a:lnTo>
                  <a:cubicBezTo>
                    <a:pt x="156851" y="62225"/>
                    <a:pt x="210703" y="71522"/>
                    <a:pt x="264828" y="71248"/>
                  </a:cubicBezTo>
                  <a:lnTo>
                    <a:pt x="5655280" y="71248"/>
                  </a:lnTo>
                  <a:cubicBezTo>
                    <a:pt x="5704757" y="70975"/>
                    <a:pt x="5753690" y="61955"/>
                    <a:pt x="5799887" y="43912"/>
                  </a:cubicBezTo>
                  <a:cubicBezTo>
                    <a:pt x="5799887" y="43912"/>
                    <a:pt x="5906773" y="2908"/>
                    <a:pt x="5907046" y="2634"/>
                  </a:cubicBezTo>
                  <a:lnTo>
                    <a:pt x="5914701" y="-1194"/>
                  </a:lnTo>
                  <a:close/>
                </a:path>
              </a:pathLst>
            </a:custGeom>
            <a:solidFill>
              <a:srgbClr val="CDCED2"/>
            </a:solidFill>
            <a:ln w="27336"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75613A55-134B-D072-2DF0-3CD35924B8FC}"/>
                </a:ext>
              </a:extLst>
            </p:cNvPr>
            <p:cNvSpPr/>
            <p:nvPr/>
          </p:nvSpPr>
          <p:spPr>
            <a:xfrm>
              <a:off x="1449917" y="5045123"/>
              <a:ext cx="5909841" cy="71626"/>
            </a:xfrm>
            <a:custGeom>
              <a:avLst/>
              <a:gdLst>
                <a:gd name="connsiteX0" fmla="*/ -1427 w 5909841"/>
                <a:gd name="connsiteY0" fmla="*/ -102 h 71626"/>
                <a:gd name="connsiteX1" fmla="*/ 17984 w 5909841"/>
                <a:gd name="connsiteY1" fmla="*/ 10559 h 71626"/>
                <a:gd name="connsiteX2" fmla="*/ 104912 w 5909841"/>
                <a:gd name="connsiteY2" fmla="*/ 43091 h 71626"/>
                <a:gd name="connsiteX3" fmla="*/ 262096 w 5909841"/>
                <a:gd name="connsiteY3" fmla="*/ 70427 h 71626"/>
                <a:gd name="connsiteX4" fmla="*/ 5652547 w 5909841"/>
                <a:gd name="connsiteY4" fmla="*/ 70427 h 71626"/>
                <a:gd name="connsiteX5" fmla="*/ 5795242 w 5909841"/>
                <a:gd name="connsiteY5" fmla="*/ 43091 h 71626"/>
                <a:gd name="connsiteX6" fmla="*/ 5900760 w 5909841"/>
                <a:gd name="connsiteY6" fmla="*/ 2634 h 71626"/>
                <a:gd name="connsiteX7" fmla="*/ 5908415 w 5909841"/>
                <a:gd name="connsiteY7" fmla="*/ -1194 h 7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9841" h="71626">
                  <a:moveTo>
                    <a:pt x="-1427" y="-102"/>
                  </a:moveTo>
                  <a:cubicBezTo>
                    <a:pt x="4586" y="4272"/>
                    <a:pt x="11150" y="8100"/>
                    <a:pt x="17984" y="10559"/>
                  </a:cubicBezTo>
                  <a:lnTo>
                    <a:pt x="104912" y="43091"/>
                  </a:lnTo>
                  <a:cubicBezTo>
                    <a:pt x="155210" y="61404"/>
                    <a:pt x="208517" y="70701"/>
                    <a:pt x="262096" y="70427"/>
                  </a:cubicBezTo>
                  <a:lnTo>
                    <a:pt x="5652547" y="70427"/>
                  </a:lnTo>
                  <a:cubicBezTo>
                    <a:pt x="5701477" y="70154"/>
                    <a:pt x="5749863" y="60857"/>
                    <a:pt x="5795242" y="43091"/>
                  </a:cubicBezTo>
                  <a:lnTo>
                    <a:pt x="5900760" y="2634"/>
                  </a:lnTo>
                  <a:lnTo>
                    <a:pt x="5908415" y="-1194"/>
                  </a:lnTo>
                  <a:close/>
                </a:path>
              </a:pathLst>
            </a:custGeom>
            <a:solidFill>
              <a:srgbClr val="CCCDD1"/>
            </a:solidFill>
            <a:ln w="27336"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F818AC93-C1A3-5F7A-B5F0-4B0FBE3751E1}"/>
                </a:ext>
              </a:extLst>
            </p:cNvPr>
            <p:cNvSpPr/>
            <p:nvPr/>
          </p:nvSpPr>
          <p:spPr>
            <a:xfrm>
              <a:off x="1452924" y="5047309"/>
              <a:ext cx="5903280" cy="69708"/>
            </a:xfrm>
            <a:custGeom>
              <a:avLst/>
              <a:gdLst>
                <a:gd name="connsiteX0" fmla="*/ -1427 w 5903280"/>
                <a:gd name="connsiteY0" fmla="*/ -1194 h 69708"/>
                <a:gd name="connsiteX1" fmla="*/ 17437 w 5903280"/>
                <a:gd name="connsiteY1" fmla="*/ 9468 h 69708"/>
                <a:gd name="connsiteX2" fmla="*/ 103820 w 5903280"/>
                <a:gd name="connsiteY2" fmla="*/ 41179 h 69708"/>
                <a:gd name="connsiteX3" fmla="*/ 259089 w 5903280"/>
                <a:gd name="connsiteY3" fmla="*/ 68515 h 69708"/>
                <a:gd name="connsiteX4" fmla="*/ 5649540 w 5903280"/>
                <a:gd name="connsiteY4" fmla="*/ 68515 h 69708"/>
                <a:gd name="connsiteX5" fmla="*/ 5790320 w 5903280"/>
                <a:gd name="connsiteY5" fmla="*/ 42818 h 69708"/>
                <a:gd name="connsiteX6" fmla="*/ 5894473 w 5903280"/>
                <a:gd name="connsiteY6" fmla="*/ 2908 h 69708"/>
                <a:gd name="connsiteX7" fmla="*/ 5901854 w 5903280"/>
                <a:gd name="connsiteY7" fmla="*/ -920 h 69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3280" h="69708">
                  <a:moveTo>
                    <a:pt x="-1427" y="-1194"/>
                  </a:moveTo>
                  <a:cubicBezTo>
                    <a:pt x="4316" y="3455"/>
                    <a:pt x="10603" y="7009"/>
                    <a:pt x="17437" y="9468"/>
                  </a:cubicBezTo>
                  <a:cubicBezTo>
                    <a:pt x="17437" y="9468"/>
                    <a:pt x="101905" y="40905"/>
                    <a:pt x="103820" y="41179"/>
                  </a:cubicBezTo>
                  <a:cubicBezTo>
                    <a:pt x="153571" y="59219"/>
                    <a:pt x="206058" y="68515"/>
                    <a:pt x="259089" y="68515"/>
                  </a:cubicBezTo>
                  <a:lnTo>
                    <a:pt x="5649540" y="68515"/>
                  </a:lnTo>
                  <a:cubicBezTo>
                    <a:pt x="5697649" y="68515"/>
                    <a:pt x="5745218" y="59766"/>
                    <a:pt x="5790320" y="42818"/>
                  </a:cubicBezTo>
                  <a:lnTo>
                    <a:pt x="5894473" y="2908"/>
                  </a:lnTo>
                  <a:cubicBezTo>
                    <a:pt x="5896932" y="1813"/>
                    <a:pt x="5899391" y="448"/>
                    <a:pt x="5901854" y="-920"/>
                  </a:cubicBezTo>
                  <a:close/>
                </a:path>
              </a:pathLst>
            </a:custGeom>
            <a:solidFill>
              <a:srgbClr val="CBCCD0"/>
            </a:solidFill>
            <a:ln w="27336"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360CF1DD-E35E-8D16-9EFF-7FF36EE4FBF5}"/>
                </a:ext>
              </a:extLst>
            </p:cNvPr>
            <p:cNvSpPr/>
            <p:nvPr/>
          </p:nvSpPr>
          <p:spPr>
            <a:xfrm>
              <a:off x="1455660" y="5048677"/>
              <a:ext cx="5896990" cy="68884"/>
            </a:xfrm>
            <a:custGeom>
              <a:avLst/>
              <a:gdLst>
                <a:gd name="connsiteX0" fmla="*/ -1427 w 5896990"/>
                <a:gd name="connsiteY0" fmla="*/ -1194 h 68884"/>
                <a:gd name="connsiteX1" fmla="*/ 17433 w 5896990"/>
                <a:gd name="connsiteY1" fmla="*/ 8921 h 68884"/>
                <a:gd name="connsiteX2" fmla="*/ 102723 w 5896990"/>
                <a:gd name="connsiteY2" fmla="*/ 40355 h 68884"/>
                <a:gd name="connsiteX3" fmla="*/ 256353 w 5896990"/>
                <a:gd name="connsiteY3" fmla="*/ 67691 h 68884"/>
                <a:gd name="connsiteX4" fmla="*/ 5646804 w 5896990"/>
                <a:gd name="connsiteY4" fmla="*/ 67691 h 68884"/>
                <a:gd name="connsiteX5" fmla="*/ 5785398 w 5896990"/>
                <a:gd name="connsiteY5" fmla="*/ 42270 h 68884"/>
                <a:gd name="connsiteX6" fmla="*/ 5888183 w 5896990"/>
                <a:gd name="connsiteY6" fmla="*/ 3178 h 68884"/>
                <a:gd name="connsiteX7" fmla="*/ 5895564 w 5896990"/>
                <a:gd name="connsiteY7" fmla="*/ -650 h 68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96990" h="68884">
                  <a:moveTo>
                    <a:pt x="-1427" y="-1194"/>
                  </a:moveTo>
                  <a:cubicBezTo>
                    <a:pt x="4313" y="3178"/>
                    <a:pt x="10599" y="6732"/>
                    <a:pt x="17433" y="8921"/>
                  </a:cubicBezTo>
                  <a:lnTo>
                    <a:pt x="102723" y="40355"/>
                  </a:lnTo>
                  <a:cubicBezTo>
                    <a:pt x="151929" y="58398"/>
                    <a:pt x="203866" y="67691"/>
                    <a:pt x="256353" y="67691"/>
                  </a:cubicBezTo>
                  <a:lnTo>
                    <a:pt x="5646804" y="67691"/>
                  </a:lnTo>
                  <a:cubicBezTo>
                    <a:pt x="5694095" y="67691"/>
                    <a:pt x="5741113" y="58945"/>
                    <a:pt x="5785398" y="42270"/>
                  </a:cubicBezTo>
                  <a:cubicBezTo>
                    <a:pt x="5788131" y="42270"/>
                    <a:pt x="5887362" y="3451"/>
                    <a:pt x="5888183" y="3178"/>
                  </a:cubicBezTo>
                  <a:cubicBezTo>
                    <a:pt x="5890642" y="2087"/>
                    <a:pt x="5893101" y="719"/>
                    <a:pt x="5895564" y="-650"/>
                  </a:cubicBezTo>
                  <a:close/>
                </a:path>
              </a:pathLst>
            </a:custGeom>
            <a:solidFill>
              <a:srgbClr val="CBCCCF"/>
            </a:solidFill>
            <a:ln w="27336"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45C4EB25-1F24-E40E-5977-F1365F8270AD}"/>
                </a:ext>
              </a:extLst>
            </p:cNvPr>
            <p:cNvSpPr/>
            <p:nvPr/>
          </p:nvSpPr>
          <p:spPr>
            <a:xfrm>
              <a:off x="1458667" y="5049768"/>
              <a:ext cx="5890156" cy="68340"/>
            </a:xfrm>
            <a:custGeom>
              <a:avLst/>
              <a:gdLst>
                <a:gd name="connsiteX0" fmla="*/ -1427 w 5890156"/>
                <a:gd name="connsiteY0" fmla="*/ -1194 h 68340"/>
                <a:gd name="connsiteX1" fmla="*/ 17160 w 5890156"/>
                <a:gd name="connsiteY1" fmla="*/ 8921 h 68340"/>
                <a:gd name="connsiteX2" fmla="*/ 101358 w 5890156"/>
                <a:gd name="connsiteY2" fmla="*/ 39811 h 68340"/>
                <a:gd name="connsiteX3" fmla="*/ 253346 w 5890156"/>
                <a:gd name="connsiteY3" fmla="*/ 67147 h 68340"/>
                <a:gd name="connsiteX4" fmla="*/ 5643797 w 5890156"/>
                <a:gd name="connsiteY4" fmla="*/ 67147 h 68340"/>
                <a:gd name="connsiteX5" fmla="*/ 5780479 w 5890156"/>
                <a:gd name="connsiteY5" fmla="*/ 42274 h 68340"/>
                <a:gd name="connsiteX6" fmla="*/ 5881622 w 5890156"/>
                <a:gd name="connsiteY6" fmla="*/ 4002 h 68340"/>
                <a:gd name="connsiteX7" fmla="*/ 5888730 w 5890156"/>
                <a:gd name="connsiteY7" fmla="*/ 175 h 68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90156" h="68340">
                  <a:moveTo>
                    <a:pt x="-1427" y="-1194"/>
                  </a:moveTo>
                  <a:cubicBezTo>
                    <a:pt x="4039" y="3181"/>
                    <a:pt x="10326" y="6735"/>
                    <a:pt x="17160" y="8921"/>
                  </a:cubicBezTo>
                  <a:cubicBezTo>
                    <a:pt x="18802" y="8921"/>
                    <a:pt x="99169" y="38993"/>
                    <a:pt x="101358" y="39811"/>
                  </a:cubicBezTo>
                  <a:cubicBezTo>
                    <a:pt x="150014" y="57580"/>
                    <a:pt x="201406" y="66874"/>
                    <a:pt x="253346" y="67147"/>
                  </a:cubicBezTo>
                  <a:lnTo>
                    <a:pt x="5643797" y="67147"/>
                  </a:lnTo>
                  <a:cubicBezTo>
                    <a:pt x="5690542" y="67147"/>
                    <a:pt x="5736738" y="58675"/>
                    <a:pt x="5780479" y="42274"/>
                  </a:cubicBezTo>
                  <a:cubicBezTo>
                    <a:pt x="5783759" y="42274"/>
                    <a:pt x="5880801" y="4276"/>
                    <a:pt x="5881622" y="4002"/>
                  </a:cubicBezTo>
                  <a:cubicBezTo>
                    <a:pt x="5884082" y="2908"/>
                    <a:pt x="5886544" y="1813"/>
                    <a:pt x="5888730" y="175"/>
                  </a:cubicBezTo>
                  <a:close/>
                </a:path>
              </a:pathLst>
            </a:custGeom>
            <a:solidFill>
              <a:srgbClr val="CACBCE"/>
            </a:solidFill>
            <a:ln w="27336"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58DF3321-7479-995B-CDA5-C68E425D3A22}"/>
                </a:ext>
              </a:extLst>
            </p:cNvPr>
            <p:cNvSpPr/>
            <p:nvPr/>
          </p:nvSpPr>
          <p:spPr>
            <a:xfrm>
              <a:off x="1461400" y="5050863"/>
              <a:ext cx="5882501" cy="67519"/>
            </a:xfrm>
            <a:custGeom>
              <a:avLst/>
              <a:gdLst>
                <a:gd name="connsiteX0" fmla="*/ -1427 w 5882501"/>
                <a:gd name="connsiteY0" fmla="*/ -1194 h 67519"/>
                <a:gd name="connsiteX1" fmla="*/ 17160 w 5882501"/>
                <a:gd name="connsiteY1" fmla="*/ 8647 h 67519"/>
                <a:gd name="connsiteX2" fmla="*/ 99169 w 5882501"/>
                <a:gd name="connsiteY2" fmla="*/ 38990 h 67519"/>
                <a:gd name="connsiteX3" fmla="*/ 249245 w 5882501"/>
                <a:gd name="connsiteY3" fmla="*/ 66326 h 67519"/>
                <a:gd name="connsiteX4" fmla="*/ 5639696 w 5882501"/>
                <a:gd name="connsiteY4" fmla="*/ 66326 h 67519"/>
                <a:gd name="connsiteX5" fmla="*/ 5774192 w 5882501"/>
                <a:gd name="connsiteY5" fmla="*/ 41997 h 67519"/>
                <a:gd name="connsiteX6" fmla="*/ 5873967 w 5882501"/>
                <a:gd name="connsiteY6" fmla="*/ 4546 h 67519"/>
                <a:gd name="connsiteX7" fmla="*/ 5881075 w 5882501"/>
                <a:gd name="connsiteY7" fmla="*/ 719 h 6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82501" h="67519">
                  <a:moveTo>
                    <a:pt x="-1427" y="-1194"/>
                  </a:moveTo>
                  <a:cubicBezTo>
                    <a:pt x="4039" y="3181"/>
                    <a:pt x="10326" y="6461"/>
                    <a:pt x="17160" y="8647"/>
                  </a:cubicBezTo>
                  <a:cubicBezTo>
                    <a:pt x="18802" y="8647"/>
                    <a:pt x="96983" y="38169"/>
                    <a:pt x="99169" y="38990"/>
                  </a:cubicBezTo>
                  <a:cubicBezTo>
                    <a:pt x="147281" y="56759"/>
                    <a:pt x="198126" y="66053"/>
                    <a:pt x="249245" y="66326"/>
                  </a:cubicBezTo>
                  <a:lnTo>
                    <a:pt x="5639696" y="66326"/>
                  </a:lnTo>
                  <a:cubicBezTo>
                    <a:pt x="5685623" y="66326"/>
                    <a:pt x="5731272" y="57854"/>
                    <a:pt x="5774192" y="41997"/>
                  </a:cubicBezTo>
                  <a:cubicBezTo>
                    <a:pt x="5778290" y="41997"/>
                    <a:pt x="5872876" y="4820"/>
                    <a:pt x="5873967" y="4546"/>
                  </a:cubicBezTo>
                  <a:cubicBezTo>
                    <a:pt x="5876430" y="3455"/>
                    <a:pt x="5878889" y="2360"/>
                    <a:pt x="5881075" y="719"/>
                  </a:cubicBezTo>
                  <a:close/>
                </a:path>
              </a:pathLst>
            </a:custGeom>
            <a:solidFill>
              <a:srgbClr val="C9CACD"/>
            </a:solidFill>
            <a:ln w="27336"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9F0733F-0240-3B0E-83D8-859397F0C337}"/>
                </a:ext>
              </a:extLst>
            </p:cNvPr>
            <p:cNvSpPr/>
            <p:nvPr/>
          </p:nvSpPr>
          <p:spPr>
            <a:xfrm>
              <a:off x="1464406" y="5051957"/>
              <a:ext cx="5876762" cy="66972"/>
            </a:xfrm>
            <a:custGeom>
              <a:avLst/>
              <a:gdLst>
                <a:gd name="connsiteX0" fmla="*/ -1427 w 5876762"/>
                <a:gd name="connsiteY0" fmla="*/ -1194 h 66972"/>
                <a:gd name="connsiteX1" fmla="*/ 16616 w 5876762"/>
                <a:gd name="connsiteY1" fmla="*/ 8647 h 66972"/>
                <a:gd name="connsiteX2" fmla="*/ 98625 w 5876762"/>
                <a:gd name="connsiteY2" fmla="*/ 38443 h 66972"/>
                <a:gd name="connsiteX3" fmla="*/ 247059 w 5876762"/>
                <a:gd name="connsiteY3" fmla="*/ 65779 h 66972"/>
                <a:gd name="connsiteX4" fmla="*/ 5637511 w 5876762"/>
                <a:gd name="connsiteY4" fmla="*/ 65779 h 66972"/>
                <a:gd name="connsiteX5" fmla="*/ 5770091 w 5876762"/>
                <a:gd name="connsiteY5" fmla="*/ 41723 h 66972"/>
                <a:gd name="connsiteX6" fmla="*/ 5868501 w 5876762"/>
                <a:gd name="connsiteY6" fmla="*/ 4820 h 66972"/>
                <a:gd name="connsiteX7" fmla="*/ 5875335 w 5876762"/>
                <a:gd name="connsiteY7" fmla="*/ 1539 h 66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6762" h="66972">
                  <a:moveTo>
                    <a:pt x="-1427" y="-1194"/>
                  </a:moveTo>
                  <a:cubicBezTo>
                    <a:pt x="4039" y="2904"/>
                    <a:pt x="10055" y="6458"/>
                    <a:pt x="16616" y="8647"/>
                  </a:cubicBezTo>
                  <a:cubicBezTo>
                    <a:pt x="18802" y="8647"/>
                    <a:pt x="95071" y="35983"/>
                    <a:pt x="98625" y="38443"/>
                  </a:cubicBezTo>
                  <a:cubicBezTo>
                    <a:pt x="146190" y="55938"/>
                    <a:pt x="196488" y="65232"/>
                    <a:pt x="247059" y="65779"/>
                  </a:cubicBezTo>
                  <a:lnTo>
                    <a:pt x="5637511" y="65779"/>
                  </a:lnTo>
                  <a:cubicBezTo>
                    <a:pt x="5682887" y="65505"/>
                    <a:pt x="5727719" y="57307"/>
                    <a:pt x="5770091" y="41723"/>
                  </a:cubicBezTo>
                  <a:cubicBezTo>
                    <a:pt x="5774740" y="41723"/>
                    <a:pt x="5867136" y="5367"/>
                    <a:pt x="5868501" y="4820"/>
                  </a:cubicBezTo>
                  <a:cubicBezTo>
                    <a:pt x="5870961" y="3999"/>
                    <a:pt x="5873150" y="2904"/>
                    <a:pt x="5875335" y="1539"/>
                  </a:cubicBezTo>
                  <a:close/>
                </a:path>
              </a:pathLst>
            </a:custGeom>
            <a:solidFill>
              <a:srgbClr val="C8C9CC"/>
            </a:solidFill>
            <a:ln w="27336"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9F0D94A-8A7C-EEDD-44CB-3759B10FA6A5}"/>
                </a:ext>
              </a:extLst>
            </p:cNvPr>
            <p:cNvSpPr/>
            <p:nvPr/>
          </p:nvSpPr>
          <p:spPr>
            <a:xfrm>
              <a:off x="1467139" y="5053322"/>
              <a:ext cx="5871569" cy="64786"/>
            </a:xfrm>
            <a:custGeom>
              <a:avLst/>
              <a:gdLst>
                <a:gd name="connsiteX0" fmla="*/ -1427 w 5871569"/>
                <a:gd name="connsiteY0" fmla="*/ -1194 h 64786"/>
                <a:gd name="connsiteX1" fmla="*/ 16616 w 5871569"/>
                <a:gd name="connsiteY1" fmla="*/ 8103 h 64786"/>
                <a:gd name="connsiteX2" fmla="*/ 98625 w 5871569"/>
                <a:gd name="connsiteY2" fmla="*/ 37625 h 64786"/>
                <a:gd name="connsiteX3" fmla="*/ 245421 w 5871569"/>
                <a:gd name="connsiteY3" fmla="*/ 63593 h 64786"/>
                <a:gd name="connsiteX4" fmla="*/ 5635869 w 5871569"/>
                <a:gd name="connsiteY4" fmla="*/ 63593 h 64786"/>
                <a:gd name="connsiteX5" fmla="*/ 5766537 w 5871569"/>
                <a:gd name="connsiteY5" fmla="*/ 40085 h 64786"/>
                <a:gd name="connsiteX6" fmla="*/ 5863309 w 5871569"/>
                <a:gd name="connsiteY6" fmla="*/ 4002 h 64786"/>
                <a:gd name="connsiteX7" fmla="*/ 5870143 w 5871569"/>
                <a:gd name="connsiteY7" fmla="*/ 722 h 6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1569" h="64786">
                  <a:moveTo>
                    <a:pt x="-1427" y="-1194"/>
                  </a:moveTo>
                  <a:cubicBezTo>
                    <a:pt x="4042" y="2908"/>
                    <a:pt x="10055" y="5914"/>
                    <a:pt x="16616" y="8103"/>
                  </a:cubicBezTo>
                  <a:cubicBezTo>
                    <a:pt x="19075" y="8103"/>
                    <a:pt x="93429" y="35440"/>
                    <a:pt x="98625" y="37625"/>
                  </a:cubicBezTo>
                  <a:cubicBezTo>
                    <a:pt x="145642" y="54300"/>
                    <a:pt x="195396" y="63320"/>
                    <a:pt x="245421" y="63593"/>
                  </a:cubicBezTo>
                  <a:lnTo>
                    <a:pt x="5635869" y="63593"/>
                  </a:lnTo>
                  <a:cubicBezTo>
                    <a:pt x="5680427" y="63320"/>
                    <a:pt x="5724712" y="55394"/>
                    <a:pt x="5766537" y="40085"/>
                  </a:cubicBezTo>
                  <a:cubicBezTo>
                    <a:pt x="5771733" y="40085"/>
                    <a:pt x="5861667" y="4549"/>
                    <a:pt x="5863309" y="4002"/>
                  </a:cubicBezTo>
                  <a:cubicBezTo>
                    <a:pt x="5865768" y="3181"/>
                    <a:pt x="5867954" y="2087"/>
                    <a:pt x="5870143" y="722"/>
                  </a:cubicBezTo>
                  <a:close/>
                </a:path>
              </a:pathLst>
            </a:custGeom>
            <a:solidFill>
              <a:srgbClr val="C7C8CB"/>
            </a:solidFill>
            <a:ln w="27336"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BB549897-3619-48B7-C71B-BA7B9363D160}"/>
                </a:ext>
              </a:extLst>
            </p:cNvPr>
            <p:cNvSpPr/>
            <p:nvPr/>
          </p:nvSpPr>
          <p:spPr>
            <a:xfrm>
              <a:off x="1470146" y="5054417"/>
              <a:ext cx="5865556" cy="63692"/>
            </a:xfrm>
            <a:custGeom>
              <a:avLst/>
              <a:gdLst>
                <a:gd name="connsiteX0" fmla="*/ -1427 w 5865556"/>
                <a:gd name="connsiteY0" fmla="*/ -1194 h 63692"/>
                <a:gd name="connsiteX1" fmla="*/ 16342 w 5865556"/>
                <a:gd name="connsiteY1" fmla="*/ 8100 h 63692"/>
                <a:gd name="connsiteX2" fmla="*/ 98351 w 5865556"/>
                <a:gd name="connsiteY2" fmla="*/ 36804 h 63692"/>
                <a:gd name="connsiteX3" fmla="*/ 243235 w 5865556"/>
                <a:gd name="connsiteY3" fmla="*/ 62499 h 63692"/>
                <a:gd name="connsiteX4" fmla="*/ 5633683 w 5865556"/>
                <a:gd name="connsiteY4" fmla="*/ 62499 h 63692"/>
                <a:gd name="connsiteX5" fmla="*/ 5762166 w 5865556"/>
                <a:gd name="connsiteY5" fmla="*/ 39537 h 63692"/>
                <a:gd name="connsiteX6" fmla="*/ 5857569 w 5865556"/>
                <a:gd name="connsiteY6" fmla="*/ 4272 h 63692"/>
                <a:gd name="connsiteX7" fmla="*/ 5864130 w 5865556"/>
                <a:gd name="connsiteY7" fmla="*/ 992 h 6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5556" h="63692">
                  <a:moveTo>
                    <a:pt x="-1427" y="-1194"/>
                  </a:moveTo>
                  <a:cubicBezTo>
                    <a:pt x="3769" y="2908"/>
                    <a:pt x="9782" y="6188"/>
                    <a:pt x="16342" y="8100"/>
                  </a:cubicBezTo>
                  <a:cubicBezTo>
                    <a:pt x="19075" y="8100"/>
                    <a:pt x="91791" y="35436"/>
                    <a:pt x="98351" y="36804"/>
                  </a:cubicBezTo>
                  <a:cubicBezTo>
                    <a:pt x="144822" y="53479"/>
                    <a:pt x="193755" y="62225"/>
                    <a:pt x="243235" y="62499"/>
                  </a:cubicBezTo>
                  <a:lnTo>
                    <a:pt x="5633683" y="62499"/>
                  </a:lnTo>
                  <a:cubicBezTo>
                    <a:pt x="5677421" y="62499"/>
                    <a:pt x="5720888" y="54574"/>
                    <a:pt x="5762166" y="39537"/>
                  </a:cubicBezTo>
                  <a:cubicBezTo>
                    <a:pt x="5768179" y="39537"/>
                    <a:pt x="5855928" y="4820"/>
                    <a:pt x="5857569" y="4272"/>
                  </a:cubicBezTo>
                  <a:cubicBezTo>
                    <a:pt x="5860029" y="3455"/>
                    <a:pt x="5862214" y="2360"/>
                    <a:pt x="5864130" y="992"/>
                  </a:cubicBezTo>
                  <a:close/>
                </a:path>
              </a:pathLst>
            </a:custGeom>
            <a:solidFill>
              <a:srgbClr val="C6C7CA"/>
            </a:solidFill>
            <a:ln w="27336"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797E581C-F882-ADC1-7C19-802B89F86E35}"/>
                </a:ext>
              </a:extLst>
            </p:cNvPr>
            <p:cNvSpPr/>
            <p:nvPr/>
          </p:nvSpPr>
          <p:spPr>
            <a:xfrm>
              <a:off x="1472879" y="5055511"/>
              <a:ext cx="5857901" cy="62050"/>
            </a:xfrm>
            <a:custGeom>
              <a:avLst/>
              <a:gdLst>
                <a:gd name="connsiteX0" fmla="*/ -1427 w 5857901"/>
                <a:gd name="connsiteY0" fmla="*/ -1194 h 62050"/>
                <a:gd name="connsiteX1" fmla="*/ 16069 w 5857901"/>
                <a:gd name="connsiteY1" fmla="*/ 8100 h 62050"/>
                <a:gd name="connsiteX2" fmla="*/ 95892 w 5857901"/>
                <a:gd name="connsiteY2" fmla="*/ 35436 h 62050"/>
                <a:gd name="connsiteX3" fmla="*/ 239134 w 5857901"/>
                <a:gd name="connsiteY3" fmla="*/ 60857 h 62050"/>
                <a:gd name="connsiteX4" fmla="*/ 5629585 w 5857901"/>
                <a:gd name="connsiteY4" fmla="*/ 60857 h 62050"/>
                <a:gd name="connsiteX5" fmla="*/ 5756153 w 5857901"/>
                <a:gd name="connsiteY5" fmla="*/ 38169 h 62050"/>
                <a:gd name="connsiteX6" fmla="*/ 5849914 w 5857901"/>
                <a:gd name="connsiteY6" fmla="*/ 3725 h 62050"/>
                <a:gd name="connsiteX7" fmla="*/ 5856475 w 5857901"/>
                <a:gd name="connsiteY7" fmla="*/ 445 h 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57901" h="62050">
                  <a:moveTo>
                    <a:pt x="-1427" y="-1194"/>
                  </a:moveTo>
                  <a:cubicBezTo>
                    <a:pt x="3769" y="2904"/>
                    <a:pt x="9782" y="5914"/>
                    <a:pt x="16069" y="8100"/>
                  </a:cubicBezTo>
                  <a:cubicBezTo>
                    <a:pt x="19349" y="8100"/>
                    <a:pt x="90152" y="35436"/>
                    <a:pt x="95892" y="35436"/>
                  </a:cubicBezTo>
                  <a:cubicBezTo>
                    <a:pt x="141818" y="51837"/>
                    <a:pt x="190201" y="60313"/>
                    <a:pt x="239134" y="60857"/>
                  </a:cubicBezTo>
                  <a:lnTo>
                    <a:pt x="5629585" y="60857"/>
                  </a:lnTo>
                  <a:cubicBezTo>
                    <a:pt x="5672776" y="60587"/>
                    <a:pt x="5715692" y="52932"/>
                    <a:pt x="5756153" y="38169"/>
                  </a:cubicBezTo>
                  <a:cubicBezTo>
                    <a:pt x="5762713" y="38169"/>
                    <a:pt x="5848002" y="4272"/>
                    <a:pt x="5849914" y="3725"/>
                  </a:cubicBezTo>
                  <a:cubicBezTo>
                    <a:pt x="5852374" y="2904"/>
                    <a:pt x="5854563" y="1813"/>
                    <a:pt x="5856475" y="445"/>
                  </a:cubicBezTo>
                  <a:close/>
                </a:path>
              </a:pathLst>
            </a:custGeom>
            <a:solidFill>
              <a:srgbClr val="C6C6C9"/>
            </a:solidFill>
            <a:ln w="27336"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B1127CE8-11D9-D589-9825-B071194BF2B5}"/>
                </a:ext>
              </a:extLst>
            </p:cNvPr>
            <p:cNvSpPr/>
            <p:nvPr/>
          </p:nvSpPr>
          <p:spPr>
            <a:xfrm>
              <a:off x="1474521" y="5056876"/>
              <a:ext cx="5851614" cy="60959"/>
            </a:xfrm>
            <a:custGeom>
              <a:avLst/>
              <a:gdLst>
                <a:gd name="connsiteX0" fmla="*/ -1427 w 5851614"/>
                <a:gd name="connsiteY0" fmla="*/ -1194 h 60959"/>
                <a:gd name="connsiteX1" fmla="*/ 16069 w 5851614"/>
                <a:gd name="connsiteY1" fmla="*/ 7556 h 60959"/>
                <a:gd name="connsiteX2" fmla="*/ 95071 w 5851614"/>
                <a:gd name="connsiteY2" fmla="*/ 34892 h 60959"/>
                <a:gd name="connsiteX3" fmla="*/ 236398 w 5851614"/>
                <a:gd name="connsiteY3" fmla="*/ 59766 h 60959"/>
                <a:gd name="connsiteX4" fmla="*/ 5626849 w 5851614"/>
                <a:gd name="connsiteY4" fmla="*/ 59766 h 60959"/>
                <a:gd name="connsiteX5" fmla="*/ 5751501 w 5851614"/>
                <a:gd name="connsiteY5" fmla="*/ 37625 h 60959"/>
                <a:gd name="connsiteX6" fmla="*/ 5843898 w 5851614"/>
                <a:gd name="connsiteY6" fmla="*/ 4002 h 60959"/>
                <a:gd name="connsiteX7" fmla="*/ 5850188 w 5851614"/>
                <a:gd name="connsiteY7" fmla="*/ 722 h 60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51614" h="60959">
                  <a:moveTo>
                    <a:pt x="-1427" y="-1194"/>
                  </a:moveTo>
                  <a:cubicBezTo>
                    <a:pt x="3765" y="2634"/>
                    <a:pt x="9782" y="5641"/>
                    <a:pt x="16069" y="7556"/>
                  </a:cubicBezTo>
                  <a:cubicBezTo>
                    <a:pt x="19622" y="7556"/>
                    <a:pt x="88511" y="34892"/>
                    <a:pt x="95071" y="34892"/>
                  </a:cubicBezTo>
                  <a:cubicBezTo>
                    <a:pt x="140447" y="51020"/>
                    <a:pt x="188285" y="59222"/>
                    <a:pt x="236398" y="59766"/>
                  </a:cubicBezTo>
                  <a:lnTo>
                    <a:pt x="5626849" y="59766"/>
                  </a:lnTo>
                  <a:cubicBezTo>
                    <a:pt x="5669218" y="59492"/>
                    <a:pt x="5711591" y="52114"/>
                    <a:pt x="5751501" y="37625"/>
                  </a:cubicBezTo>
                  <a:cubicBezTo>
                    <a:pt x="5758609" y="37625"/>
                    <a:pt x="5841712" y="4549"/>
                    <a:pt x="5843898" y="4002"/>
                  </a:cubicBezTo>
                  <a:lnTo>
                    <a:pt x="5850188" y="722"/>
                  </a:lnTo>
                  <a:close/>
                </a:path>
              </a:pathLst>
            </a:custGeom>
            <a:solidFill>
              <a:srgbClr val="C5C5C8"/>
            </a:solidFill>
            <a:ln w="27336"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2BF27A26-A9F2-DD2E-CBDF-D1D286CD40DC}"/>
                </a:ext>
              </a:extLst>
            </p:cNvPr>
            <p:cNvSpPr/>
            <p:nvPr/>
          </p:nvSpPr>
          <p:spPr>
            <a:xfrm>
              <a:off x="1478622" y="5057971"/>
              <a:ext cx="5845051" cy="60685"/>
            </a:xfrm>
            <a:custGeom>
              <a:avLst/>
              <a:gdLst>
                <a:gd name="connsiteX0" fmla="*/ -1427 w 5845051"/>
                <a:gd name="connsiteY0" fmla="*/ -1194 h 60685"/>
                <a:gd name="connsiteX1" fmla="*/ 15795 w 5845051"/>
                <a:gd name="connsiteY1" fmla="*/ 7553 h 60685"/>
                <a:gd name="connsiteX2" fmla="*/ 93703 w 5845051"/>
                <a:gd name="connsiteY2" fmla="*/ 34889 h 60685"/>
                <a:gd name="connsiteX3" fmla="*/ 233391 w 5845051"/>
                <a:gd name="connsiteY3" fmla="*/ 59492 h 60685"/>
                <a:gd name="connsiteX4" fmla="*/ 5623843 w 5845051"/>
                <a:gd name="connsiteY4" fmla="*/ 59492 h 60685"/>
                <a:gd name="connsiteX5" fmla="*/ 5746309 w 5845051"/>
                <a:gd name="connsiteY5" fmla="*/ 37896 h 60685"/>
                <a:gd name="connsiteX6" fmla="*/ 5837337 w 5845051"/>
                <a:gd name="connsiteY6" fmla="*/ 5093 h 60685"/>
                <a:gd name="connsiteX7" fmla="*/ 5843624 w 5845051"/>
                <a:gd name="connsiteY7" fmla="*/ 1813 h 60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5051" h="60685">
                  <a:moveTo>
                    <a:pt x="-1427" y="-1194"/>
                  </a:moveTo>
                  <a:cubicBezTo>
                    <a:pt x="3765" y="2634"/>
                    <a:pt x="9782" y="5367"/>
                    <a:pt x="15795" y="7553"/>
                  </a:cubicBezTo>
                  <a:cubicBezTo>
                    <a:pt x="19622" y="7553"/>
                    <a:pt x="86595" y="32977"/>
                    <a:pt x="93703" y="34889"/>
                  </a:cubicBezTo>
                  <a:cubicBezTo>
                    <a:pt x="138535" y="50746"/>
                    <a:pt x="185826" y="58945"/>
                    <a:pt x="233391" y="59492"/>
                  </a:cubicBezTo>
                  <a:lnTo>
                    <a:pt x="5623843" y="59492"/>
                  </a:lnTo>
                  <a:cubicBezTo>
                    <a:pt x="5665665" y="59219"/>
                    <a:pt x="5706943" y="51837"/>
                    <a:pt x="5746309" y="37896"/>
                  </a:cubicBezTo>
                  <a:cubicBezTo>
                    <a:pt x="5754234" y="36257"/>
                    <a:pt x="5834878" y="5641"/>
                    <a:pt x="5837337" y="5093"/>
                  </a:cubicBezTo>
                  <a:lnTo>
                    <a:pt x="5843624" y="1813"/>
                  </a:lnTo>
                  <a:close/>
                </a:path>
              </a:pathLst>
            </a:custGeom>
            <a:solidFill>
              <a:srgbClr val="C4C5C7"/>
            </a:solidFill>
            <a:ln w="27336"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D5753DF2-B051-5CCC-7B57-FA803B9F18CA}"/>
                </a:ext>
              </a:extLst>
            </p:cNvPr>
            <p:cNvSpPr/>
            <p:nvPr/>
          </p:nvSpPr>
          <p:spPr>
            <a:xfrm>
              <a:off x="1481355" y="5059065"/>
              <a:ext cx="5837125" cy="60138"/>
            </a:xfrm>
            <a:custGeom>
              <a:avLst/>
              <a:gdLst>
                <a:gd name="connsiteX0" fmla="*/ -1427 w 5837125"/>
                <a:gd name="connsiteY0" fmla="*/ -1194 h 60138"/>
                <a:gd name="connsiteX1" fmla="*/ 15795 w 5837125"/>
                <a:gd name="connsiteY1" fmla="*/ 7279 h 60138"/>
                <a:gd name="connsiteX2" fmla="*/ 92608 w 5837125"/>
                <a:gd name="connsiteY2" fmla="*/ 34615 h 60138"/>
                <a:gd name="connsiteX3" fmla="*/ 229290 w 5837125"/>
                <a:gd name="connsiteY3" fmla="*/ 58945 h 60138"/>
                <a:gd name="connsiteX4" fmla="*/ 5619741 w 5837125"/>
                <a:gd name="connsiteY4" fmla="*/ 58945 h 60138"/>
                <a:gd name="connsiteX5" fmla="*/ 5740296 w 5837125"/>
                <a:gd name="connsiteY5" fmla="*/ 37622 h 60138"/>
                <a:gd name="connsiteX6" fmla="*/ 5829686 w 5837125"/>
                <a:gd name="connsiteY6" fmla="*/ 5641 h 60138"/>
                <a:gd name="connsiteX7" fmla="*/ 5835699 w 5837125"/>
                <a:gd name="connsiteY7" fmla="*/ 2631 h 6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7125" h="60138">
                  <a:moveTo>
                    <a:pt x="-1427" y="-1194"/>
                  </a:moveTo>
                  <a:cubicBezTo>
                    <a:pt x="3765" y="2631"/>
                    <a:pt x="9508" y="5367"/>
                    <a:pt x="15795" y="7279"/>
                  </a:cubicBezTo>
                  <a:cubicBezTo>
                    <a:pt x="19896" y="7279"/>
                    <a:pt x="85230" y="32430"/>
                    <a:pt x="92608" y="34615"/>
                  </a:cubicBezTo>
                  <a:cubicBezTo>
                    <a:pt x="136623" y="49925"/>
                    <a:pt x="182819" y="58124"/>
                    <a:pt x="229290" y="58945"/>
                  </a:cubicBezTo>
                  <a:lnTo>
                    <a:pt x="5619741" y="58945"/>
                  </a:lnTo>
                  <a:cubicBezTo>
                    <a:pt x="5660746" y="58671"/>
                    <a:pt x="5701477" y="51564"/>
                    <a:pt x="5740296" y="37622"/>
                  </a:cubicBezTo>
                  <a:cubicBezTo>
                    <a:pt x="5748768" y="35983"/>
                    <a:pt x="5827223" y="6184"/>
                    <a:pt x="5829686" y="5641"/>
                  </a:cubicBezTo>
                  <a:lnTo>
                    <a:pt x="5835699" y="2631"/>
                  </a:lnTo>
                  <a:close/>
                </a:path>
              </a:pathLst>
            </a:custGeom>
            <a:solidFill>
              <a:srgbClr val="C3C4C6"/>
            </a:solidFill>
            <a:ln w="27336"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E73E61A5-242F-9CCC-30FF-DD30CEC7179B}"/>
                </a:ext>
              </a:extLst>
            </p:cNvPr>
            <p:cNvSpPr/>
            <p:nvPr/>
          </p:nvSpPr>
          <p:spPr>
            <a:xfrm>
              <a:off x="1484361" y="5060156"/>
              <a:ext cx="5832477" cy="59594"/>
            </a:xfrm>
            <a:custGeom>
              <a:avLst/>
              <a:gdLst>
                <a:gd name="connsiteX0" fmla="*/ -1427 w 5832477"/>
                <a:gd name="connsiteY0" fmla="*/ -1194 h 59594"/>
                <a:gd name="connsiteX1" fmla="*/ 15248 w 5832477"/>
                <a:gd name="connsiteY1" fmla="*/ 7282 h 59594"/>
                <a:gd name="connsiteX2" fmla="*/ 91517 w 5832477"/>
                <a:gd name="connsiteY2" fmla="*/ 34619 h 59594"/>
                <a:gd name="connsiteX3" fmla="*/ 228199 w 5832477"/>
                <a:gd name="connsiteY3" fmla="*/ 58401 h 59594"/>
                <a:gd name="connsiteX4" fmla="*/ 5618647 w 5832477"/>
                <a:gd name="connsiteY4" fmla="*/ 58401 h 59594"/>
                <a:gd name="connsiteX5" fmla="*/ 5737289 w 5832477"/>
                <a:gd name="connsiteY5" fmla="*/ 37625 h 59594"/>
                <a:gd name="connsiteX6" fmla="*/ 5825037 w 5832477"/>
                <a:gd name="connsiteY6" fmla="*/ 6188 h 59594"/>
                <a:gd name="connsiteX7" fmla="*/ 5831051 w 5832477"/>
                <a:gd name="connsiteY7" fmla="*/ 3455 h 59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2477" h="59594">
                  <a:moveTo>
                    <a:pt x="-1427" y="-1194"/>
                  </a:moveTo>
                  <a:cubicBezTo>
                    <a:pt x="3495" y="2634"/>
                    <a:pt x="9235" y="5367"/>
                    <a:pt x="15248" y="7282"/>
                  </a:cubicBezTo>
                  <a:cubicBezTo>
                    <a:pt x="19896" y="7282"/>
                    <a:pt x="83315" y="31612"/>
                    <a:pt x="91517" y="34619"/>
                  </a:cubicBezTo>
                  <a:cubicBezTo>
                    <a:pt x="135528" y="49925"/>
                    <a:pt x="181728" y="57854"/>
                    <a:pt x="228199" y="58401"/>
                  </a:cubicBezTo>
                  <a:lnTo>
                    <a:pt x="5618647" y="58401"/>
                  </a:lnTo>
                  <a:cubicBezTo>
                    <a:pt x="5659107" y="58127"/>
                    <a:pt x="5699291" y="51020"/>
                    <a:pt x="5737289" y="37625"/>
                  </a:cubicBezTo>
                  <a:cubicBezTo>
                    <a:pt x="5746309" y="35710"/>
                    <a:pt x="5822304" y="7009"/>
                    <a:pt x="5825037" y="6188"/>
                  </a:cubicBezTo>
                  <a:cubicBezTo>
                    <a:pt x="5827223" y="5367"/>
                    <a:pt x="5829139" y="4549"/>
                    <a:pt x="5831051" y="3455"/>
                  </a:cubicBezTo>
                  <a:close/>
                </a:path>
              </a:pathLst>
            </a:custGeom>
            <a:solidFill>
              <a:srgbClr val="C2C3C5"/>
            </a:solidFill>
            <a:ln w="27336"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4F6F36AE-6B13-1F7A-0361-12F820D84278}"/>
                </a:ext>
              </a:extLst>
            </p:cNvPr>
            <p:cNvSpPr/>
            <p:nvPr/>
          </p:nvSpPr>
          <p:spPr>
            <a:xfrm>
              <a:off x="1487094" y="5061525"/>
              <a:ext cx="5825643" cy="58500"/>
            </a:xfrm>
            <a:custGeom>
              <a:avLst/>
              <a:gdLst>
                <a:gd name="connsiteX0" fmla="*/ -1427 w 5825643"/>
                <a:gd name="connsiteY0" fmla="*/ -1194 h 58500"/>
                <a:gd name="connsiteX1" fmla="*/ 15248 w 5825643"/>
                <a:gd name="connsiteY1" fmla="*/ 6735 h 58500"/>
                <a:gd name="connsiteX2" fmla="*/ 90423 w 5825643"/>
                <a:gd name="connsiteY2" fmla="*/ 34071 h 58500"/>
                <a:gd name="connsiteX3" fmla="*/ 224919 w 5825643"/>
                <a:gd name="connsiteY3" fmla="*/ 57307 h 58500"/>
                <a:gd name="connsiteX4" fmla="*/ 5615370 w 5825643"/>
                <a:gd name="connsiteY4" fmla="*/ 57307 h 58500"/>
                <a:gd name="connsiteX5" fmla="*/ 5731820 w 5825643"/>
                <a:gd name="connsiteY5" fmla="*/ 37078 h 58500"/>
                <a:gd name="connsiteX6" fmla="*/ 5818477 w 5825643"/>
                <a:gd name="connsiteY6" fmla="*/ 6461 h 58500"/>
                <a:gd name="connsiteX7" fmla="*/ 5824217 w 5825643"/>
                <a:gd name="connsiteY7" fmla="*/ 3725 h 5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5643" h="58500">
                  <a:moveTo>
                    <a:pt x="-1427" y="-1194"/>
                  </a:moveTo>
                  <a:cubicBezTo>
                    <a:pt x="3769" y="2360"/>
                    <a:pt x="9235" y="5093"/>
                    <a:pt x="15248" y="6735"/>
                  </a:cubicBezTo>
                  <a:cubicBezTo>
                    <a:pt x="19896" y="6735"/>
                    <a:pt x="81676" y="30518"/>
                    <a:pt x="90423" y="34071"/>
                  </a:cubicBezTo>
                  <a:cubicBezTo>
                    <a:pt x="133890" y="48831"/>
                    <a:pt x="179266" y="56486"/>
                    <a:pt x="224919" y="57307"/>
                  </a:cubicBezTo>
                  <a:lnTo>
                    <a:pt x="5615370" y="57307"/>
                  </a:lnTo>
                  <a:cubicBezTo>
                    <a:pt x="5655006" y="57033"/>
                    <a:pt x="5694369" y="50199"/>
                    <a:pt x="5731820" y="37078"/>
                  </a:cubicBezTo>
                  <a:cubicBezTo>
                    <a:pt x="5741664" y="35163"/>
                    <a:pt x="5815470" y="7279"/>
                    <a:pt x="5818477" y="6461"/>
                  </a:cubicBezTo>
                  <a:lnTo>
                    <a:pt x="5824217" y="3725"/>
                  </a:lnTo>
                  <a:close/>
                </a:path>
              </a:pathLst>
            </a:custGeom>
            <a:solidFill>
              <a:srgbClr val="C1C2C4"/>
            </a:solidFill>
            <a:ln w="27336"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C698994-019C-7BA0-AEF2-B1BCADA778ED}"/>
                </a:ext>
              </a:extLst>
            </p:cNvPr>
            <p:cNvSpPr/>
            <p:nvPr/>
          </p:nvSpPr>
          <p:spPr>
            <a:xfrm>
              <a:off x="1490101" y="5062619"/>
              <a:ext cx="5819082" cy="56037"/>
            </a:xfrm>
            <a:custGeom>
              <a:avLst/>
              <a:gdLst>
                <a:gd name="connsiteX0" fmla="*/ -1427 w 5819082"/>
                <a:gd name="connsiteY0" fmla="*/ -1194 h 56037"/>
                <a:gd name="connsiteX1" fmla="*/ 14977 w 5819082"/>
                <a:gd name="connsiteY1" fmla="*/ 6732 h 56037"/>
                <a:gd name="connsiteX2" fmla="*/ 89058 w 5819082"/>
                <a:gd name="connsiteY2" fmla="*/ 31882 h 56037"/>
                <a:gd name="connsiteX3" fmla="*/ 221912 w 5819082"/>
                <a:gd name="connsiteY3" fmla="*/ 54844 h 56037"/>
                <a:gd name="connsiteX4" fmla="*/ 5612363 w 5819082"/>
                <a:gd name="connsiteY4" fmla="*/ 54844 h 56037"/>
                <a:gd name="connsiteX5" fmla="*/ 5726901 w 5819082"/>
                <a:gd name="connsiteY5" fmla="*/ 35163 h 56037"/>
                <a:gd name="connsiteX6" fmla="*/ 5811917 w 5819082"/>
                <a:gd name="connsiteY6" fmla="*/ 5367 h 56037"/>
                <a:gd name="connsiteX7" fmla="*/ 5817656 w 5819082"/>
                <a:gd name="connsiteY7" fmla="*/ 2631 h 56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9082" h="56037">
                  <a:moveTo>
                    <a:pt x="-1427" y="-1194"/>
                  </a:moveTo>
                  <a:cubicBezTo>
                    <a:pt x="3495" y="2357"/>
                    <a:pt x="9235" y="5093"/>
                    <a:pt x="14977" y="6732"/>
                  </a:cubicBezTo>
                  <a:cubicBezTo>
                    <a:pt x="19896" y="8100"/>
                    <a:pt x="79764" y="29693"/>
                    <a:pt x="89058" y="31882"/>
                  </a:cubicBezTo>
                  <a:cubicBezTo>
                    <a:pt x="131974" y="46371"/>
                    <a:pt x="176806" y="54297"/>
                    <a:pt x="221912" y="54844"/>
                  </a:cubicBezTo>
                  <a:lnTo>
                    <a:pt x="5612363" y="54844"/>
                  </a:lnTo>
                  <a:cubicBezTo>
                    <a:pt x="5651452" y="54570"/>
                    <a:pt x="5689998" y="48010"/>
                    <a:pt x="5726901" y="35163"/>
                  </a:cubicBezTo>
                  <a:cubicBezTo>
                    <a:pt x="5737289" y="32977"/>
                    <a:pt x="5808910" y="6184"/>
                    <a:pt x="5811917" y="5367"/>
                  </a:cubicBezTo>
                  <a:cubicBezTo>
                    <a:pt x="5813832" y="4820"/>
                    <a:pt x="5815744" y="3725"/>
                    <a:pt x="5817656" y="2631"/>
                  </a:cubicBezTo>
                  <a:close/>
                </a:path>
              </a:pathLst>
            </a:custGeom>
            <a:solidFill>
              <a:srgbClr val="C1C1C3"/>
            </a:solidFill>
            <a:ln w="27336"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5E43E571-B81A-4B9E-38E1-74377FB59FE5}"/>
                </a:ext>
              </a:extLst>
            </p:cNvPr>
            <p:cNvSpPr/>
            <p:nvPr/>
          </p:nvSpPr>
          <p:spPr>
            <a:xfrm>
              <a:off x="1492837" y="5063710"/>
              <a:ext cx="5812796" cy="55219"/>
            </a:xfrm>
            <a:custGeom>
              <a:avLst/>
              <a:gdLst>
                <a:gd name="connsiteX0" fmla="*/ -1427 w 5812796"/>
                <a:gd name="connsiteY0" fmla="*/ -1194 h 55219"/>
                <a:gd name="connsiteX1" fmla="*/ 14974 w 5812796"/>
                <a:gd name="connsiteY1" fmla="*/ 6461 h 55219"/>
                <a:gd name="connsiteX2" fmla="*/ 88234 w 5812796"/>
                <a:gd name="connsiteY2" fmla="*/ 31338 h 55219"/>
                <a:gd name="connsiteX3" fmla="*/ 219176 w 5812796"/>
                <a:gd name="connsiteY3" fmla="*/ 54026 h 55219"/>
                <a:gd name="connsiteX4" fmla="*/ 5609627 w 5812796"/>
                <a:gd name="connsiteY4" fmla="*/ 54026 h 55219"/>
                <a:gd name="connsiteX5" fmla="*/ 5721979 w 5812796"/>
                <a:gd name="connsiteY5" fmla="*/ 34892 h 55219"/>
                <a:gd name="connsiteX6" fmla="*/ 5805626 w 5812796"/>
                <a:gd name="connsiteY6" fmla="*/ 5641 h 55219"/>
                <a:gd name="connsiteX7" fmla="*/ 5811369 w 5812796"/>
                <a:gd name="connsiteY7" fmla="*/ 2908 h 5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2796" h="55219">
                  <a:moveTo>
                    <a:pt x="-1427" y="-1194"/>
                  </a:moveTo>
                  <a:cubicBezTo>
                    <a:pt x="3492" y="2360"/>
                    <a:pt x="9235" y="4820"/>
                    <a:pt x="14974" y="6461"/>
                  </a:cubicBezTo>
                  <a:cubicBezTo>
                    <a:pt x="20166" y="8100"/>
                    <a:pt x="78119" y="28876"/>
                    <a:pt x="88234" y="31338"/>
                  </a:cubicBezTo>
                  <a:cubicBezTo>
                    <a:pt x="130333" y="45554"/>
                    <a:pt x="174617" y="53205"/>
                    <a:pt x="219176" y="54026"/>
                  </a:cubicBezTo>
                  <a:lnTo>
                    <a:pt x="5609627" y="54026"/>
                  </a:lnTo>
                  <a:cubicBezTo>
                    <a:pt x="5647895" y="53753"/>
                    <a:pt x="5685893" y="47192"/>
                    <a:pt x="5721979" y="34892"/>
                  </a:cubicBezTo>
                  <a:cubicBezTo>
                    <a:pt x="5733184" y="32430"/>
                    <a:pt x="5802346" y="7556"/>
                    <a:pt x="5805626" y="5641"/>
                  </a:cubicBezTo>
                  <a:cubicBezTo>
                    <a:pt x="5807542" y="4820"/>
                    <a:pt x="5809454" y="4002"/>
                    <a:pt x="5811369" y="2908"/>
                  </a:cubicBezTo>
                  <a:close/>
                </a:path>
              </a:pathLst>
            </a:custGeom>
            <a:solidFill>
              <a:srgbClr val="C0C0C2"/>
            </a:solidFill>
            <a:ln w="27336"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B2960E62-C862-07CB-ABFF-A82ACC8FA8B3}"/>
                </a:ext>
              </a:extLst>
            </p:cNvPr>
            <p:cNvSpPr/>
            <p:nvPr/>
          </p:nvSpPr>
          <p:spPr>
            <a:xfrm>
              <a:off x="1495844" y="5065078"/>
              <a:ext cx="5804867" cy="53851"/>
            </a:xfrm>
            <a:custGeom>
              <a:avLst/>
              <a:gdLst>
                <a:gd name="connsiteX0" fmla="*/ -1427 w 5804867"/>
                <a:gd name="connsiteY0" fmla="*/ -1194 h 53851"/>
                <a:gd name="connsiteX1" fmla="*/ 14427 w 5804867"/>
                <a:gd name="connsiteY1" fmla="*/ 6188 h 53851"/>
                <a:gd name="connsiteX2" fmla="*/ 86869 w 5804867"/>
                <a:gd name="connsiteY2" fmla="*/ 30518 h 53851"/>
                <a:gd name="connsiteX3" fmla="*/ 216169 w 5804867"/>
                <a:gd name="connsiteY3" fmla="*/ 52658 h 53851"/>
                <a:gd name="connsiteX4" fmla="*/ 5606620 w 5804867"/>
                <a:gd name="connsiteY4" fmla="*/ 52658 h 53851"/>
                <a:gd name="connsiteX5" fmla="*/ 5715966 w 5804867"/>
                <a:gd name="connsiteY5" fmla="*/ 34068 h 53851"/>
                <a:gd name="connsiteX6" fmla="*/ 5797975 w 5804867"/>
                <a:gd name="connsiteY6" fmla="*/ 6732 h 53851"/>
                <a:gd name="connsiteX7" fmla="*/ 5803441 w 5804867"/>
                <a:gd name="connsiteY7" fmla="*/ 3999 h 5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04867" h="53851">
                  <a:moveTo>
                    <a:pt x="-1427" y="-1194"/>
                  </a:moveTo>
                  <a:cubicBezTo>
                    <a:pt x="3492" y="2087"/>
                    <a:pt x="8687" y="4546"/>
                    <a:pt x="14427" y="6188"/>
                  </a:cubicBezTo>
                  <a:cubicBezTo>
                    <a:pt x="20166" y="7826"/>
                    <a:pt x="76481" y="28055"/>
                    <a:pt x="86869" y="30518"/>
                  </a:cubicBezTo>
                  <a:cubicBezTo>
                    <a:pt x="128694" y="44456"/>
                    <a:pt x="172158" y="51837"/>
                    <a:pt x="216169" y="52658"/>
                  </a:cubicBezTo>
                  <a:lnTo>
                    <a:pt x="5606620" y="52658"/>
                  </a:lnTo>
                  <a:cubicBezTo>
                    <a:pt x="5643797" y="52111"/>
                    <a:pt x="5680701" y="45824"/>
                    <a:pt x="5715966" y="34068"/>
                  </a:cubicBezTo>
                  <a:cubicBezTo>
                    <a:pt x="5727719" y="31609"/>
                    <a:pt x="5794695" y="6732"/>
                    <a:pt x="5797975" y="6732"/>
                  </a:cubicBezTo>
                  <a:cubicBezTo>
                    <a:pt x="5799887" y="6188"/>
                    <a:pt x="5801799" y="5093"/>
                    <a:pt x="5803441" y="3999"/>
                  </a:cubicBezTo>
                  <a:close/>
                </a:path>
              </a:pathLst>
            </a:custGeom>
            <a:solidFill>
              <a:srgbClr val="BFBFC1"/>
            </a:solidFill>
            <a:ln w="27336"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94B98182-383C-D087-301F-1436D1CBA07F}"/>
                </a:ext>
              </a:extLst>
            </p:cNvPr>
            <p:cNvSpPr/>
            <p:nvPr/>
          </p:nvSpPr>
          <p:spPr>
            <a:xfrm>
              <a:off x="1498577" y="5066170"/>
              <a:ext cx="5800492" cy="52760"/>
            </a:xfrm>
            <a:custGeom>
              <a:avLst/>
              <a:gdLst>
                <a:gd name="connsiteX0" fmla="*/ -1427 w 5800492"/>
                <a:gd name="connsiteY0" fmla="*/ -1194 h 52760"/>
                <a:gd name="connsiteX1" fmla="*/ 14427 w 5800492"/>
                <a:gd name="connsiteY1" fmla="*/ 6188 h 52760"/>
                <a:gd name="connsiteX2" fmla="*/ 85774 w 5800492"/>
                <a:gd name="connsiteY2" fmla="*/ 29697 h 52760"/>
                <a:gd name="connsiteX3" fmla="*/ 213436 w 5800492"/>
                <a:gd name="connsiteY3" fmla="*/ 51567 h 52760"/>
                <a:gd name="connsiteX4" fmla="*/ 5603888 w 5800492"/>
                <a:gd name="connsiteY4" fmla="*/ 51567 h 52760"/>
                <a:gd name="connsiteX5" fmla="*/ 5713233 w 5800492"/>
                <a:gd name="connsiteY5" fmla="*/ 33524 h 52760"/>
                <a:gd name="connsiteX6" fmla="*/ 5793874 w 5800492"/>
                <a:gd name="connsiteY6" fmla="*/ 6188 h 52760"/>
                <a:gd name="connsiteX7" fmla="*/ 5799066 w 5800492"/>
                <a:gd name="connsiteY7" fmla="*/ 3728 h 5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00492" h="52760">
                  <a:moveTo>
                    <a:pt x="-1427" y="-1194"/>
                  </a:moveTo>
                  <a:cubicBezTo>
                    <a:pt x="3495" y="2090"/>
                    <a:pt x="8687" y="4549"/>
                    <a:pt x="14427" y="6188"/>
                  </a:cubicBezTo>
                  <a:cubicBezTo>
                    <a:pt x="20443" y="7830"/>
                    <a:pt x="74842" y="27237"/>
                    <a:pt x="85774" y="29697"/>
                  </a:cubicBezTo>
                  <a:cubicBezTo>
                    <a:pt x="127052" y="43365"/>
                    <a:pt x="169972" y="50746"/>
                    <a:pt x="213436" y="51567"/>
                  </a:cubicBezTo>
                  <a:lnTo>
                    <a:pt x="5603888" y="51567"/>
                  </a:lnTo>
                  <a:cubicBezTo>
                    <a:pt x="5641065" y="51293"/>
                    <a:pt x="5677968" y="45280"/>
                    <a:pt x="5713233" y="33524"/>
                  </a:cubicBezTo>
                  <a:cubicBezTo>
                    <a:pt x="5725533" y="30791"/>
                    <a:pt x="5790046" y="6188"/>
                    <a:pt x="5793874" y="6188"/>
                  </a:cubicBezTo>
                  <a:lnTo>
                    <a:pt x="5799066" y="3728"/>
                  </a:lnTo>
                  <a:close/>
                </a:path>
              </a:pathLst>
            </a:custGeom>
            <a:solidFill>
              <a:srgbClr val="BEBFC1"/>
            </a:solidFill>
            <a:ln w="27336"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E5BE7E26-4554-4C18-2BFC-302F67E2227A}"/>
                </a:ext>
              </a:extLst>
            </p:cNvPr>
            <p:cNvSpPr/>
            <p:nvPr/>
          </p:nvSpPr>
          <p:spPr>
            <a:xfrm>
              <a:off x="1501857" y="5067811"/>
              <a:ext cx="5793388" cy="51939"/>
            </a:xfrm>
            <a:custGeom>
              <a:avLst/>
              <a:gdLst>
                <a:gd name="connsiteX0" fmla="*/ -1427 w 5793388"/>
                <a:gd name="connsiteY0" fmla="*/ -1194 h 51939"/>
                <a:gd name="connsiteX1" fmla="*/ 14427 w 5793388"/>
                <a:gd name="connsiteY1" fmla="*/ 5914 h 51939"/>
                <a:gd name="connsiteX2" fmla="*/ 84957 w 5793388"/>
                <a:gd name="connsiteY2" fmla="*/ 29149 h 51939"/>
                <a:gd name="connsiteX3" fmla="*/ 210703 w 5793388"/>
                <a:gd name="connsiteY3" fmla="*/ 50746 h 51939"/>
                <a:gd name="connsiteX4" fmla="*/ 5601151 w 5793388"/>
                <a:gd name="connsiteY4" fmla="*/ 50746 h 51939"/>
                <a:gd name="connsiteX5" fmla="*/ 5707490 w 5793388"/>
                <a:gd name="connsiteY5" fmla="*/ 32977 h 51939"/>
                <a:gd name="connsiteX6" fmla="*/ 5786766 w 5793388"/>
                <a:gd name="connsiteY6" fmla="*/ 5641 h 51939"/>
                <a:gd name="connsiteX7" fmla="*/ 5791962 w 5793388"/>
                <a:gd name="connsiteY7" fmla="*/ 3455 h 5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93388" h="51939">
                  <a:moveTo>
                    <a:pt x="-1427" y="-1194"/>
                  </a:moveTo>
                  <a:cubicBezTo>
                    <a:pt x="3495" y="1813"/>
                    <a:pt x="8961" y="4272"/>
                    <a:pt x="14427" y="5914"/>
                  </a:cubicBezTo>
                  <a:cubicBezTo>
                    <a:pt x="20717" y="7826"/>
                    <a:pt x="73201" y="26416"/>
                    <a:pt x="84957" y="29149"/>
                  </a:cubicBezTo>
                  <a:cubicBezTo>
                    <a:pt x="125688" y="42544"/>
                    <a:pt x="168057" y="49925"/>
                    <a:pt x="210703" y="50746"/>
                  </a:cubicBezTo>
                  <a:lnTo>
                    <a:pt x="5601151" y="50746"/>
                  </a:lnTo>
                  <a:cubicBezTo>
                    <a:pt x="5637237" y="50199"/>
                    <a:pt x="5673046" y="44186"/>
                    <a:pt x="5707490" y="32977"/>
                  </a:cubicBezTo>
                  <a:cubicBezTo>
                    <a:pt x="5720611" y="30244"/>
                    <a:pt x="5782938" y="7282"/>
                    <a:pt x="5786766" y="5641"/>
                  </a:cubicBezTo>
                  <a:cubicBezTo>
                    <a:pt x="5788681" y="5093"/>
                    <a:pt x="5790320" y="4272"/>
                    <a:pt x="5791962" y="3455"/>
                  </a:cubicBezTo>
                  <a:close/>
                </a:path>
              </a:pathLst>
            </a:custGeom>
            <a:solidFill>
              <a:srgbClr val="BDBEC0"/>
            </a:solidFill>
            <a:ln w="27336"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9A0A59A6-358C-5FB4-4CC3-6280528655D5}"/>
                </a:ext>
              </a:extLst>
            </p:cNvPr>
            <p:cNvSpPr/>
            <p:nvPr/>
          </p:nvSpPr>
          <p:spPr>
            <a:xfrm>
              <a:off x="1504316" y="5067811"/>
              <a:ext cx="5786827" cy="50845"/>
            </a:xfrm>
            <a:custGeom>
              <a:avLst/>
              <a:gdLst>
                <a:gd name="connsiteX0" fmla="*/ -1427 w 5786827"/>
                <a:gd name="connsiteY0" fmla="*/ -1194 h 50845"/>
                <a:gd name="connsiteX1" fmla="*/ 13883 w 5786827"/>
                <a:gd name="connsiteY1" fmla="*/ 5914 h 50845"/>
                <a:gd name="connsiteX2" fmla="*/ 83589 w 5786827"/>
                <a:gd name="connsiteY2" fmla="*/ 28602 h 50845"/>
                <a:gd name="connsiteX3" fmla="*/ 207696 w 5786827"/>
                <a:gd name="connsiteY3" fmla="*/ 49652 h 50845"/>
                <a:gd name="connsiteX4" fmla="*/ 5598148 w 5786827"/>
                <a:gd name="connsiteY4" fmla="*/ 49652 h 50845"/>
                <a:gd name="connsiteX5" fmla="*/ 5702571 w 5786827"/>
                <a:gd name="connsiteY5" fmla="*/ 32430 h 50845"/>
                <a:gd name="connsiteX6" fmla="*/ 5780205 w 5786827"/>
                <a:gd name="connsiteY6" fmla="*/ 5093 h 50845"/>
                <a:gd name="connsiteX7" fmla="*/ 5785401 w 5786827"/>
                <a:gd name="connsiteY7" fmla="*/ 2908 h 50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86827" h="50845">
                  <a:moveTo>
                    <a:pt x="-1427" y="-1194"/>
                  </a:moveTo>
                  <a:cubicBezTo>
                    <a:pt x="3221" y="2087"/>
                    <a:pt x="8414" y="4546"/>
                    <a:pt x="13883" y="5914"/>
                  </a:cubicBezTo>
                  <a:cubicBezTo>
                    <a:pt x="20717" y="7826"/>
                    <a:pt x="71288" y="25596"/>
                    <a:pt x="83589" y="28602"/>
                  </a:cubicBezTo>
                  <a:cubicBezTo>
                    <a:pt x="123775" y="41453"/>
                    <a:pt x="165597" y="48557"/>
                    <a:pt x="207696" y="49652"/>
                  </a:cubicBezTo>
                  <a:lnTo>
                    <a:pt x="5598148" y="49652"/>
                  </a:lnTo>
                  <a:cubicBezTo>
                    <a:pt x="5633683" y="49104"/>
                    <a:pt x="5668948" y="43365"/>
                    <a:pt x="5702571" y="32430"/>
                  </a:cubicBezTo>
                  <a:cubicBezTo>
                    <a:pt x="5716239" y="29423"/>
                    <a:pt x="5776104" y="7553"/>
                    <a:pt x="5780205" y="5093"/>
                  </a:cubicBezTo>
                  <a:lnTo>
                    <a:pt x="5785401" y="2908"/>
                  </a:lnTo>
                  <a:close/>
                </a:path>
              </a:pathLst>
            </a:custGeom>
            <a:solidFill>
              <a:srgbClr val="BCBDBF"/>
            </a:solidFill>
            <a:ln w="27336"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F7BC5EC0-7302-E9FB-11DB-A71542ACDFA3}"/>
                </a:ext>
              </a:extLst>
            </p:cNvPr>
            <p:cNvSpPr/>
            <p:nvPr/>
          </p:nvSpPr>
          <p:spPr>
            <a:xfrm>
              <a:off x="1507049" y="5069723"/>
              <a:ext cx="5780267" cy="49480"/>
            </a:xfrm>
            <a:custGeom>
              <a:avLst/>
              <a:gdLst>
                <a:gd name="connsiteX0" fmla="*/ -1427 w 5780267"/>
                <a:gd name="connsiteY0" fmla="*/ -1194 h 49480"/>
                <a:gd name="connsiteX1" fmla="*/ 13883 w 5780267"/>
                <a:gd name="connsiteY1" fmla="*/ 5370 h 49480"/>
                <a:gd name="connsiteX2" fmla="*/ 82497 w 5780267"/>
                <a:gd name="connsiteY2" fmla="*/ 27511 h 49480"/>
                <a:gd name="connsiteX3" fmla="*/ 204964 w 5780267"/>
                <a:gd name="connsiteY3" fmla="*/ 48287 h 49480"/>
                <a:gd name="connsiteX4" fmla="*/ 5595415 w 5780267"/>
                <a:gd name="connsiteY4" fmla="*/ 48287 h 49480"/>
                <a:gd name="connsiteX5" fmla="*/ 5697926 w 5780267"/>
                <a:gd name="connsiteY5" fmla="*/ 31612 h 49480"/>
                <a:gd name="connsiteX6" fmla="*/ 5773919 w 5780267"/>
                <a:gd name="connsiteY6" fmla="*/ 6188 h 49480"/>
                <a:gd name="connsiteX7" fmla="*/ 5778841 w 5780267"/>
                <a:gd name="connsiteY7" fmla="*/ 4002 h 4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80267" h="49480">
                  <a:moveTo>
                    <a:pt x="-1427" y="-1194"/>
                  </a:moveTo>
                  <a:cubicBezTo>
                    <a:pt x="3221" y="1543"/>
                    <a:pt x="8417" y="4002"/>
                    <a:pt x="13883" y="5370"/>
                  </a:cubicBezTo>
                  <a:cubicBezTo>
                    <a:pt x="20991" y="7282"/>
                    <a:pt x="68556" y="24504"/>
                    <a:pt x="82497" y="27511"/>
                  </a:cubicBezTo>
                  <a:cubicBezTo>
                    <a:pt x="122134" y="40358"/>
                    <a:pt x="163412" y="47466"/>
                    <a:pt x="204964" y="48287"/>
                  </a:cubicBezTo>
                  <a:lnTo>
                    <a:pt x="5595415" y="48287"/>
                  </a:lnTo>
                  <a:cubicBezTo>
                    <a:pt x="5630129" y="47740"/>
                    <a:pt x="5664847" y="42274"/>
                    <a:pt x="5697926" y="31612"/>
                  </a:cubicBezTo>
                  <a:cubicBezTo>
                    <a:pt x="5712138" y="28605"/>
                    <a:pt x="5769821" y="7556"/>
                    <a:pt x="5773919" y="6188"/>
                  </a:cubicBezTo>
                  <a:lnTo>
                    <a:pt x="5778841" y="4002"/>
                  </a:lnTo>
                  <a:close/>
                </a:path>
              </a:pathLst>
            </a:custGeom>
            <a:solidFill>
              <a:srgbClr val="BBBCBE"/>
            </a:solidFill>
            <a:ln w="27336"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BBBFE1B2-F132-AC59-05D4-B9F2965D7CB0}"/>
                </a:ext>
              </a:extLst>
            </p:cNvPr>
            <p:cNvSpPr/>
            <p:nvPr/>
          </p:nvSpPr>
          <p:spPr>
            <a:xfrm>
              <a:off x="1510059" y="5070818"/>
              <a:ext cx="5773703" cy="48659"/>
            </a:xfrm>
            <a:custGeom>
              <a:avLst/>
              <a:gdLst>
                <a:gd name="connsiteX0" fmla="*/ -1427 w 5773703"/>
                <a:gd name="connsiteY0" fmla="*/ -1194 h 48659"/>
                <a:gd name="connsiteX1" fmla="*/ 13606 w 5773703"/>
                <a:gd name="connsiteY1" fmla="*/ 5367 h 48659"/>
                <a:gd name="connsiteX2" fmla="*/ 81399 w 5773703"/>
                <a:gd name="connsiteY2" fmla="*/ 26964 h 48659"/>
                <a:gd name="connsiteX3" fmla="*/ 201954 w 5773703"/>
                <a:gd name="connsiteY3" fmla="*/ 47466 h 48659"/>
                <a:gd name="connsiteX4" fmla="*/ 5592405 w 5773703"/>
                <a:gd name="connsiteY4" fmla="*/ 47466 h 48659"/>
                <a:gd name="connsiteX5" fmla="*/ 5692727 w 5773703"/>
                <a:gd name="connsiteY5" fmla="*/ 31065 h 48659"/>
                <a:gd name="connsiteX6" fmla="*/ 5767628 w 5773703"/>
                <a:gd name="connsiteY6" fmla="*/ 6461 h 48659"/>
                <a:gd name="connsiteX7" fmla="*/ 5772277 w 5773703"/>
                <a:gd name="connsiteY7" fmla="*/ 4276 h 48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73703" h="48659">
                  <a:moveTo>
                    <a:pt x="-1427" y="-1194"/>
                  </a:moveTo>
                  <a:cubicBezTo>
                    <a:pt x="3218" y="1813"/>
                    <a:pt x="8414" y="4002"/>
                    <a:pt x="13606" y="5367"/>
                  </a:cubicBezTo>
                  <a:cubicBezTo>
                    <a:pt x="20714" y="7282"/>
                    <a:pt x="68279" y="23957"/>
                    <a:pt x="81399" y="26964"/>
                  </a:cubicBezTo>
                  <a:cubicBezTo>
                    <a:pt x="120492" y="39537"/>
                    <a:pt x="160949" y="46371"/>
                    <a:pt x="201954" y="47466"/>
                  </a:cubicBezTo>
                  <a:lnTo>
                    <a:pt x="5592405" y="47466"/>
                  </a:lnTo>
                  <a:cubicBezTo>
                    <a:pt x="5626575" y="46919"/>
                    <a:pt x="5660199" y="41453"/>
                    <a:pt x="5692727" y="31065"/>
                  </a:cubicBezTo>
                  <a:cubicBezTo>
                    <a:pt x="5707764" y="27785"/>
                    <a:pt x="5762983" y="7826"/>
                    <a:pt x="5767628" y="6461"/>
                  </a:cubicBezTo>
                  <a:lnTo>
                    <a:pt x="5772277" y="4276"/>
                  </a:lnTo>
                  <a:close/>
                </a:path>
              </a:pathLst>
            </a:custGeom>
            <a:solidFill>
              <a:srgbClr val="BBBBBD"/>
            </a:solidFill>
            <a:ln w="27336"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560F1BB1-4044-0FEF-2C4C-62227F33EAC9}"/>
                </a:ext>
              </a:extLst>
            </p:cNvPr>
            <p:cNvSpPr/>
            <p:nvPr/>
          </p:nvSpPr>
          <p:spPr>
            <a:xfrm>
              <a:off x="1512792" y="5071912"/>
              <a:ext cx="5767416" cy="47564"/>
            </a:xfrm>
            <a:custGeom>
              <a:avLst/>
              <a:gdLst>
                <a:gd name="connsiteX0" fmla="*/ -1427 w 5767416"/>
                <a:gd name="connsiteY0" fmla="*/ -1194 h 47564"/>
                <a:gd name="connsiteX1" fmla="*/ 13606 w 5767416"/>
                <a:gd name="connsiteY1" fmla="*/ 5093 h 47564"/>
                <a:gd name="connsiteX2" fmla="*/ 80308 w 5767416"/>
                <a:gd name="connsiteY2" fmla="*/ 26416 h 47564"/>
                <a:gd name="connsiteX3" fmla="*/ 199221 w 5767416"/>
                <a:gd name="connsiteY3" fmla="*/ 46371 h 47564"/>
                <a:gd name="connsiteX4" fmla="*/ 5589672 w 5767416"/>
                <a:gd name="connsiteY4" fmla="*/ 46371 h 47564"/>
                <a:gd name="connsiteX5" fmla="*/ 5688082 w 5767416"/>
                <a:gd name="connsiteY5" fmla="*/ 30518 h 47564"/>
                <a:gd name="connsiteX6" fmla="*/ 5761342 w 5767416"/>
                <a:gd name="connsiteY6" fmla="*/ 6732 h 47564"/>
                <a:gd name="connsiteX7" fmla="*/ 5765990 w 5767416"/>
                <a:gd name="connsiteY7" fmla="*/ 4546 h 4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67416" h="47564">
                  <a:moveTo>
                    <a:pt x="-1427" y="-1194"/>
                  </a:moveTo>
                  <a:cubicBezTo>
                    <a:pt x="3218" y="1813"/>
                    <a:pt x="8414" y="3725"/>
                    <a:pt x="13606" y="5093"/>
                  </a:cubicBezTo>
                  <a:cubicBezTo>
                    <a:pt x="20987" y="7279"/>
                    <a:pt x="66366" y="23136"/>
                    <a:pt x="80308" y="26416"/>
                  </a:cubicBezTo>
                  <a:cubicBezTo>
                    <a:pt x="118853" y="38443"/>
                    <a:pt x="158763" y="45277"/>
                    <a:pt x="199221" y="46371"/>
                  </a:cubicBezTo>
                  <a:lnTo>
                    <a:pt x="5589672" y="46371"/>
                  </a:lnTo>
                  <a:cubicBezTo>
                    <a:pt x="5623022" y="45824"/>
                    <a:pt x="5656098" y="40632"/>
                    <a:pt x="5688082" y="30518"/>
                  </a:cubicBezTo>
                  <a:cubicBezTo>
                    <a:pt x="5703662" y="27234"/>
                    <a:pt x="5756697" y="8100"/>
                    <a:pt x="5761342" y="6732"/>
                  </a:cubicBezTo>
                  <a:lnTo>
                    <a:pt x="5765990" y="4546"/>
                  </a:lnTo>
                  <a:close/>
                </a:path>
              </a:pathLst>
            </a:custGeom>
            <a:solidFill>
              <a:srgbClr val="BABABC"/>
            </a:solidFill>
            <a:ln w="27336"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71E029DD-006F-B5A7-9480-6A2144791C25}"/>
                </a:ext>
              </a:extLst>
            </p:cNvPr>
            <p:cNvSpPr/>
            <p:nvPr/>
          </p:nvSpPr>
          <p:spPr>
            <a:xfrm>
              <a:off x="1515799" y="5073004"/>
              <a:ext cx="5760856" cy="46473"/>
            </a:xfrm>
            <a:custGeom>
              <a:avLst/>
              <a:gdLst>
                <a:gd name="connsiteX0" fmla="*/ -1427 w 5760856"/>
                <a:gd name="connsiteY0" fmla="*/ -1194 h 46473"/>
                <a:gd name="connsiteX1" fmla="*/ 13062 w 5760856"/>
                <a:gd name="connsiteY1" fmla="*/ 5097 h 46473"/>
                <a:gd name="connsiteX2" fmla="*/ 79214 w 5760856"/>
                <a:gd name="connsiteY2" fmla="*/ 25872 h 46473"/>
                <a:gd name="connsiteX3" fmla="*/ 196214 w 5760856"/>
                <a:gd name="connsiteY3" fmla="*/ 45280 h 46473"/>
                <a:gd name="connsiteX4" fmla="*/ 5586666 w 5760856"/>
                <a:gd name="connsiteY4" fmla="*/ 45280 h 46473"/>
                <a:gd name="connsiteX5" fmla="*/ 5683160 w 5760856"/>
                <a:gd name="connsiteY5" fmla="*/ 29970 h 46473"/>
                <a:gd name="connsiteX6" fmla="*/ 5754781 w 5760856"/>
                <a:gd name="connsiteY6" fmla="*/ 7009 h 46473"/>
                <a:gd name="connsiteX7" fmla="*/ 5759430 w 5760856"/>
                <a:gd name="connsiteY7" fmla="*/ 5097 h 4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60856" h="46473">
                  <a:moveTo>
                    <a:pt x="-1427" y="-1194"/>
                  </a:moveTo>
                  <a:cubicBezTo>
                    <a:pt x="2948" y="1543"/>
                    <a:pt x="7866" y="3728"/>
                    <a:pt x="13062" y="5097"/>
                  </a:cubicBezTo>
                  <a:cubicBezTo>
                    <a:pt x="20987" y="7282"/>
                    <a:pt x="64454" y="22319"/>
                    <a:pt x="79214" y="25872"/>
                  </a:cubicBezTo>
                  <a:cubicBezTo>
                    <a:pt x="117212" y="37625"/>
                    <a:pt x="156578" y="44186"/>
                    <a:pt x="196214" y="45280"/>
                  </a:cubicBezTo>
                  <a:lnTo>
                    <a:pt x="5586666" y="45280"/>
                  </a:lnTo>
                  <a:cubicBezTo>
                    <a:pt x="5619468" y="44733"/>
                    <a:pt x="5651996" y="39541"/>
                    <a:pt x="5683160" y="29970"/>
                  </a:cubicBezTo>
                  <a:cubicBezTo>
                    <a:pt x="5699291" y="26690"/>
                    <a:pt x="5749863" y="8377"/>
                    <a:pt x="5754781" y="7009"/>
                  </a:cubicBezTo>
                  <a:lnTo>
                    <a:pt x="5759430" y="5097"/>
                  </a:lnTo>
                  <a:close/>
                </a:path>
              </a:pathLst>
            </a:custGeom>
            <a:solidFill>
              <a:srgbClr val="B9B9BB"/>
            </a:solidFill>
            <a:ln w="27336"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D03761D0-BF10-7A30-4598-B3FD9305EB99}"/>
                </a:ext>
              </a:extLst>
            </p:cNvPr>
            <p:cNvSpPr/>
            <p:nvPr/>
          </p:nvSpPr>
          <p:spPr>
            <a:xfrm>
              <a:off x="1518532" y="5074372"/>
              <a:ext cx="5754295" cy="45105"/>
            </a:xfrm>
            <a:custGeom>
              <a:avLst/>
              <a:gdLst>
                <a:gd name="connsiteX0" fmla="*/ -1427 w 5754295"/>
                <a:gd name="connsiteY0" fmla="*/ -1194 h 45105"/>
                <a:gd name="connsiteX1" fmla="*/ 13062 w 5754295"/>
                <a:gd name="connsiteY1" fmla="*/ 4546 h 45105"/>
                <a:gd name="connsiteX2" fmla="*/ 78123 w 5754295"/>
                <a:gd name="connsiteY2" fmla="*/ 24775 h 45105"/>
                <a:gd name="connsiteX3" fmla="*/ 193481 w 5754295"/>
                <a:gd name="connsiteY3" fmla="*/ 43912 h 45105"/>
                <a:gd name="connsiteX4" fmla="*/ 5583933 w 5754295"/>
                <a:gd name="connsiteY4" fmla="*/ 43912 h 45105"/>
                <a:gd name="connsiteX5" fmla="*/ 5678242 w 5754295"/>
                <a:gd name="connsiteY5" fmla="*/ 29149 h 45105"/>
                <a:gd name="connsiteX6" fmla="*/ 5748494 w 5754295"/>
                <a:gd name="connsiteY6" fmla="*/ 6735 h 45105"/>
                <a:gd name="connsiteX7" fmla="*/ 5752869 w 5754295"/>
                <a:gd name="connsiteY7" fmla="*/ 5093 h 4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54295" h="45105">
                  <a:moveTo>
                    <a:pt x="-1427" y="-1194"/>
                  </a:moveTo>
                  <a:cubicBezTo>
                    <a:pt x="3221" y="1266"/>
                    <a:pt x="8140" y="3181"/>
                    <a:pt x="13062" y="4546"/>
                  </a:cubicBezTo>
                  <a:cubicBezTo>
                    <a:pt x="21261" y="7009"/>
                    <a:pt x="62813" y="21224"/>
                    <a:pt x="78123" y="24775"/>
                  </a:cubicBezTo>
                  <a:cubicBezTo>
                    <a:pt x="115573" y="36257"/>
                    <a:pt x="154392" y="42818"/>
                    <a:pt x="193481" y="43912"/>
                  </a:cubicBezTo>
                  <a:lnTo>
                    <a:pt x="5583933" y="43912"/>
                  </a:lnTo>
                  <a:cubicBezTo>
                    <a:pt x="5615914" y="43365"/>
                    <a:pt x="5647625" y="38443"/>
                    <a:pt x="5678242" y="29149"/>
                  </a:cubicBezTo>
                  <a:cubicBezTo>
                    <a:pt x="5694916" y="25596"/>
                    <a:pt x="5743576" y="8373"/>
                    <a:pt x="5748494" y="6735"/>
                  </a:cubicBezTo>
                  <a:lnTo>
                    <a:pt x="5752869" y="5093"/>
                  </a:lnTo>
                  <a:close/>
                </a:path>
              </a:pathLst>
            </a:custGeom>
            <a:solidFill>
              <a:srgbClr val="B8B8BA"/>
            </a:solidFill>
            <a:ln w="27336"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58A86BEA-FE0F-6885-A5B5-FFBE56F030F1}"/>
                </a:ext>
              </a:extLst>
            </p:cNvPr>
            <p:cNvSpPr/>
            <p:nvPr/>
          </p:nvSpPr>
          <p:spPr>
            <a:xfrm>
              <a:off x="1521538" y="5075466"/>
              <a:ext cx="5747735" cy="44284"/>
            </a:xfrm>
            <a:custGeom>
              <a:avLst/>
              <a:gdLst>
                <a:gd name="connsiteX0" fmla="*/ -1427 w 5747735"/>
                <a:gd name="connsiteY0" fmla="*/ -1194 h 44284"/>
                <a:gd name="connsiteX1" fmla="*/ 12788 w 5747735"/>
                <a:gd name="connsiteY1" fmla="*/ 4546 h 44284"/>
                <a:gd name="connsiteX2" fmla="*/ 76754 w 5747735"/>
                <a:gd name="connsiteY2" fmla="*/ 24227 h 44284"/>
                <a:gd name="connsiteX3" fmla="*/ 190474 w 5747735"/>
                <a:gd name="connsiteY3" fmla="*/ 43091 h 44284"/>
                <a:gd name="connsiteX4" fmla="*/ 5580926 w 5747735"/>
                <a:gd name="connsiteY4" fmla="*/ 43091 h 44284"/>
                <a:gd name="connsiteX5" fmla="*/ 5673323 w 5747735"/>
                <a:gd name="connsiteY5" fmla="*/ 28602 h 44284"/>
                <a:gd name="connsiteX6" fmla="*/ 5742208 w 5747735"/>
                <a:gd name="connsiteY6" fmla="*/ 7005 h 44284"/>
                <a:gd name="connsiteX7" fmla="*/ 5746309 w 5747735"/>
                <a:gd name="connsiteY7" fmla="*/ 5367 h 44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7735" h="44284">
                  <a:moveTo>
                    <a:pt x="-1427" y="-1194"/>
                  </a:moveTo>
                  <a:cubicBezTo>
                    <a:pt x="2948" y="1266"/>
                    <a:pt x="7870" y="3178"/>
                    <a:pt x="12788" y="4546"/>
                  </a:cubicBezTo>
                  <a:cubicBezTo>
                    <a:pt x="21264" y="7005"/>
                    <a:pt x="61174" y="20400"/>
                    <a:pt x="76754" y="24227"/>
                  </a:cubicBezTo>
                  <a:cubicBezTo>
                    <a:pt x="113661" y="35436"/>
                    <a:pt x="151929" y="41997"/>
                    <a:pt x="190474" y="43091"/>
                  </a:cubicBezTo>
                  <a:lnTo>
                    <a:pt x="5580926" y="43091"/>
                  </a:lnTo>
                  <a:cubicBezTo>
                    <a:pt x="5612360" y="42544"/>
                    <a:pt x="5643250" y="37622"/>
                    <a:pt x="5673323" y="28602"/>
                  </a:cubicBezTo>
                  <a:cubicBezTo>
                    <a:pt x="5690542" y="25048"/>
                    <a:pt x="5737015" y="8647"/>
                    <a:pt x="5742208" y="7005"/>
                  </a:cubicBezTo>
                  <a:lnTo>
                    <a:pt x="5746309" y="5367"/>
                  </a:lnTo>
                  <a:close/>
                </a:path>
              </a:pathLst>
            </a:custGeom>
            <a:solidFill>
              <a:srgbClr val="B7B8B9"/>
            </a:solidFill>
            <a:ln w="27336"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22C56AC2-D8FE-CCC3-FB99-1B1F88147A99}"/>
                </a:ext>
              </a:extLst>
            </p:cNvPr>
            <p:cNvSpPr/>
            <p:nvPr/>
          </p:nvSpPr>
          <p:spPr>
            <a:xfrm>
              <a:off x="1524271" y="5076557"/>
              <a:ext cx="5741448" cy="43193"/>
            </a:xfrm>
            <a:custGeom>
              <a:avLst/>
              <a:gdLst>
                <a:gd name="connsiteX0" fmla="*/ -1427 w 5741448"/>
                <a:gd name="connsiteY0" fmla="*/ -1194 h 43193"/>
                <a:gd name="connsiteX1" fmla="*/ 12788 w 5741448"/>
                <a:gd name="connsiteY1" fmla="*/ 4549 h 43193"/>
                <a:gd name="connsiteX2" fmla="*/ 75937 w 5741448"/>
                <a:gd name="connsiteY2" fmla="*/ 23683 h 43193"/>
                <a:gd name="connsiteX3" fmla="*/ 187742 w 5741448"/>
                <a:gd name="connsiteY3" fmla="*/ 42000 h 43193"/>
                <a:gd name="connsiteX4" fmla="*/ 5578193 w 5741448"/>
                <a:gd name="connsiteY4" fmla="*/ 42000 h 43193"/>
                <a:gd name="connsiteX5" fmla="*/ 5668401 w 5741448"/>
                <a:gd name="connsiteY5" fmla="*/ 28058 h 43193"/>
                <a:gd name="connsiteX6" fmla="*/ 5735921 w 5741448"/>
                <a:gd name="connsiteY6" fmla="*/ 7282 h 43193"/>
                <a:gd name="connsiteX7" fmla="*/ 5740022 w 5741448"/>
                <a:gd name="connsiteY7" fmla="*/ 5641 h 4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1448" h="43193">
                  <a:moveTo>
                    <a:pt x="-1427" y="-1194"/>
                  </a:moveTo>
                  <a:cubicBezTo>
                    <a:pt x="2948" y="1269"/>
                    <a:pt x="7870" y="3181"/>
                    <a:pt x="12788" y="4549"/>
                  </a:cubicBezTo>
                  <a:cubicBezTo>
                    <a:pt x="21538" y="7009"/>
                    <a:pt x="59536" y="19856"/>
                    <a:pt x="75937" y="23683"/>
                  </a:cubicBezTo>
                  <a:cubicBezTo>
                    <a:pt x="112293" y="34619"/>
                    <a:pt x="149744" y="40632"/>
                    <a:pt x="187742" y="42000"/>
                  </a:cubicBezTo>
                  <a:lnTo>
                    <a:pt x="5578193" y="42000"/>
                  </a:lnTo>
                  <a:cubicBezTo>
                    <a:pt x="5608810" y="41453"/>
                    <a:pt x="5639152" y="36804"/>
                    <a:pt x="5668401" y="28058"/>
                  </a:cubicBezTo>
                  <a:cubicBezTo>
                    <a:pt x="5686444" y="24231"/>
                    <a:pt x="5730455" y="8921"/>
                    <a:pt x="5735921" y="7282"/>
                  </a:cubicBezTo>
                  <a:lnTo>
                    <a:pt x="5740022" y="5641"/>
                  </a:lnTo>
                  <a:close/>
                </a:path>
              </a:pathLst>
            </a:custGeom>
            <a:solidFill>
              <a:srgbClr val="B6B7B8"/>
            </a:solidFill>
            <a:ln w="27336"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33C6DD3-4388-C9A1-6273-97C6DE42C6FF}"/>
                </a:ext>
              </a:extLst>
            </p:cNvPr>
            <p:cNvSpPr/>
            <p:nvPr/>
          </p:nvSpPr>
          <p:spPr>
            <a:xfrm>
              <a:off x="1527281" y="5077926"/>
              <a:ext cx="5734064" cy="41825"/>
            </a:xfrm>
            <a:custGeom>
              <a:avLst/>
              <a:gdLst>
                <a:gd name="connsiteX0" fmla="*/ -1427 w 5734064"/>
                <a:gd name="connsiteY0" fmla="*/ -1194 h 41825"/>
                <a:gd name="connsiteX1" fmla="*/ 12241 w 5734064"/>
                <a:gd name="connsiteY1" fmla="*/ 4002 h 41825"/>
                <a:gd name="connsiteX2" fmla="*/ 74565 w 5734064"/>
                <a:gd name="connsiteY2" fmla="*/ 22589 h 41825"/>
                <a:gd name="connsiteX3" fmla="*/ 183911 w 5734064"/>
                <a:gd name="connsiteY3" fmla="*/ 40632 h 41825"/>
                <a:gd name="connsiteX4" fmla="*/ 5574362 w 5734064"/>
                <a:gd name="connsiteY4" fmla="*/ 40632 h 41825"/>
                <a:gd name="connsiteX5" fmla="*/ 5662658 w 5734064"/>
                <a:gd name="connsiteY5" fmla="*/ 27237 h 41825"/>
                <a:gd name="connsiteX6" fmla="*/ 5728539 w 5734064"/>
                <a:gd name="connsiteY6" fmla="*/ 7282 h 41825"/>
                <a:gd name="connsiteX7" fmla="*/ 5732637 w 5734064"/>
                <a:gd name="connsiteY7" fmla="*/ 5641 h 4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34064" h="41825">
                  <a:moveTo>
                    <a:pt x="-1427" y="-1194"/>
                  </a:moveTo>
                  <a:cubicBezTo>
                    <a:pt x="2944" y="992"/>
                    <a:pt x="7593" y="2908"/>
                    <a:pt x="12241" y="4002"/>
                  </a:cubicBezTo>
                  <a:cubicBezTo>
                    <a:pt x="21535" y="6735"/>
                    <a:pt x="57617" y="18761"/>
                    <a:pt x="74565" y="22589"/>
                  </a:cubicBezTo>
                  <a:cubicBezTo>
                    <a:pt x="110104" y="33250"/>
                    <a:pt x="146734" y="39264"/>
                    <a:pt x="183911" y="40632"/>
                  </a:cubicBezTo>
                  <a:lnTo>
                    <a:pt x="5574362" y="40632"/>
                  </a:lnTo>
                  <a:cubicBezTo>
                    <a:pt x="5604158" y="40085"/>
                    <a:pt x="5633953" y="35710"/>
                    <a:pt x="5662658" y="27237"/>
                  </a:cubicBezTo>
                  <a:cubicBezTo>
                    <a:pt x="5681248" y="23410"/>
                    <a:pt x="5723070" y="8921"/>
                    <a:pt x="5728539" y="7282"/>
                  </a:cubicBezTo>
                  <a:cubicBezTo>
                    <a:pt x="5729904" y="7009"/>
                    <a:pt x="5731546" y="6461"/>
                    <a:pt x="5732637" y="5641"/>
                  </a:cubicBezTo>
                  <a:close/>
                </a:path>
              </a:pathLst>
            </a:custGeom>
            <a:solidFill>
              <a:srgbClr val="B6B6B7"/>
            </a:solidFill>
            <a:ln w="27336"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E2EEFF92-D6E9-92C9-2011-69C9E87D0CEA}"/>
                </a:ext>
              </a:extLst>
            </p:cNvPr>
            <p:cNvSpPr/>
            <p:nvPr/>
          </p:nvSpPr>
          <p:spPr>
            <a:xfrm>
              <a:off x="1529193" y="5079020"/>
              <a:ext cx="5729418" cy="41004"/>
            </a:xfrm>
            <a:custGeom>
              <a:avLst/>
              <a:gdLst>
                <a:gd name="connsiteX0" fmla="*/ -1427 w 5729418"/>
                <a:gd name="connsiteY0" fmla="*/ -1194 h 41004"/>
                <a:gd name="connsiteX1" fmla="*/ 12241 w 5729418"/>
                <a:gd name="connsiteY1" fmla="*/ 3999 h 41004"/>
                <a:gd name="connsiteX2" fmla="*/ 73474 w 5729418"/>
                <a:gd name="connsiteY2" fmla="*/ 22042 h 41004"/>
                <a:gd name="connsiteX3" fmla="*/ 182819 w 5729418"/>
                <a:gd name="connsiteY3" fmla="*/ 39811 h 41004"/>
                <a:gd name="connsiteX4" fmla="*/ 5573271 w 5729418"/>
                <a:gd name="connsiteY4" fmla="*/ 39811 h 41004"/>
                <a:gd name="connsiteX5" fmla="*/ 5659651 w 5729418"/>
                <a:gd name="connsiteY5" fmla="*/ 26690 h 41004"/>
                <a:gd name="connsiteX6" fmla="*/ 5723891 w 5729418"/>
                <a:gd name="connsiteY6" fmla="*/ 7553 h 41004"/>
                <a:gd name="connsiteX7" fmla="*/ 5727992 w 5729418"/>
                <a:gd name="connsiteY7" fmla="*/ 5914 h 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29418" h="41004">
                  <a:moveTo>
                    <a:pt x="-1427" y="-1194"/>
                  </a:moveTo>
                  <a:cubicBezTo>
                    <a:pt x="2948" y="992"/>
                    <a:pt x="7593" y="2634"/>
                    <a:pt x="12241" y="3999"/>
                  </a:cubicBezTo>
                  <a:cubicBezTo>
                    <a:pt x="21808" y="6732"/>
                    <a:pt x="55979" y="17941"/>
                    <a:pt x="73474" y="22042"/>
                  </a:cubicBezTo>
                  <a:cubicBezTo>
                    <a:pt x="109013" y="32703"/>
                    <a:pt x="145642" y="38716"/>
                    <a:pt x="182819" y="39811"/>
                  </a:cubicBezTo>
                  <a:lnTo>
                    <a:pt x="5573271" y="39811"/>
                  </a:lnTo>
                  <a:cubicBezTo>
                    <a:pt x="5602519" y="39264"/>
                    <a:pt x="5631497" y="34615"/>
                    <a:pt x="5659651" y="26690"/>
                  </a:cubicBezTo>
                  <a:cubicBezTo>
                    <a:pt x="5678789" y="22863"/>
                    <a:pt x="5718151" y="9194"/>
                    <a:pt x="5723891" y="7553"/>
                  </a:cubicBezTo>
                  <a:cubicBezTo>
                    <a:pt x="5725259" y="7279"/>
                    <a:pt x="5726627" y="6732"/>
                    <a:pt x="5727992" y="5914"/>
                  </a:cubicBezTo>
                  <a:close/>
                </a:path>
              </a:pathLst>
            </a:custGeom>
            <a:solidFill>
              <a:srgbClr val="B5B5B6"/>
            </a:solidFill>
            <a:ln w="27336"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4B337C7-63B1-7CD4-70FC-CED9DEB48DD5}"/>
                </a:ext>
              </a:extLst>
            </p:cNvPr>
            <p:cNvSpPr/>
            <p:nvPr/>
          </p:nvSpPr>
          <p:spPr>
            <a:xfrm>
              <a:off x="1532747" y="5080111"/>
              <a:ext cx="5722425" cy="39913"/>
            </a:xfrm>
            <a:custGeom>
              <a:avLst/>
              <a:gdLst>
                <a:gd name="connsiteX0" fmla="*/ -1427 w 5722425"/>
                <a:gd name="connsiteY0" fmla="*/ -1194 h 39913"/>
                <a:gd name="connsiteX1" fmla="*/ 12241 w 5722425"/>
                <a:gd name="connsiteY1" fmla="*/ 3728 h 39913"/>
                <a:gd name="connsiteX2" fmla="*/ 72653 w 5722425"/>
                <a:gd name="connsiteY2" fmla="*/ 21498 h 39913"/>
                <a:gd name="connsiteX3" fmla="*/ 179266 w 5722425"/>
                <a:gd name="connsiteY3" fmla="*/ 38720 h 39913"/>
                <a:gd name="connsiteX4" fmla="*/ 5569717 w 5722425"/>
                <a:gd name="connsiteY4" fmla="*/ 38720 h 39913"/>
                <a:gd name="connsiteX5" fmla="*/ 5653912 w 5722425"/>
                <a:gd name="connsiteY5" fmla="*/ 26416 h 39913"/>
                <a:gd name="connsiteX6" fmla="*/ 5717057 w 5722425"/>
                <a:gd name="connsiteY6" fmla="*/ 7830 h 39913"/>
                <a:gd name="connsiteX7" fmla="*/ 5720611 w 5722425"/>
                <a:gd name="connsiteY7" fmla="*/ 6188 h 3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22425" h="39913">
                  <a:moveTo>
                    <a:pt x="-1427" y="-1194"/>
                  </a:moveTo>
                  <a:cubicBezTo>
                    <a:pt x="2948" y="995"/>
                    <a:pt x="7593" y="2634"/>
                    <a:pt x="12241" y="3728"/>
                  </a:cubicBezTo>
                  <a:cubicBezTo>
                    <a:pt x="22082" y="6461"/>
                    <a:pt x="54614" y="17123"/>
                    <a:pt x="72653" y="21498"/>
                  </a:cubicBezTo>
                  <a:cubicBezTo>
                    <a:pt x="107371" y="31612"/>
                    <a:pt x="143183" y="37352"/>
                    <a:pt x="179266" y="38720"/>
                  </a:cubicBezTo>
                  <a:lnTo>
                    <a:pt x="5569717" y="38720"/>
                  </a:lnTo>
                  <a:cubicBezTo>
                    <a:pt x="5598145" y="38172"/>
                    <a:pt x="5626575" y="34071"/>
                    <a:pt x="5653912" y="26416"/>
                  </a:cubicBezTo>
                  <a:cubicBezTo>
                    <a:pt x="5673867" y="22045"/>
                    <a:pt x="5711044" y="9468"/>
                    <a:pt x="5717057" y="7830"/>
                  </a:cubicBezTo>
                  <a:cubicBezTo>
                    <a:pt x="5723073" y="6188"/>
                    <a:pt x="5720337" y="7830"/>
                    <a:pt x="5720611" y="6188"/>
                  </a:cubicBezTo>
                  <a:close/>
                </a:path>
              </a:pathLst>
            </a:custGeom>
            <a:solidFill>
              <a:srgbClr val="B4B4B5"/>
            </a:solidFill>
            <a:ln w="27336"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69EDF0E6-C0F2-F407-7331-7A73A6693716}"/>
                </a:ext>
              </a:extLst>
            </p:cNvPr>
            <p:cNvSpPr/>
            <p:nvPr/>
          </p:nvSpPr>
          <p:spPr>
            <a:xfrm>
              <a:off x="1535754" y="5081206"/>
              <a:ext cx="5715206" cy="38818"/>
            </a:xfrm>
            <a:custGeom>
              <a:avLst/>
              <a:gdLst>
                <a:gd name="connsiteX0" fmla="*/ -1427 w 5715206"/>
                <a:gd name="connsiteY0" fmla="*/ -1194 h 38818"/>
                <a:gd name="connsiteX1" fmla="*/ 11694 w 5715206"/>
                <a:gd name="connsiteY1" fmla="*/ 3728 h 38818"/>
                <a:gd name="connsiteX2" fmla="*/ 71288 w 5715206"/>
                <a:gd name="connsiteY2" fmla="*/ 20677 h 38818"/>
                <a:gd name="connsiteX3" fmla="*/ 176259 w 5715206"/>
                <a:gd name="connsiteY3" fmla="*/ 37625 h 38818"/>
                <a:gd name="connsiteX4" fmla="*/ 5566711 w 5715206"/>
                <a:gd name="connsiteY4" fmla="*/ 37625 h 38818"/>
                <a:gd name="connsiteX5" fmla="*/ 5648719 w 5715206"/>
                <a:gd name="connsiteY5" fmla="*/ 25869 h 38818"/>
                <a:gd name="connsiteX6" fmla="*/ 5710226 w 5715206"/>
                <a:gd name="connsiteY6" fmla="*/ 8100 h 38818"/>
                <a:gd name="connsiteX7" fmla="*/ 5713780 w 5715206"/>
                <a:gd name="connsiteY7" fmla="*/ 8100 h 38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206" h="38818">
                  <a:moveTo>
                    <a:pt x="-1427" y="-1194"/>
                  </a:moveTo>
                  <a:cubicBezTo>
                    <a:pt x="2674" y="722"/>
                    <a:pt x="7049" y="2634"/>
                    <a:pt x="11694" y="3728"/>
                  </a:cubicBezTo>
                  <a:cubicBezTo>
                    <a:pt x="21808" y="6461"/>
                    <a:pt x="52698" y="16302"/>
                    <a:pt x="71288" y="20677"/>
                  </a:cubicBezTo>
                  <a:cubicBezTo>
                    <a:pt x="105459" y="30518"/>
                    <a:pt x="140720" y="36257"/>
                    <a:pt x="176259" y="37625"/>
                  </a:cubicBezTo>
                  <a:lnTo>
                    <a:pt x="5566711" y="37625"/>
                  </a:lnTo>
                  <a:cubicBezTo>
                    <a:pt x="5594317" y="37078"/>
                    <a:pt x="5621927" y="32977"/>
                    <a:pt x="5648719" y="25869"/>
                  </a:cubicBezTo>
                  <a:cubicBezTo>
                    <a:pt x="5669222" y="21494"/>
                    <a:pt x="5703392" y="9742"/>
                    <a:pt x="5710226" y="8100"/>
                  </a:cubicBezTo>
                  <a:lnTo>
                    <a:pt x="5713780" y="8100"/>
                  </a:lnTo>
                  <a:close/>
                </a:path>
              </a:pathLst>
            </a:custGeom>
            <a:solidFill>
              <a:srgbClr val="B3B3B4"/>
            </a:solidFill>
            <a:ln w="27336"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3B983291-B9C7-67AE-BF5A-02724808FD43}"/>
                </a:ext>
              </a:extLst>
            </p:cNvPr>
            <p:cNvSpPr/>
            <p:nvPr/>
          </p:nvSpPr>
          <p:spPr>
            <a:xfrm>
              <a:off x="1538487" y="5082574"/>
              <a:ext cx="5709190" cy="37724"/>
            </a:xfrm>
            <a:custGeom>
              <a:avLst/>
              <a:gdLst>
                <a:gd name="connsiteX0" fmla="*/ -1427 w 5709190"/>
                <a:gd name="connsiteY0" fmla="*/ -1194 h 37724"/>
                <a:gd name="connsiteX1" fmla="*/ 11694 w 5709190"/>
                <a:gd name="connsiteY1" fmla="*/ 3178 h 37724"/>
                <a:gd name="connsiteX2" fmla="*/ 70194 w 5709190"/>
                <a:gd name="connsiteY2" fmla="*/ 19856 h 37724"/>
                <a:gd name="connsiteX3" fmla="*/ 173526 w 5709190"/>
                <a:gd name="connsiteY3" fmla="*/ 36531 h 37724"/>
                <a:gd name="connsiteX4" fmla="*/ 5563978 w 5709190"/>
                <a:gd name="connsiteY4" fmla="*/ 36531 h 37724"/>
                <a:gd name="connsiteX5" fmla="*/ 5644345 w 5709190"/>
                <a:gd name="connsiteY5" fmla="*/ 25048 h 37724"/>
                <a:gd name="connsiteX6" fmla="*/ 5704213 w 5709190"/>
                <a:gd name="connsiteY6" fmla="*/ 7826 h 37724"/>
                <a:gd name="connsiteX7" fmla="*/ 5707764 w 5709190"/>
                <a:gd name="connsiteY7" fmla="*/ 7826 h 3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09190" h="37724">
                  <a:moveTo>
                    <a:pt x="-1427" y="-1194"/>
                  </a:moveTo>
                  <a:lnTo>
                    <a:pt x="11694" y="3178"/>
                  </a:lnTo>
                  <a:cubicBezTo>
                    <a:pt x="22082" y="6188"/>
                    <a:pt x="51060" y="15481"/>
                    <a:pt x="70194" y="19856"/>
                  </a:cubicBezTo>
                  <a:cubicBezTo>
                    <a:pt x="103817" y="29423"/>
                    <a:pt x="138535" y="34889"/>
                    <a:pt x="173526" y="36531"/>
                  </a:cubicBezTo>
                  <a:lnTo>
                    <a:pt x="5563978" y="36531"/>
                  </a:lnTo>
                  <a:cubicBezTo>
                    <a:pt x="5591040" y="35983"/>
                    <a:pt x="5618103" y="32156"/>
                    <a:pt x="5644345" y="25048"/>
                  </a:cubicBezTo>
                  <a:cubicBezTo>
                    <a:pt x="5665394" y="20400"/>
                    <a:pt x="5699017" y="9738"/>
                    <a:pt x="5704213" y="7826"/>
                  </a:cubicBezTo>
                  <a:lnTo>
                    <a:pt x="5707764" y="7826"/>
                  </a:lnTo>
                  <a:close/>
                </a:path>
              </a:pathLst>
            </a:custGeom>
            <a:solidFill>
              <a:srgbClr val="B2B2B3"/>
            </a:solidFill>
            <a:ln w="27336"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7C878BA4-60E0-78B6-BC59-BCF77C943982}"/>
                </a:ext>
              </a:extLst>
            </p:cNvPr>
            <p:cNvSpPr/>
            <p:nvPr/>
          </p:nvSpPr>
          <p:spPr>
            <a:xfrm>
              <a:off x="1541493" y="5083665"/>
              <a:ext cx="5702633" cy="36633"/>
            </a:xfrm>
            <a:custGeom>
              <a:avLst/>
              <a:gdLst>
                <a:gd name="connsiteX0" fmla="*/ -1427 w 5702633"/>
                <a:gd name="connsiteY0" fmla="*/ -1194 h 36633"/>
                <a:gd name="connsiteX1" fmla="*/ 11424 w 5702633"/>
                <a:gd name="connsiteY1" fmla="*/ 3181 h 36633"/>
                <a:gd name="connsiteX2" fmla="*/ 69103 w 5702633"/>
                <a:gd name="connsiteY2" fmla="*/ 19309 h 36633"/>
                <a:gd name="connsiteX3" fmla="*/ 170519 w 5702633"/>
                <a:gd name="connsiteY3" fmla="*/ 35440 h 36633"/>
                <a:gd name="connsiteX4" fmla="*/ 5560971 w 5702633"/>
                <a:gd name="connsiteY4" fmla="*/ 35440 h 36633"/>
                <a:gd name="connsiteX5" fmla="*/ 5639152 w 5702633"/>
                <a:gd name="connsiteY5" fmla="*/ 24504 h 36633"/>
                <a:gd name="connsiteX6" fmla="*/ 5697653 w 5702633"/>
                <a:gd name="connsiteY6" fmla="*/ 8103 h 36633"/>
                <a:gd name="connsiteX7" fmla="*/ 5701206 w 5702633"/>
                <a:gd name="connsiteY7" fmla="*/ 8103 h 3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02633" h="36633">
                  <a:moveTo>
                    <a:pt x="-1427" y="-1194"/>
                  </a:moveTo>
                  <a:cubicBezTo>
                    <a:pt x="2674" y="722"/>
                    <a:pt x="7049" y="2087"/>
                    <a:pt x="11424" y="3181"/>
                  </a:cubicBezTo>
                  <a:cubicBezTo>
                    <a:pt x="22085" y="6188"/>
                    <a:pt x="49148" y="14664"/>
                    <a:pt x="69103" y="19309"/>
                  </a:cubicBezTo>
                  <a:cubicBezTo>
                    <a:pt x="102179" y="28605"/>
                    <a:pt x="136075" y="34071"/>
                    <a:pt x="170519" y="35440"/>
                  </a:cubicBezTo>
                  <a:lnTo>
                    <a:pt x="5560971" y="35440"/>
                  </a:lnTo>
                  <a:cubicBezTo>
                    <a:pt x="5587486" y="34892"/>
                    <a:pt x="5613728" y="31065"/>
                    <a:pt x="5639152" y="24504"/>
                  </a:cubicBezTo>
                  <a:cubicBezTo>
                    <a:pt x="5661020" y="19856"/>
                    <a:pt x="5691089" y="10015"/>
                    <a:pt x="5697653" y="8103"/>
                  </a:cubicBezTo>
                  <a:lnTo>
                    <a:pt x="5701206" y="8103"/>
                  </a:lnTo>
                  <a:close/>
                </a:path>
              </a:pathLst>
            </a:custGeom>
            <a:solidFill>
              <a:srgbClr val="B1B1B2"/>
            </a:solidFill>
            <a:ln w="27336"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B893387A-8392-C265-DCAD-BB6BC0EAB6F5}"/>
                </a:ext>
              </a:extLst>
            </p:cNvPr>
            <p:cNvSpPr/>
            <p:nvPr/>
          </p:nvSpPr>
          <p:spPr>
            <a:xfrm>
              <a:off x="1544230" y="5084760"/>
              <a:ext cx="5696069" cy="35538"/>
            </a:xfrm>
            <a:custGeom>
              <a:avLst/>
              <a:gdLst>
                <a:gd name="connsiteX0" fmla="*/ -1427 w 5696069"/>
                <a:gd name="connsiteY0" fmla="*/ -1194 h 35538"/>
                <a:gd name="connsiteX1" fmla="*/ 11420 w 5696069"/>
                <a:gd name="connsiteY1" fmla="*/ 2908 h 35538"/>
                <a:gd name="connsiteX2" fmla="*/ 68005 w 5696069"/>
                <a:gd name="connsiteY2" fmla="*/ 18761 h 35538"/>
                <a:gd name="connsiteX3" fmla="*/ 167783 w 5696069"/>
                <a:gd name="connsiteY3" fmla="*/ 34345 h 35538"/>
                <a:gd name="connsiteX4" fmla="*/ 5558235 w 5696069"/>
                <a:gd name="connsiteY4" fmla="*/ 34345 h 35538"/>
                <a:gd name="connsiteX5" fmla="*/ 5634501 w 5696069"/>
                <a:gd name="connsiteY5" fmla="*/ 23957 h 35538"/>
                <a:gd name="connsiteX6" fmla="*/ 5691636 w 5696069"/>
                <a:gd name="connsiteY6" fmla="*/ 8373 h 35538"/>
                <a:gd name="connsiteX7" fmla="*/ 5694643 w 5696069"/>
                <a:gd name="connsiteY7" fmla="*/ 8373 h 3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96069" h="35538">
                  <a:moveTo>
                    <a:pt x="-1427" y="-1194"/>
                  </a:moveTo>
                  <a:cubicBezTo>
                    <a:pt x="2671" y="448"/>
                    <a:pt x="7045" y="1813"/>
                    <a:pt x="11420" y="2908"/>
                  </a:cubicBezTo>
                  <a:cubicBezTo>
                    <a:pt x="22355" y="6188"/>
                    <a:pt x="47503" y="13843"/>
                    <a:pt x="68005" y="18761"/>
                  </a:cubicBezTo>
                  <a:cubicBezTo>
                    <a:pt x="100537" y="27511"/>
                    <a:pt x="134160" y="32703"/>
                    <a:pt x="167783" y="34345"/>
                  </a:cubicBezTo>
                  <a:lnTo>
                    <a:pt x="5558235" y="34345"/>
                  </a:lnTo>
                  <a:cubicBezTo>
                    <a:pt x="5583929" y="33524"/>
                    <a:pt x="5609627" y="30244"/>
                    <a:pt x="5634501" y="23957"/>
                  </a:cubicBezTo>
                  <a:cubicBezTo>
                    <a:pt x="5656918" y="19035"/>
                    <a:pt x="5684802" y="10289"/>
                    <a:pt x="5691636" y="8373"/>
                  </a:cubicBezTo>
                  <a:lnTo>
                    <a:pt x="5694643" y="8373"/>
                  </a:lnTo>
                  <a:close/>
                </a:path>
              </a:pathLst>
            </a:custGeom>
            <a:solidFill>
              <a:srgbClr val="B1B1B1"/>
            </a:solidFill>
            <a:ln w="27336"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C46653F-4400-EB59-DFBF-FB6B6F3B5466}"/>
                </a:ext>
              </a:extLst>
            </p:cNvPr>
            <p:cNvSpPr/>
            <p:nvPr/>
          </p:nvSpPr>
          <p:spPr>
            <a:xfrm>
              <a:off x="1547236" y="5086128"/>
              <a:ext cx="5687319" cy="34444"/>
            </a:xfrm>
            <a:custGeom>
              <a:avLst/>
              <a:gdLst>
                <a:gd name="connsiteX0" fmla="*/ -1427 w 5687319"/>
                <a:gd name="connsiteY0" fmla="*/ -1194 h 34444"/>
                <a:gd name="connsiteX1" fmla="*/ 10873 w 5687319"/>
                <a:gd name="connsiteY1" fmla="*/ 2634 h 34444"/>
                <a:gd name="connsiteX2" fmla="*/ 65546 w 5687319"/>
                <a:gd name="connsiteY2" fmla="*/ 17667 h 34444"/>
                <a:gd name="connsiteX3" fmla="*/ 163682 w 5687319"/>
                <a:gd name="connsiteY3" fmla="*/ 33250 h 34444"/>
                <a:gd name="connsiteX4" fmla="*/ 5554134 w 5687319"/>
                <a:gd name="connsiteY4" fmla="*/ 33250 h 34444"/>
                <a:gd name="connsiteX5" fmla="*/ 5628214 w 5687319"/>
                <a:gd name="connsiteY5" fmla="*/ 23136 h 34444"/>
                <a:gd name="connsiteX6" fmla="*/ 5682887 w 5687319"/>
                <a:gd name="connsiteY6" fmla="*/ 8373 h 34444"/>
                <a:gd name="connsiteX7" fmla="*/ 5685893 w 5687319"/>
                <a:gd name="connsiteY7" fmla="*/ 8373 h 3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7319" h="34444">
                  <a:moveTo>
                    <a:pt x="-1427" y="-1194"/>
                  </a:moveTo>
                  <a:lnTo>
                    <a:pt x="10873" y="2634"/>
                  </a:lnTo>
                  <a:cubicBezTo>
                    <a:pt x="22355" y="5914"/>
                    <a:pt x="45864" y="12748"/>
                    <a:pt x="65546" y="17667"/>
                  </a:cubicBezTo>
                  <a:cubicBezTo>
                    <a:pt x="97530" y="26416"/>
                    <a:pt x="130606" y="31609"/>
                    <a:pt x="163682" y="33250"/>
                  </a:cubicBezTo>
                  <a:lnTo>
                    <a:pt x="5554134" y="33250"/>
                  </a:lnTo>
                  <a:cubicBezTo>
                    <a:pt x="5579011" y="32430"/>
                    <a:pt x="5603884" y="29149"/>
                    <a:pt x="5628214" y="23136"/>
                  </a:cubicBezTo>
                  <a:cubicBezTo>
                    <a:pt x="5651449" y="18214"/>
                    <a:pt x="5676873" y="10286"/>
                    <a:pt x="5682887" y="8373"/>
                  </a:cubicBezTo>
                  <a:lnTo>
                    <a:pt x="5685893" y="8373"/>
                  </a:lnTo>
                  <a:close/>
                </a:path>
              </a:pathLst>
            </a:custGeom>
            <a:solidFill>
              <a:srgbClr val="B0B0B0"/>
            </a:solidFill>
            <a:ln w="27336"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03DBD2DD-7309-FCDF-9AB7-32575977046E}"/>
                </a:ext>
              </a:extLst>
            </p:cNvPr>
            <p:cNvSpPr/>
            <p:nvPr/>
          </p:nvSpPr>
          <p:spPr>
            <a:xfrm>
              <a:off x="1549969" y="5087219"/>
              <a:ext cx="5683495" cy="33352"/>
            </a:xfrm>
            <a:custGeom>
              <a:avLst/>
              <a:gdLst>
                <a:gd name="connsiteX0" fmla="*/ -1427 w 5683495"/>
                <a:gd name="connsiteY0" fmla="*/ -1194 h 33352"/>
                <a:gd name="connsiteX1" fmla="*/ 10873 w 5683495"/>
                <a:gd name="connsiteY1" fmla="*/ 2634 h 33352"/>
                <a:gd name="connsiteX2" fmla="*/ 65546 w 5683495"/>
                <a:gd name="connsiteY2" fmla="*/ 17123 h 33352"/>
                <a:gd name="connsiteX3" fmla="*/ 161770 w 5683495"/>
                <a:gd name="connsiteY3" fmla="*/ 32159 h 33352"/>
                <a:gd name="connsiteX4" fmla="*/ 5552221 w 5683495"/>
                <a:gd name="connsiteY4" fmla="*/ 32159 h 33352"/>
                <a:gd name="connsiteX5" fmla="*/ 5624390 w 5683495"/>
                <a:gd name="connsiteY5" fmla="*/ 22589 h 33352"/>
                <a:gd name="connsiteX6" fmla="*/ 5679062 w 5683495"/>
                <a:gd name="connsiteY6" fmla="*/ 8647 h 33352"/>
                <a:gd name="connsiteX7" fmla="*/ 5682069 w 5683495"/>
                <a:gd name="connsiteY7" fmla="*/ 8647 h 3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3495" h="33352">
                  <a:moveTo>
                    <a:pt x="-1427" y="-1194"/>
                  </a:moveTo>
                  <a:lnTo>
                    <a:pt x="10873" y="2634"/>
                  </a:lnTo>
                  <a:cubicBezTo>
                    <a:pt x="22629" y="5914"/>
                    <a:pt x="44226" y="11927"/>
                    <a:pt x="65546" y="17123"/>
                  </a:cubicBezTo>
                  <a:cubicBezTo>
                    <a:pt x="96983" y="25596"/>
                    <a:pt x="129241" y="30518"/>
                    <a:pt x="161770" y="32159"/>
                  </a:cubicBezTo>
                  <a:lnTo>
                    <a:pt x="5552221" y="32159"/>
                  </a:lnTo>
                  <a:cubicBezTo>
                    <a:pt x="5576551" y="31338"/>
                    <a:pt x="5600604" y="28332"/>
                    <a:pt x="5624390" y="22589"/>
                  </a:cubicBezTo>
                  <a:cubicBezTo>
                    <a:pt x="5648172" y="17670"/>
                    <a:pt x="5671407" y="10563"/>
                    <a:pt x="5679062" y="8647"/>
                  </a:cubicBezTo>
                  <a:lnTo>
                    <a:pt x="5682069" y="8647"/>
                  </a:lnTo>
                  <a:close/>
                </a:path>
              </a:pathLst>
            </a:custGeom>
            <a:solidFill>
              <a:srgbClr val="AFAFAF"/>
            </a:solidFill>
            <a:ln w="27336"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DFC41A9D-FF99-1AD9-59D7-9B4116D47951}"/>
                </a:ext>
              </a:extLst>
            </p:cNvPr>
            <p:cNvSpPr/>
            <p:nvPr/>
          </p:nvSpPr>
          <p:spPr>
            <a:xfrm>
              <a:off x="1552976" y="5088314"/>
              <a:ext cx="5676661" cy="32258"/>
            </a:xfrm>
            <a:custGeom>
              <a:avLst/>
              <a:gdLst>
                <a:gd name="connsiteX0" fmla="*/ -1427 w 5676661"/>
                <a:gd name="connsiteY0" fmla="*/ -1194 h 32258"/>
                <a:gd name="connsiteX1" fmla="*/ 159037 w 5676661"/>
                <a:gd name="connsiteY1" fmla="*/ 31065 h 32258"/>
                <a:gd name="connsiteX2" fmla="*/ 5549489 w 5676661"/>
                <a:gd name="connsiteY2" fmla="*/ 31065 h 32258"/>
                <a:gd name="connsiteX3" fmla="*/ 5675235 w 5676661"/>
                <a:gd name="connsiteY3" fmla="*/ 8100 h 32258"/>
              </a:gdLst>
              <a:ahLst/>
              <a:cxnLst>
                <a:cxn ang="0">
                  <a:pos x="connsiteX0" y="connsiteY0"/>
                </a:cxn>
                <a:cxn ang="0">
                  <a:pos x="connsiteX1" y="connsiteY1"/>
                </a:cxn>
                <a:cxn ang="0">
                  <a:pos x="connsiteX2" y="connsiteY2"/>
                </a:cxn>
                <a:cxn ang="0">
                  <a:pos x="connsiteX3" y="connsiteY3"/>
                </a:cxn>
              </a:cxnLst>
              <a:rect l="l" t="t" r="r" b="b"/>
              <a:pathLst>
                <a:path w="5676661" h="32258">
                  <a:moveTo>
                    <a:pt x="-1427" y="-1194"/>
                  </a:moveTo>
                  <a:cubicBezTo>
                    <a:pt x="50786" y="15208"/>
                    <a:pt x="104638" y="25869"/>
                    <a:pt x="159037" y="31065"/>
                  </a:cubicBezTo>
                  <a:lnTo>
                    <a:pt x="5549489" y="31065"/>
                  </a:lnTo>
                  <a:cubicBezTo>
                    <a:pt x="5592131" y="28328"/>
                    <a:pt x="5634230" y="20677"/>
                    <a:pt x="5675235" y="8100"/>
                  </a:cubicBezTo>
                  <a:close/>
                </a:path>
              </a:pathLst>
            </a:custGeom>
            <a:solidFill>
              <a:srgbClr val="AEAEAE"/>
            </a:solidFill>
            <a:ln w="27336"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1EF68310-DF3A-A052-FC84-1F6687DB11AD}"/>
                </a:ext>
              </a:extLst>
            </p:cNvPr>
            <p:cNvSpPr/>
            <p:nvPr/>
          </p:nvSpPr>
          <p:spPr>
            <a:xfrm>
              <a:off x="4350849" y="1644485"/>
              <a:ext cx="109345" cy="109345"/>
            </a:xfrm>
            <a:custGeom>
              <a:avLst/>
              <a:gdLst>
                <a:gd name="connsiteX0" fmla="*/ 109345 w 109345"/>
                <a:gd name="connsiteY0" fmla="*/ 54673 h 109345"/>
                <a:gd name="connsiteX1" fmla="*/ 54673 w 109345"/>
                <a:gd name="connsiteY1" fmla="*/ 109345 h 109345"/>
                <a:gd name="connsiteX2" fmla="*/ 0 w 109345"/>
                <a:gd name="connsiteY2" fmla="*/ 54673 h 109345"/>
                <a:gd name="connsiteX3" fmla="*/ 54673 w 109345"/>
                <a:gd name="connsiteY3" fmla="*/ 0 h 109345"/>
                <a:gd name="connsiteX4" fmla="*/ 109345 w 109345"/>
                <a:gd name="connsiteY4" fmla="*/ 54673 h 109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45" h="109345">
                  <a:moveTo>
                    <a:pt x="109345" y="54673"/>
                  </a:moveTo>
                  <a:cubicBezTo>
                    <a:pt x="109345" y="84867"/>
                    <a:pt x="84868" y="109345"/>
                    <a:pt x="54673" y="109345"/>
                  </a:cubicBezTo>
                  <a:cubicBezTo>
                    <a:pt x="24478" y="109345"/>
                    <a:pt x="0" y="84867"/>
                    <a:pt x="0" y="54673"/>
                  </a:cubicBezTo>
                  <a:cubicBezTo>
                    <a:pt x="0" y="24478"/>
                    <a:pt x="24478" y="0"/>
                    <a:pt x="54673" y="0"/>
                  </a:cubicBezTo>
                  <a:cubicBezTo>
                    <a:pt x="84868" y="0"/>
                    <a:pt x="109345" y="24478"/>
                    <a:pt x="109345" y="54673"/>
                  </a:cubicBezTo>
                  <a:close/>
                </a:path>
              </a:pathLst>
            </a:custGeom>
            <a:solidFill>
              <a:srgbClr val="F3F4F6"/>
            </a:solidFill>
            <a:ln w="27336"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E942A71C-D9EC-0F89-089C-E891875498F0}"/>
                </a:ext>
              </a:extLst>
            </p:cNvPr>
            <p:cNvSpPr/>
            <p:nvPr/>
          </p:nvSpPr>
          <p:spPr>
            <a:xfrm>
              <a:off x="4373264" y="1666901"/>
              <a:ext cx="64513" cy="64513"/>
            </a:xfrm>
            <a:custGeom>
              <a:avLst/>
              <a:gdLst>
                <a:gd name="connsiteX0" fmla="*/ 64514 w 64513"/>
                <a:gd name="connsiteY0" fmla="*/ 32257 h 64513"/>
                <a:gd name="connsiteX1" fmla="*/ 32257 w 64513"/>
                <a:gd name="connsiteY1" fmla="*/ 64514 h 64513"/>
                <a:gd name="connsiteX2" fmla="*/ 0 w 64513"/>
                <a:gd name="connsiteY2" fmla="*/ 32257 h 64513"/>
                <a:gd name="connsiteX3" fmla="*/ 32257 w 64513"/>
                <a:gd name="connsiteY3" fmla="*/ 0 h 64513"/>
                <a:gd name="connsiteX4" fmla="*/ 64514 w 64513"/>
                <a:gd name="connsiteY4" fmla="*/ 32257 h 6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13" h="64513">
                  <a:moveTo>
                    <a:pt x="64514" y="32257"/>
                  </a:moveTo>
                  <a:cubicBezTo>
                    <a:pt x="64514" y="50072"/>
                    <a:pt x="50072" y="64514"/>
                    <a:pt x="32257" y="64514"/>
                  </a:cubicBezTo>
                  <a:cubicBezTo>
                    <a:pt x="14442" y="64514"/>
                    <a:pt x="0" y="50072"/>
                    <a:pt x="0" y="32257"/>
                  </a:cubicBezTo>
                  <a:cubicBezTo>
                    <a:pt x="0" y="14442"/>
                    <a:pt x="14442" y="0"/>
                    <a:pt x="32257" y="0"/>
                  </a:cubicBezTo>
                  <a:cubicBezTo>
                    <a:pt x="50072" y="0"/>
                    <a:pt x="64514" y="14442"/>
                    <a:pt x="64514" y="32257"/>
                  </a:cubicBezTo>
                  <a:close/>
                </a:path>
              </a:pathLst>
            </a:custGeom>
            <a:solidFill>
              <a:srgbClr val="202020"/>
            </a:solidFill>
            <a:ln w="27336" cap="flat">
              <a:noFill/>
              <a:prstDash val="solid"/>
              <a:miter/>
            </a:ln>
          </p:spPr>
          <p:txBody>
            <a:bodyPr rtlCol="0" anchor="ctr"/>
            <a:lstStyle/>
            <a:p>
              <a:endParaRPr lang="en-US"/>
            </a:p>
          </p:txBody>
        </p:sp>
        <p:pic>
          <p:nvPicPr>
            <p:cNvPr id="15362" name="Picture 2" descr="Lifestyle of people in the office">
              <a:extLst>
                <a:ext uri="{FF2B5EF4-FFF2-40B4-BE49-F238E27FC236}">
                  <a16:creationId xmlns:a16="http://schemas.microsoft.com/office/drawing/2014/main" id="{7F86A066-549F-6838-59C8-601CC50BFA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4208" y="1911041"/>
              <a:ext cx="4658112" cy="279754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D3BECAE4-1A2A-1333-E470-EBA294016E9A}"/>
              </a:ext>
            </a:extLst>
          </p:cNvPr>
          <p:cNvGrpSpPr/>
          <p:nvPr/>
        </p:nvGrpSpPr>
        <p:grpSpPr>
          <a:xfrm>
            <a:off x="7390101" y="913275"/>
            <a:ext cx="4526128" cy="5031723"/>
            <a:chOff x="7390101" y="851855"/>
            <a:chExt cx="4526128" cy="5031723"/>
          </a:xfrm>
        </p:grpSpPr>
        <p:sp>
          <p:nvSpPr>
            <p:cNvPr id="3" name="TextBox 2">
              <a:extLst>
                <a:ext uri="{FF2B5EF4-FFF2-40B4-BE49-F238E27FC236}">
                  <a16:creationId xmlns:a16="http://schemas.microsoft.com/office/drawing/2014/main" id="{02D3ADE0-B215-95F2-AA45-9025037A0555}"/>
                </a:ext>
              </a:extLst>
            </p:cNvPr>
            <p:cNvSpPr txBox="1"/>
            <p:nvPr/>
          </p:nvSpPr>
          <p:spPr>
            <a:xfrm>
              <a:off x="7390101" y="851855"/>
              <a:ext cx="4526128" cy="1938992"/>
            </a:xfrm>
            <a:prstGeom prst="rect">
              <a:avLst/>
            </a:prstGeom>
            <a:noFill/>
          </p:spPr>
          <p:txBody>
            <a:bodyPr wrap="square">
              <a:spAutoFit/>
            </a:bodyPr>
            <a:lstStyle/>
            <a:p>
              <a:r>
                <a:rPr lang="en-US" sz="4000" b="1" i="0" dirty="0">
                  <a:solidFill>
                    <a:schemeClr val="accent1"/>
                  </a:solidFill>
                  <a:effectLst/>
                  <a:latin typeface="Montserrat" panose="00000500000000000000" pitchFamily="2" charset="0"/>
                </a:rPr>
                <a:t>Corporate Social Responsibility</a:t>
              </a:r>
              <a:endParaRPr lang="en-US" sz="4000" b="1" dirty="0">
                <a:solidFill>
                  <a:schemeClr val="accent1"/>
                </a:solidFill>
                <a:latin typeface="Montserrat" panose="00000500000000000000" pitchFamily="2" charset="0"/>
              </a:endParaRPr>
            </a:p>
          </p:txBody>
        </p:sp>
        <p:sp>
          <p:nvSpPr>
            <p:cNvPr id="4" name="TextBox 3">
              <a:extLst>
                <a:ext uri="{FF2B5EF4-FFF2-40B4-BE49-F238E27FC236}">
                  <a16:creationId xmlns:a16="http://schemas.microsoft.com/office/drawing/2014/main" id="{C808DB9E-1D34-88DB-C4C0-41A17E827825}"/>
                </a:ext>
              </a:extLst>
            </p:cNvPr>
            <p:cNvSpPr txBox="1"/>
            <p:nvPr/>
          </p:nvSpPr>
          <p:spPr>
            <a:xfrm>
              <a:off x="7390101" y="2929564"/>
              <a:ext cx="4526128" cy="2954014"/>
            </a:xfrm>
            <a:prstGeom prst="rect">
              <a:avLst/>
            </a:prstGeom>
            <a:noFill/>
          </p:spPr>
          <p:txBody>
            <a:bodyPr wrap="square">
              <a:spAutoFit/>
            </a:bodyPr>
            <a:lstStyle/>
            <a:p>
              <a:pPr>
                <a:lnSpc>
                  <a:spcPct val="150000"/>
                </a:lnSpc>
              </a:pPr>
              <a:r>
                <a:rPr lang="en-US" b="0" i="0" dirty="0">
                  <a:solidFill>
                    <a:srgbClr val="374151"/>
                  </a:solidFill>
                  <a:effectLst/>
                  <a:latin typeface="Montserrat" panose="00000500000000000000" pitchFamily="2" charset="0"/>
                </a:rPr>
                <a:t>It describes the company's commitment to social, environmental, and ethical responsibilities, including sustainability initiatives, community engagement, and philanthropic efforts.</a:t>
              </a:r>
              <a:endParaRPr lang="en-US" b="1" dirty="0">
                <a:solidFill>
                  <a:schemeClr val="accent1"/>
                </a:solidFill>
                <a:latin typeface="Montserrat" panose="00000500000000000000" pitchFamily="2" charset="0"/>
              </a:endParaRPr>
            </a:p>
          </p:txBody>
        </p:sp>
      </p:grpSp>
    </p:spTree>
    <p:extLst>
      <p:ext uri="{BB962C8B-B14F-4D97-AF65-F5344CB8AC3E}">
        <p14:creationId xmlns:p14="http://schemas.microsoft.com/office/powerpoint/2010/main" val="493070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C678212-6037-B2EC-946F-398F635EB857}"/>
              </a:ext>
            </a:extLst>
          </p:cNvPr>
          <p:cNvGrpSpPr/>
          <p:nvPr/>
        </p:nvGrpSpPr>
        <p:grpSpPr>
          <a:xfrm>
            <a:off x="535487" y="879489"/>
            <a:ext cx="11121026" cy="5099022"/>
            <a:chOff x="533573" y="1262743"/>
            <a:chExt cx="11121026" cy="5099022"/>
          </a:xfrm>
        </p:grpSpPr>
        <p:grpSp>
          <p:nvGrpSpPr>
            <p:cNvPr id="129" name="Group 128">
              <a:extLst>
                <a:ext uri="{FF2B5EF4-FFF2-40B4-BE49-F238E27FC236}">
                  <a16:creationId xmlns:a16="http://schemas.microsoft.com/office/drawing/2014/main" id="{D4EA0D49-CC11-A330-DF8C-A61F6A6E6A66}"/>
                </a:ext>
              </a:extLst>
            </p:cNvPr>
            <p:cNvGrpSpPr/>
            <p:nvPr/>
          </p:nvGrpSpPr>
          <p:grpSpPr>
            <a:xfrm>
              <a:off x="533573" y="1262743"/>
              <a:ext cx="11121026" cy="5099022"/>
              <a:chOff x="995315" y="1474453"/>
              <a:chExt cx="10197541" cy="4675602"/>
            </a:xfrm>
          </p:grpSpPr>
          <p:sp>
            <p:nvSpPr>
              <p:cNvPr id="11" name="Freeform: Shape 10">
                <a:extLst>
                  <a:ext uri="{FF2B5EF4-FFF2-40B4-BE49-F238E27FC236}">
                    <a16:creationId xmlns:a16="http://schemas.microsoft.com/office/drawing/2014/main" id="{3BD1EEB4-67BA-109C-537B-C95F67F95BE1}"/>
                  </a:ext>
                </a:extLst>
              </p:cNvPr>
              <p:cNvSpPr/>
              <p:nvPr/>
            </p:nvSpPr>
            <p:spPr>
              <a:xfrm>
                <a:off x="995315" y="2069018"/>
                <a:ext cx="3789087" cy="3789086"/>
              </a:xfrm>
              <a:custGeom>
                <a:avLst/>
                <a:gdLst>
                  <a:gd name="connsiteX0" fmla="*/ 0 w 3789087"/>
                  <a:gd name="connsiteY0" fmla="*/ 0 h 3789086"/>
                  <a:gd name="connsiteX1" fmla="*/ 3789088 w 3789087"/>
                  <a:gd name="connsiteY1" fmla="*/ 0 h 3789086"/>
                  <a:gd name="connsiteX2" fmla="*/ 3789088 w 3789087"/>
                  <a:gd name="connsiteY2" fmla="*/ 3789086 h 3789086"/>
                  <a:gd name="connsiteX3" fmla="*/ 0 w 3789087"/>
                  <a:gd name="connsiteY3" fmla="*/ 3789086 h 3789086"/>
                </a:gdLst>
                <a:ahLst/>
                <a:cxnLst>
                  <a:cxn ang="0">
                    <a:pos x="connsiteX0" y="connsiteY0"/>
                  </a:cxn>
                  <a:cxn ang="0">
                    <a:pos x="connsiteX1" y="connsiteY1"/>
                  </a:cxn>
                  <a:cxn ang="0">
                    <a:pos x="connsiteX2" y="connsiteY2"/>
                  </a:cxn>
                  <a:cxn ang="0">
                    <a:pos x="connsiteX3" y="connsiteY3"/>
                  </a:cxn>
                </a:cxnLst>
                <a:rect l="l" t="t" r="r" b="b"/>
                <a:pathLst>
                  <a:path w="3789087" h="3789086">
                    <a:moveTo>
                      <a:pt x="0" y="0"/>
                    </a:moveTo>
                    <a:lnTo>
                      <a:pt x="3789088" y="0"/>
                    </a:lnTo>
                    <a:lnTo>
                      <a:pt x="3789088" y="3789086"/>
                    </a:lnTo>
                    <a:lnTo>
                      <a:pt x="0" y="3789086"/>
                    </a:lnTo>
                    <a:close/>
                  </a:path>
                </a:pathLst>
              </a:custGeom>
              <a:solidFill>
                <a:srgbClr val="E7E6E6"/>
              </a:solidFill>
              <a:ln w="27336"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314DD01-675C-0EA1-034E-DB81AE91BD77}"/>
                  </a:ext>
                </a:extLst>
              </p:cNvPr>
              <p:cNvSpPr/>
              <p:nvPr/>
            </p:nvSpPr>
            <p:spPr>
              <a:xfrm>
                <a:off x="7403769" y="2069018"/>
                <a:ext cx="3789087" cy="3789086"/>
              </a:xfrm>
              <a:custGeom>
                <a:avLst/>
                <a:gdLst>
                  <a:gd name="connsiteX0" fmla="*/ 0 w 3789087"/>
                  <a:gd name="connsiteY0" fmla="*/ 0 h 3789086"/>
                  <a:gd name="connsiteX1" fmla="*/ 3789087 w 3789087"/>
                  <a:gd name="connsiteY1" fmla="*/ 0 h 3789086"/>
                  <a:gd name="connsiteX2" fmla="*/ 3789087 w 3789087"/>
                  <a:gd name="connsiteY2" fmla="*/ 3789086 h 3789086"/>
                  <a:gd name="connsiteX3" fmla="*/ 0 w 3789087"/>
                  <a:gd name="connsiteY3" fmla="*/ 3789086 h 3789086"/>
                </a:gdLst>
                <a:ahLst/>
                <a:cxnLst>
                  <a:cxn ang="0">
                    <a:pos x="connsiteX0" y="connsiteY0"/>
                  </a:cxn>
                  <a:cxn ang="0">
                    <a:pos x="connsiteX1" y="connsiteY1"/>
                  </a:cxn>
                  <a:cxn ang="0">
                    <a:pos x="connsiteX2" y="connsiteY2"/>
                  </a:cxn>
                  <a:cxn ang="0">
                    <a:pos x="connsiteX3" y="connsiteY3"/>
                  </a:cxn>
                </a:cxnLst>
                <a:rect l="l" t="t" r="r" b="b"/>
                <a:pathLst>
                  <a:path w="3789087" h="3789086">
                    <a:moveTo>
                      <a:pt x="0" y="0"/>
                    </a:moveTo>
                    <a:lnTo>
                      <a:pt x="3789087" y="0"/>
                    </a:lnTo>
                    <a:lnTo>
                      <a:pt x="3789087" y="3789086"/>
                    </a:lnTo>
                    <a:lnTo>
                      <a:pt x="0" y="3789086"/>
                    </a:lnTo>
                    <a:close/>
                  </a:path>
                </a:pathLst>
              </a:custGeom>
              <a:solidFill>
                <a:srgbClr val="E7E6E6"/>
              </a:solidFill>
              <a:ln w="27336"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BECB15D-BFB3-9627-6A36-C91BBDE4A08C}"/>
                  </a:ext>
                </a:extLst>
              </p:cNvPr>
              <p:cNvSpPr/>
              <p:nvPr/>
            </p:nvSpPr>
            <p:spPr>
              <a:xfrm>
                <a:off x="995315" y="2069018"/>
                <a:ext cx="3789087" cy="1376383"/>
              </a:xfrm>
              <a:custGeom>
                <a:avLst/>
                <a:gdLst>
                  <a:gd name="connsiteX0" fmla="*/ 0 w 3789087"/>
                  <a:gd name="connsiteY0" fmla="*/ 0 h 1376383"/>
                  <a:gd name="connsiteX1" fmla="*/ 3789088 w 3789087"/>
                  <a:gd name="connsiteY1" fmla="*/ 0 h 1376383"/>
                  <a:gd name="connsiteX2" fmla="*/ 3789088 w 3789087"/>
                  <a:gd name="connsiteY2" fmla="*/ 1376383 h 1376383"/>
                  <a:gd name="connsiteX3" fmla="*/ 0 w 3789087"/>
                  <a:gd name="connsiteY3" fmla="*/ 1376383 h 1376383"/>
                </a:gdLst>
                <a:ahLst/>
                <a:cxnLst>
                  <a:cxn ang="0">
                    <a:pos x="connsiteX0" y="connsiteY0"/>
                  </a:cxn>
                  <a:cxn ang="0">
                    <a:pos x="connsiteX1" y="connsiteY1"/>
                  </a:cxn>
                  <a:cxn ang="0">
                    <a:pos x="connsiteX2" y="connsiteY2"/>
                  </a:cxn>
                  <a:cxn ang="0">
                    <a:pos x="connsiteX3" y="connsiteY3"/>
                  </a:cxn>
                </a:cxnLst>
                <a:rect l="l" t="t" r="r" b="b"/>
                <a:pathLst>
                  <a:path w="3789087" h="1376383">
                    <a:moveTo>
                      <a:pt x="0" y="0"/>
                    </a:moveTo>
                    <a:lnTo>
                      <a:pt x="3789088" y="0"/>
                    </a:lnTo>
                    <a:lnTo>
                      <a:pt x="3789088" y="1376383"/>
                    </a:lnTo>
                    <a:lnTo>
                      <a:pt x="0" y="1376383"/>
                    </a:lnTo>
                    <a:close/>
                  </a:path>
                </a:pathLst>
              </a:custGeom>
              <a:solidFill>
                <a:schemeClr val="accent4"/>
              </a:solidFill>
              <a:ln w="27336"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4E91F621-0B2B-B91A-99C0-BB071954A38F}"/>
                  </a:ext>
                </a:extLst>
              </p:cNvPr>
              <p:cNvSpPr/>
              <p:nvPr/>
            </p:nvSpPr>
            <p:spPr>
              <a:xfrm>
                <a:off x="7403769" y="2069018"/>
                <a:ext cx="3789087" cy="1376383"/>
              </a:xfrm>
              <a:custGeom>
                <a:avLst/>
                <a:gdLst>
                  <a:gd name="connsiteX0" fmla="*/ 0 w 3789087"/>
                  <a:gd name="connsiteY0" fmla="*/ 0 h 1376383"/>
                  <a:gd name="connsiteX1" fmla="*/ 3789087 w 3789087"/>
                  <a:gd name="connsiteY1" fmla="*/ 0 h 1376383"/>
                  <a:gd name="connsiteX2" fmla="*/ 3789087 w 3789087"/>
                  <a:gd name="connsiteY2" fmla="*/ 1376383 h 1376383"/>
                  <a:gd name="connsiteX3" fmla="*/ 0 w 3789087"/>
                  <a:gd name="connsiteY3" fmla="*/ 1376383 h 1376383"/>
                </a:gdLst>
                <a:ahLst/>
                <a:cxnLst>
                  <a:cxn ang="0">
                    <a:pos x="connsiteX0" y="connsiteY0"/>
                  </a:cxn>
                  <a:cxn ang="0">
                    <a:pos x="connsiteX1" y="connsiteY1"/>
                  </a:cxn>
                  <a:cxn ang="0">
                    <a:pos x="connsiteX2" y="connsiteY2"/>
                  </a:cxn>
                  <a:cxn ang="0">
                    <a:pos x="connsiteX3" y="connsiteY3"/>
                  </a:cxn>
                </a:cxnLst>
                <a:rect l="l" t="t" r="r" b="b"/>
                <a:pathLst>
                  <a:path w="3789087" h="1376383">
                    <a:moveTo>
                      <a:pt x="0" y="0"/>
                    </a:moveTo>
                    <a:lnTo>
                      <a:pt x="3789087" y="0"/>
                    </a:lnTo>
                    <a:lnTo>
                      <a:pt x="3789087" y="1376383"/>
                    </a:lnTo>
                    <a:lnTo>
                      <a:pt x="0" y="1376383"/>
                    </a:lnTo>
                    <a:close/>
                  </a:path>
                </a:pathLst>
              </a:custGeom>
              <a:solidFill>
                <a:schemeClr val="accent4"/>
              </a:solidFill>
              <a:ln w="2733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788405C3-6688-F2F3-AEF1-2F2B06178CE4}"/>
                  </a:ext>
                </a:extLst>
              </p:cNvPr>
              <p:cNvSpPr/>
              <p:nvPr/>
            </p:nvSpPr>
            <p:spPr>
              <a:xfrm>
                <a:off x="4184644" y="1474453"/>
                <a:ext cx="3789087" cy="4675602"/>
              </a:xfrm>
              <a:custGeom>
                <a:avLst/>
                <a:gdLst>
                  <a:gd name="connsiteX0" fmla="*/ 0 w 3789087"/>
                  <a:gd name="connsiteY0" fmla="*/ 0 h 4675602"/>
                  <a:gd name="connsiteX1" fmla="*/ 3789088 w 3789087"/>
                  <a:gd name="connsiteY1" fmla="*/ 0 h 4675602"/>
                  <a:gd name="connsiteX2" fmla="*/ 3789088 w 3789087"/>
                  <a:gd name="connsiteY2" fmla="*/ 4675603 h 4675602"/>
                  <a:gd name="connsiteX3" fmla="*/ 0 w 3789087"/>
                  <a:gd name="connsiteY3" fmla="*/ 4675603 h 4675602"/>
                </a:gdLst>
                <a:ahLst/>
                <a:cxnLst>
                  <a:cxn ang="0">
                    <a:pos x="connsiteX0" y="connsiteY0"/>
                  </a:cxn>
                  <a:cxn ang="0">
                    <a:pos x="connsiteX1" y="connsiteY1"/>
                  </a:cxn>
                  <a:cxn ang="0">
                    <a:pos x="connsiteX2" y="connsiteY2"/>
                  </a:cxn>
                  <a:cxn ang="0">
                    <a:pos x="connsiteX3" y="connsiteY3"/>
                  </a:cxn>
                </a:cxnLst>
                <a:rect l="l" t="t" r="r" b="b"/>
                <a:pathLst>
                  <a:path w="3789087" h="4675602">
                    <a:moveTo>
                      <a:pt x="0" y="0"/>
                    </a:moveTo>
                    <a:lnTo>
                      <a:pt x="3789088" y="0"/>
                    </a:lnTo>
                    <a:lnTo>
                      <a:pt x="3789088" y="4675603"/>
                    </a:lnTo>
                    <a:lnTo>
                      <a:pt x="0" y="4675603"/>
                    </a:lnTo>
                    <a:close/>
                  </a:path>
                </a:pathLst>
              </a:custGeom>
              <a:solidFill>
                <a:srgbClr val="F2F2F2"/>
              </a:solidFill>
              <a:ln w="27336"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3E637394-B613-D186-A26D-809257FC7B3F}"/>
                  </a:ext>
                </a:extLst>
              </p:cNvPr>
              <p:cNvSpPr/>
              <p:nvPr/>
            </p:nvSpPr>
            <p:spPr>
              <a:xfrm>
                <a:off x="4184644" y="1474453"/>
                <a:ext cx="3789087" cy="1437889"/>
              </a:xfrm>
              <a:custGeom>
                <a:avLst/>
                <a:gdLst>
                  <a:gd name="connsiteX0" fmla="*/ 0 w 3789087"/>
                  <a:gd name="connsiteY0" fmla="*/ 0 h 1437889"/>
                  <a:gd name="connsiteX1" fmla="*/ 3789088 w 3789087"/>
                  <a:gd name="connsiteY1" fmla="*/ 0 h 1437889"/>
                  <a:gd name="connsiteX2" fmla="*/ 3789088 w 3789087"/>
                  <a:gd name="connsiteY2" fmla="*/ 1437890 h 1437889"/>
                  <a:gd name="connsiteX3" fmla="*/ 0 w 3789087"/>
                  <a:gd name="connsiteY3" fmla="*/ 1437890 h 1437889"/>
                </a:gdLst>
                <a:ahLst/>
                <a:cxnLst>
                  <a:cxn ang="0">
                    <a:pos x="connsiteX0" y="connsiteY0"/>
                  </a:cxn>
                  <a:cxn ang="0">
                    <a:pos x="connsiteX1" y="connsiteY1"/>
                  </a:cxn>
                  <a:cxn ang="0">
                    <a:pos x="connsiteX2" y="connsiteY2"/>
                  </a:cxn>
                  <a:cxn ang="0">
                    <a:pos x="connsiteX3" y="connsiteY3"/>
                  </a:cxn>
                </a:cxnLst>
                <a:rect l="l" t="t" r="r" b="b"/>
                <a:pathLst>
                  <a:path w="3789087" h="1437889">
                    <a:moveTo>
                      <a:pt x="0" y="0"/>
                    </a:moveTo>
                    <a:lnTo>
                      <a:pt x="3789088" y="0"/>
                    </a:lnTo>
                    <a:lnTo>
                      <a:pt x="3789088" y="1437890"/>
                    </a:lnTo>
                    <a:lnTo>
                      <a:pt x="0" y="1437890"/>
                    </a:lnTo>
                    <a:close/>
                  </a:path>
                </a:pathLst>
              </a:custGeom>
              <a:solidFill>
                <a:schemeClr val="accent1"/>
              </a:solidFill>
              <a:ln w="27336" cap="flat">
                <a:noFill/>
                <a:prstDash val="solid"/>
                <a:miter/>
              </a:ln>
            </p:spPr>
            <p:txBody>
              <a:bodyPr rtlCol="0" anchor="ctr"/>
              <a:lstStyle/>
              <a:p>
                <a:endParaRPr lang="en-US"/>
              </a:p>
            </p:txBody>
          </p:sp>
        </p:grpSp>
        <p:sp>
          <p:nvSpPr>
            <p:cNvPr id="3" name="TextBox 2">
              <a:extLst>
                <a:ext uri="{FF2B5EF4-FFF2-40B4-BE49-F238E27FC236}">
                  <a16:creationId xmlns:a16="http://schemas.microsoft.com/office/drawing/2014/main" id="{1DBF1639-D5EC-3953-E830-32D6870941F6}"/>
                </a:ext>
              </a:extLst>
            </p:cNvPr>
            <p:cNvSpPr txBox="1"/>
            <p:nvPr/>
          </p:nvSpPr>
          <p:spPr>
            <a:xfrm>
              <a:off x="762466" y="2338499"/>
              <a:ext cx="2832162" cy="646331"/>
            </a:xfrm>
            <a:prstGeom prst="rect">
              <a:avLst/>
            </a:prstGeom>
            <a:noFill/>
          </p:spPr>
          <p:txBody>
            <a:bodyPr wrap="square">
              <a:spAutoFit/>
            </a:bodyPr>
            <a:lstStyle/>
            <a:p>
              <a:pPr algn="ctr"/>
              <a:r>
                <a:rPr lang="en-US" b="1" i="0" dirty="0">
                  <a:solidFill>
                    <a:schemeClr val="bg1"/>
                  </a:solidFill>
                  <a:effectLst/>
                  <a:latin typeface="Montserrat" panose="00000500000000000000" pitchFamily="2" charset="0"/>
                </a:rPr>
                <a:t>Types of Intellectual Property</a:t>
              </a:r>
              <a:endParaRPr lang="en-US" b="1" dirty="0">
                <a:solidFill>
                  <a:schemeClr val="bg1"/>
                </a:solidFill>
                <a:latin typeface="Montserrat" panose="00000500000000000000" pitchFamily="2" charset="0"/>
              </a:endParaRPr>
            </a:p>
          </p:txBody>
        </p:sp>
        <p:sp>
          <p:nvSpPr>
            <p:cNvPr id="4" name="TextBox 3">
              <a:extLst>
                <a:ext uri="{FF2B5EF4-FFF2-40B4-BE49-F238E27FC236}">
                  <a16:creationId xmlns:a16="http://schemas.microsoft.com/office/drawing/2014/main" id="{346F4CFE-B35E-9B5D-2F76-75699B9D1ADA}"/>
                </a:ext>
              </a:extLst>
            </p:cNvPr>
            <p:cNvSpPr txBox="1"/>
            <p:nvPr/>
          </p:nvSpPr>
          <p:spPr>
            <a:xfrm>
              <a:off x="8483194" y="2338499"/>
              <a:ext cx="2832162" cy="646331"/>
            </a:xfrm>
            <a:prstGeom prst="rect">
              <a:avLst/>
            </a:prstGeom>
            <a:noFill/>
          </p:spPr>
          <p:txBody>
            <a:bodyPr wrap="square">
              <a:spAutoFit/>
            </a:bodyPr>
            <a:lstStyle/>
            <a:p>
              <a:pPr algn="ctr"/>
              <a:r>
                <a:rPr lang="en-US" b="1" i="0" dirty="0">
                  <a:solidFill>
                    <a:schemeClr val="bg1"/>
                  </a:solidFill>
                  <a:effectLst/>
                  <a:latin typeface="Montserrat" panose="00000500000000000000" pitchFamily="2" charset="0"/>
                </a:rPr>
                <a:t>Business Value and Strategy</a:t>
              </a:r>
              <a:endParaRPr lang="en-US" b="1" dirty="0">
                <a:solidFill>
                  <a:schemeClr val="bg1"/>
                </a:solidFill>
                <a:latin typeface="Montserrat" panose="00000500000000000000" pitchFamily="2" charset="0"/>
              </a:endParaRPr>
            </a:p>
          </p:txBody>
        </p:sp>
        <p:sp>
          <p:nvSpPr>
            <p:cNvPr id="5" name="TextBox 4">
              <a:extLst>
                <a:ext uri="{FF2B5EF4-FFF2-40B4-BE49-F238E27FC236}">
                  <a16:creationId xmlns:a16="http://schemas.microsoft.com/office/drawing/2014/main" id="{58E2EAB0-F059-52F1-CE74-76F33992557A}"/>
                </a:ext>
              </a:extLst>
            </p:cNvPr>
            <p:cNvSpPr txBox="1"/>
            <p:nvPr/>
          </p:nvSpPr>
          <p:spPr>
            <a:xfrm>
              <a:off x="4661757" y="1592761"/>
              <a:ext cx="2832162" cy="646331"/>
            </a:xfrm>
            <a:prstGeom prst="rect">
              <a:avLst/>
            </a:prstGeom>
            <a:noFill/>
          </p:spPr>
          <p:txBody>
            <a:bodyPr wrap="square">
              <a:spAutoFit/>
            </a:bodyPr>
            <a:lstStyle/>
            <a:p>
              <a:pPr algn="ctr"/>
              <a:r>
                <a:rPr lang="en-US" b="1" i="0" dirty="0">
                  <a:solidFill>
                    <a:schemeClr val="bg1"/>
                  </a:solidFill>
                  <a:effectLst/>
                  <a:latin typeface="Montserrat" panose="00000500000000000000" pitchFamily="2" charset="0"/>
                </a:rPr>
                <a:t>Protection and </a:t>
              </a:r>
            </a:p>
            <a:p>
              <a:pPr algn="ctr"/>
              <a:r>
                <a:rPr lang="en-US" b="1" i="0" dirty="0">
                  <a:solidFill>
                    <a:schemeClr val="bg1"/>
                  </a:solidFill>
                  <a:effectLst/>
                  <a:latin typeface="Montserrat" panose="00000500000000000000" pitchFamily="2" charset="0"/>
                </a:rPr>
                <a:t>Rights</a:t>
              </a:r>
              <a:endParaRPr lang="en-US" b="1" dirty="0">
                <a:solidFill>
                  <a:schemeClr val="bg1"/>
                </a:solidFill>
                <a:latin typeface="Montserrat" panose="00000500000000000000" pitchFamily="2" charset="0"/>
              </a:endParaRPr>
            </a:p>
          </p:txBody>
        </p:sp>
        <p:sp>
          <p:nvSpPr>
            <p:cNvPr id="7" name="TextBox 6">
              <a:extLst>
                <a:ext uri="{FF2B5EF4-FFF2-40B4-BE49-F238E27FC236}">
                  <a16:creationId xmlns:a16="http://schemas.microsoft.com/office/drawing/2014/main" id="{7259EA40-5FD5-AEB9-BA94-5B9196DC213B}"/>
                </a:ext>
              </a:extLst>
            </p:cNvPr>
            <p:cNvSpPr txBox="1"/>
            <p:nvPr/>
          </p:nvSpPr>
          <p:spPr>
            <a:xfrm>
              <a:off x="658735" y="3633238"/>
              <a:ext cx="3227830" cy="1983813"/>
            </a:xfrm>
            <a:prstGeom prst="rect">
              <a:avLst/>
            </a:prstGeom>
            <a:noFill/>
          </p:spPr>
          <p:txBody>
            <a:bodyPr wrap="square">
              <a:spAutoFit/>
            </a:bodyPr>
            <a:lstStyle/>
            <a:p>
              <a:pPr algn="ctr">
                <a:lnSpc>
                  <a:spcPct val="200000"/>
                </a:lnSpc>
              </a:pPr>
              <a:r>
                <a:rPr lang="en-US" sz="1050" b="0" i="0" dirty="0">
                  <a:solidFill>
                    <a:schemeClr val="tx1">
                      <a:lumMod val="85000"/>
                      <a:lumOff val="15000"/>
                    </a:schemeClr>
                  </a:solidFill>
                  <a:effectLst/>
                  <a:latin typeface="Montserrat" panose="00000500000000000000" pitchFamily="2" charset="0"/>
                </a:rPr>
                <a:t>IP encompasses various forms, including patents (for inventions and processes), trademarks (for brand names, logos), copyrights (for creative works like books, music, software), and trade secrets (confidential business information).</a:t>
              </a:r>
              <a:endParaRPr lang="en-US" sz="1050" dirty="0">
                <a:solidFill>
                  <a:schemeClr val="tx1">
                    <a:lumMod val="85000"/>
                    <a:lumOff val="15000"/>
                  </a:schemeClr>
                </a:solidFill>
                <a:latin typeface="Montserrat" panose="00000500000000000000" pitchFamily="2" charset="0"/>
              </a:endParaRPr>
            </a:p>
          </p:txBody>
        </p:sp>
        <p:sp>
          <p:nvSpPr>
            <p:cNvPr id="8" name="TextBox 7">
              <a:extLst>
                <a:ext uri="{FF2B5EF4-FFF2-40B4-BE49-F238E27FC236}">
                  <a16:creationId xmlns:a16="http://schemas.microsoft.com/office/drawing/2014/main" id="{13EEDAB0-027C-E445-88C1-126965BCB294}"/>
                </a:ext>
              </a:extLst>
            </p:cNvPr>
            <p:cNvSpPr txBox="1"/>
            <p:nvPr/>
          </p:nvSpPr>
          <p:spPr>
            <a:xfrm>
              <a:off x="8305435" y="3633238"/>
              <a:ext cx="3227830" cy="2306978"/>
            </a:xfrm>
            <a:prstGeom prst="rect">
              <a:avLst/>
            </a:prstGeom>
            <a:noFill/>
          </p:spPr>
          <p:txBody>
            <a:bodyPr wrap="square">
              <a:spAutoFit/>
            </a:bodyPr>
            <a:lstStyle/>
            <a:p>
              <a:pPr algn="ctr">
                <a:lnSpc>
                  <a:spcPct val="200000"/>
                </a:lnSpc>
              </a:pPr>
              <a:r>
                <a:rPr lang="en-US" sz="1050" b="0" i="0" dirty="0">
                  <a:solidFill>
                    <a:schemeClr val="tx1">
                      <a:lumMod val="85000"/>
                      <a:lumOff val="15000"/>
                    </a:schemeClr>
                  </a:solidFill>
                  <a:effectLst/>
                  <a:latin typeface="Montserrat" panose="00000500000000000000" pitchFamily="2" charset="0"/>
                </a:rPr>
                <a:t>Intellectual Property can be a valuable business asset, contributing to a company's competitive advantage, market positioning, and revenue generation. By protecting and leveraging IP, companies can attract investors, establish licensing agreements, and prevent infringement by competitors, </a:t>
              </a:r>
              <a:endParaRPr lang="en-US" sz="1050" dirty="0">
                <a:solidFill>
                  <a:schemeClr val="tx1">
                    <a:lumMod val="85000"/>
                    <a:lumOff val="15000"/>
                  </a:schemeClr>
                </a:solidFill>
                <a:latin typeface="Montserrat" panose="00000500000000000000" pitchFamily="2" charset="0"/>
              </a:endParaRPr>
            </a:p>
          </p:txBody>
        </p:sp>
        <p:sp>
          <p:nvSpPr>
            <p:cNvPr id="9" name="TextBox 8">
              <a:extLst>
                <a:ext uri="{FF2B5EF4-FFF2-40B4-BE49-F238E27FC236}">
                  <a16:creationId xmlns:a16="http://schemas.microsoft.com/office/drawing/2014/main" id="{5934298E-871F-DF6E-F3D8-794209BFA6CC}"/>
                </a:ext>
              </a:extLst>
            </p:cNvPr>
            <p:cNvSpPr txBox="1"/>
            <p:nvPr/>
          </p:nvSpPr>
          <p:spPr>
            <a:xfrm>
              <a:off x="4463923" y="3134744"/>
              <a:ext cx="3227830" cy="2306978"/>
            </a:xfrm>
            <a:prstGeom prst="rect">
              <a:avLst/>
            </a:prstGeom>
            <a:noFill/>
          </p:spPr>
          <p:txBody>
            <a:bodyPr wrap="square">
              <a:spAutoFit/>
            </a:bodyPr>
            <a:lstStyle/>
            <a:p>
              <a:pPr algn="ctr">
                <a:lnSpc>
                  <a:spcPct val="200000"/>
                </a:lnSpc>
              </a:pPr>
              <a:r>
                <a:rPr lang="en-US" sz="1050" b="0" i="0" dirty="0">
                  <a:solidFill>
                    <a:srgbClr val="374151"/>
                  </a:solidFill>
                  <a:effectLst/>
                  <a:latin typeface="Montserrat" panose="00000500000000000000" pitchFamily="2" charset="0"/>
                </a:rPr>
                <a:t> Intellectual Property rights provide legal protection to the creators or owners, granting exclusive rights to use, license, or sell their creations. This protection allows them to prevent others from unauthorized use or copying, promoting innovation and incentivizing creativity.</a:t>
              </a:r>
              <a:endParaRPr lang="en-US" sz="1050" dirty="0">
                <a:solidFill>
                  <a:schemeClr val="tx1">
                    <a:lumMod val="85000"/>
                    <a:lumOff val="15000"/>
                  </a:schemeClr>
                </a:solidFill>
                <a:latin typeface="Montserrat" panose="00000500000000000000" pitchFamily="2" charset="0"/>
              </a:endParaRPr>
            </a:p>
          </p:txBody>
        </p:sp>
      </p:grpSp>
    </p:spTree>
    <p:extLst>
      <p:ext uri="{BB962C8B-B14F-4D97-AF65-F5344CB8AC3E}">
        <p14:creationId xmlns:p14="http://schemas.microsoft.com/office/powerpoint/2010/main" val="2713246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TextBox 470">
            <a:extLst>
              <a:ext uri="{FF2B5EF4-FFF2-40B4-BE49-F238E27FC236}">
                <a16:creationId xmlns:a16="http://schemas.microsoft.com/office/drawing/2014/main" id="{3002D1E7-287A-17A2-9E8B-B4487ECC949F}"/>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4"/>
                </a:solidFill>
                <a:effectLst/>
                <a:uLnTx/>
                <a:uFillTx/>
                <a:latin typeface="Montserrat" panose="00000500000000000000" pitchFamily="2" charset="0"/>
                <a:ea typeface="Cambria" panose="02040503050406030204" pitchFamily="18" charset="0"/>
                <a:cs typeface="+mn-cs"/>
              </a:rPr>
              <a:t>Icons</a:t>
            </a:r>
          </a:p>
        </p:txBody>
      </p:sp>
      <p:grpSp>
        <p:nvGrpSpPr>
          <p:cNvPr id="941" name="Group 940">
            <a:extLst>
              <a:ext uri="{FF2B5EF4-FFF2-40B4-BE49-F238E27FC236}">
                <a16:creationId xmlns:a16="http://schemas.microsoft.com/office/drawing/2014/main" id="{BDA476A6-5DA1-F4E6-7684-ED3541DF7766}"/>
              </a:ext>
            </a:extLst>
          </p:cNvPr>
          <p:cNvGrpSpPr/>
          <p:nvPr/>
        </p:nvGrpSpPr>
        <p:grpSpPr>
          <a:xfrm>
            <a:off x="402162" y="1482969"/>
            <a:ext cx="11387676" cy="4481103"/>
            <a:chOff x="763919" y="1376091"/>
            <a:chExt cx="10664162" cy="4196397"/>
          </a:xfrm>
          <a:solidFill>
            <a:schemeClr val="tx1">
              <a:lumMod val="75000"/>
              <a:lumOff val="25000"/>
            </a:schemeClr>
          </a:solidFill>
        </p:grpSpPr>
        <p:grpSp>
          <p:nvGrpSpPr>
            <p:cNvPr id="942" name="Group 941">
              <a:extLst>
                <a:ext uri="{FF2B5EF4-FFF2-40B4-BE49-F238E27FC236}">
                  <a16:creationId xmlns:a16="http://schemas.microsoft.com/office/drawing/2014/main" id="{0036856B-FDA5-F5F8-406B-2C64CBE813FB}"/>
                </a:ext>
              </a:extLst>
            </p:cNvPr>
            <p:cNvGrpSpPr/>
            <p:nvPr/>
          </p:nvGrpSpPr>
          <p:grpSpPr>
            <a:xfrm>
              <a:off x="763919" y="1376091"/>
              <a:ext cx="10664162" cy="1739342"/>
              <a:chOff x="763919" y="1687222"/>
              <a:chExt cx="10664162" cy="1739342"/>
            </a:xfrm>
            <a:grpFill/>
          </p:grpSpPr>
          <p:grpSp>
            <p:nvGrpSpPr>
              <p:cNvPr id="1245" name="Google Shape;9147;p73">
                <a:extLst>
                  <a:ext uri="{FF2B5EF4-FFF2-40B4-BE49-F238E27FC236}">
                    <a16:creationId xmlns:a16="http://schemas.microsoft.com/office/drawing/2014/main" id="{5AF7AF45-83A1-2C53-EAFE-49C4F2CEAA96}"/>
                  </a:ext>
                </a:extLst>
              </p:cNvPr>
              <p:cNvGrpSpPr/>
              <p:nvPr/>
            </p:nvGrpSpPr>
            <p:grpSpPr>
              <a:xfrm>
                <a:off x="763919" y="1689207"/>
                <a:ext cx="505937" cy="497951"/>
                <a:chOff x="683125" y="1955275"/>
                <a:chExt cx="299325" cy="294600"/>
              </a:xfrm>
              <a:grpFill/>
            </p:grpSpPr>
            <p:sp>
              <p:nvSpPr>
                <p:cNvPr id="1406" name="Google Shape;9148;p73">
                  <a:extLst>
                    <a:ext uri="{FF2B5EF4-FFF2-40B4-BE49-F238E27FC236}">
                      <a16:creationId xmlns:a16="http://schemas.microsoft.com/office/drawing/2014/main" id="{D040CDA4-C2A7-BE88-7CAD-CC231F0CAC58}"/>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407" name="Google Shape;9149;p73">
                  <a:extLst>
                    <a:ext uri="{FF2B5EF4-FFF2-40B4-BE49-F238E27FC236}">
                      <a16:creationId xmlns:a16="http://schemas.microsoft.com/office/drawing/2014/main" id="{6D6CBD8F-294C-8821-08E5-74119AAF618D}"/>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408" name="Google Shape;9150;p73">
                  <a:extLst>
                    <a:ext uri="{FF2B5EF4-FFF2-40B4-BE49-F238E27FC236}">
                      <a16:creationId xmlns:a16="http://schemas.microsoft.com/office/drawing/2014/main" id="{0FA48088-B086-92E3-56B7-12EFF653F5D7}"/>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409" name="Google Shape;9151;p73">
                  <a:extLst>
                    <a:ext uri="{FF2B5EF4-FFF2-40B4-BE49-F238E27FC236}">
                      <a16:creationId xmlns:a16="http://schemas.microsoft.com/office/drawing/2014/main" id="{EC7E9B5B-CC4E-ABBB-E499-F8931C8CED75}"/>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46" name="Google Shape;9152;p73">
                <a:extLst>
                  <a:ext uri="{FF2B5EF4-FFF2-40B4-BE49-F238E27FC236}">
                    <a16:creationId xmlns:a16="http://schemas.microsoft.com/office/drawing/2014/main" id="{6B858D38-CB98-237D-2F27-7AC37CD9DF24}"/>
                  </a:ext>
                </a:extLst>
              </p:cNvPr>
              <p:cNvGrpSpPr/>
              <p:nvPr/>
            </p:nvGrpSpPr>
            <p:grpSpPr>
              <a:xfrm>
                <a:off x="765251" y="2280947"/>
                <a:ext cx="503276" cy="500655"/>
                <a:chOff x="685475" y="2318350"/>
                <a:chExt cx="297750" cy="296200"/>
              </a:xfrm>
              <a:grpFill/>
            </p:grpSpPr>
            <p:sp>
              <p:nvSpPr>
                <p:cNvPr id="1403" name="Google Shape;9153;p73">
                  <a:extLst>
                    <a:ext uri="{FF2B5EF4-FFF2-40B4-BE49-F238E27FC236}">
                      <a16:creationId xmlns:a16="http://schemas.microsoft.com/office/drawing/2014/main" id="{E00B217B-4AEA-7B01-C754-51F983D51710}"/>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404" name="Google Shape;9154;p73">
                  <a:extLst>
                    <a:ext uri="{FF2B5EF4-FFF2-40B4-BE49-F238E27FC236}">
                      <a16:creationId xmlns:a16="http://schemas.microsoft.com/office/drawing/2014/main" id="{DF25FF2F-C52C-F90F-1E9A-6CEE84F905F4}"/>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405" name="Google Shape;9155;p73">
                  <a:extLst>
                    <a:ext uri="{FF2B5EF4-FFF2-40B4-BE49-F238E27FC236}">
                      <a16:creationId xmlns:a16="http://schemas.microsoft.com/office/drawing/2014/main" id="{730906FB-9F24-D9AB-8FC6-D078DBE686BF}"/>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47" name="Google Shape;9156;p73">
                <a:extLst>
                  <a:ext uri="{FF2B5EF4-FFF2-40B4-BE49-F238E27FC236}">
                    <a16:creationId xmlns:a16="http://schemas.microsoft.com/office/drawing/2014/main" id="{9DC9A0DA-9C89-5FF5-3B32-6EBDBC790322}"/>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48" name="Google Shape;9157;p73">
                <a:extLst>
                  <a:ext uri="{FF2B5EF4-FFF2-40B4-BE49-F238E27FC236}">
                    <a16:creationId xmlns:a16="http://schemas.microsoft.com/office/drawing/2014/main" id="{4E44E3A5-3C77-4B01-0BA0-3358D8BE77E2}"/>
                  </a:ext>
                </a:extLst>
              </p:cNvPr>
              <p:cNvGrpSpPr/>
              <p:nvPr/>
            </p:nvGrpSpPr>
            <p:grpSpPr>
              <a:xfrm>
                <a:off x="3957191" y="1688870"/>
                <a:ext cx="443398" cy="498627"/>
                <a:chOff x="2523000" y="1954875"/>
                <a:chExt cx="262325" cy="295000"/>
              </a:xfrm>
              <a:grpFill/>
            </p:grpSpPr>
            <p:sp>
              <p:nvSpPr>
                <p:cNvPr id="1401" name="Google Shape;9158;p73">
                  <a:extLst>
                    <a:ext uri="{FF2B5EF4-FFF2-40B4-BE49-F238E27FC236}">
                      <a16:creationId xmlns:a16="http://schemas.microsoft.com/office/drawing/2014/main" id="{E484A44F-837F-E549-8E49-B6C377062B27}"/>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402" name="Google Shape;9159;p73">
                  <a:extLst>
                    <a:ext uri="{FF2B5EF4-FFF2-40B4-BE49-F238E27FC236}">
                      <a16:creationId xmlns:a16="http://schemas.microsoft.com/office/drawing/2014/main" id="{2E45B671-736E-3C0A-3F7D-80B4D2F52F7E}"/>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49" name="Google Shape;9160;p73">
                <a:extLst>
                  <a:ext uri="{FF2B5EF4-FFF2-40B4-BE49-F238E27FC236}">
                    <a16:creationId xmlns:a16="http://schemas.microsoft.com/office/drawing/2014/main" id="{3CB7DA6D-2FB5-732C-BF4F-3A200EC60AFB}"/>
                  </a:ext>
                </a:extLst>
              </p:cNvPr>
              <p:cNvGrpSpPr/>
              <p:nvPr/>
            </p:nvGrpSpPr>
            <p:grpSpPr>
              <a:xfrm>
                <a:off x="3927252" y="2281623"/>
                <a:ext cx="503276" cy="499303"/>
                <a:chOff x="2508825" y="2318350"/>
                <a:chExt cx="297750" cy="295400"/>
              </a:xfrm>
              <a:grpFill/>
            </p:grpSpPr>
            <p:sp>
              <p:nvSpPr>
                <p:cNvPr id="1399" name="Google Shape;9161;p73">
                  <a:extLst>
                    <a:ext uri="{FF2B5EF4-FFF2-40B4-BE49-F238E27FC236}">
                      <a16:creationId xmlns:a16="http://schemas.microsoft.com/office/drawing/2014/main" id="{9AC57A92-6CE9-749A-0F63-356310F32A1D}"/>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400" name="Google Shape;9162;p73">
                  <a:extLst>
                    <a:ext uri="{FF2B5EF4-FFF2-40B4-BE49-F238E27FC236}">
                      <a16:creationId xmlns:a16="http://schemas.microsoft.com/office/drawing/2014/main" id="{8683F11E-27D6-C073-B2C7-C086FA8C91FC}"/>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50" name="Google Shape;9163;p73">
                <a:extLst>
                  <a:ext uri="{FF2B5EF4-FFF2-40B4-BE49-F238E27FC236}">
                    <a16:creationId xmlns:a16="http://schemas.microsoft.com/office/drawing/2014/main" id="{8A484FEE-486C-2611-E8BF-879F39B7E68F}"/>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51" name="Google Shape;9164;p73">
                <a:extLst>
                  <a:ext uri="{FF2B5EF4-FFF2-40B4-BE49-F238E27FC236}">
                    <a16:creationId xmlns:a16="http://schemas.microsoft.com/office/drawing/2014/main" id="{0658803E-41C1-C533-7557-E38C7CD69EAB}"/>
                  </a:ext>
                </a:extLst>
              </p:cNvPr>
              <p:cNvGrpSpPr/>
              <p:nvPr/>
            </p:nvGrpSpPr>
            <p:grpSpPr>
              <a:xfrm>
                <a:off x="7113533" y="1688554"/>
                <a:ext cx="497951" cy="499261"/>
                <a:chOff x="4321150" y="1946600"/>
                <a:chExt cx="294600" cy="295375"/>
              </a:xfrm>
              <a:grpFill/>
            </p:grpSpPr>
            <p:sp>
              <p:nvSpPr>
                <p:cNvPr id="1396" name="Google Shape;9165;p73">
                  <a:extLst>
                    <a:ext uri="{FF2B5EF4-FFF2-40B4-BE49-F238E27FC236}">
                      <a16:creationId xmlns:a16="http://schemas.microsoft.com/office/drawing/2014/main" id="{D0585933-0E87-8AF8-43CE-E568964DD192}"/>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97" name="Google Shape;9166;p73">
                  <a:extLst>
                    <a:ext uri="{FF2B5EF4-FFF2-40B4-BE49-F238E27FC236}">
                      <a16:creationId xmlns:a16="http://schemas.microsoft.com/office/drawing/2014/main" id="{9A5E72F3-5200-5749-DD26-17A775E6B300}"/>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98" name="Google Shape;9167;p73">
                  <a:extLst>
                    <a:ext uri="{FF2B5EF4-FFF2-40B4-BE49-F238E27FC236}">
                      <a16:creationId xmlns:a16="http://schemas.microsoft.com/office/drawing/2014/main" id="{109333E3-F1D9-241F-315D-8EBDFCFF75A6}"/>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52" name="Google Shape;9168;p73">
                <a:extLst>
                  <a:ext uri="{FF2B5EF4-FFF2-40B4-BE49-F238E27FC236}">
                    <a16:creationId xmlns:a16="http://schemas.microsoft.com/office/drawing/2014/main" id="{E3728A8D-8562-73DA-A855-2B60784DD059}"/>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53" name="Google Shape;9169;p73">
                <a:extLst>
                  <a:ext uri="{FF2B5EF4-FFF2-40B4-BE49-F238E27FC236}">
                    <a16:creationId xmlns:a16="http://schemas.microsoft.com/office/drawing/2014/main" id="{28ADD7FF-48A1-0BE6-B354-195DDD361D27}"/>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54" name="Google Shape;9170;p73">
                <a:extLst>
                  <a:ext uri="{FF2B5EF4-FFF2-40B4-BE49-F238E27FC236}">
                    <a16:creationId xmlns:a16="http://schemas.microsoft.com/office/drawing/2014/main" id="{1DF99E09-0BEB-02E3-2A75-6AA2A64C8E95}"/>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55" name="Google Shape;9171;p73">
                <a:extLst>
                  <a:ext uri="{FF2B5EF4-FFF2-40B4-BE49-F238E27FC236}">
                    <a16:creationId xmlns:a16="http://schemas.microsoft.com/office/drawing/2014/main" id="{2675AC89-CA80-085D-AED1-5FF95479F9A3}"/>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56" name="Google Shape;9172;p73">
                <a:extLst>
                  <a:ext uri="{FF2B5EF4-FFF2-40B4-BE49-F238E27FC236}">
                    <a16:creationId xmlns:a16="http://schemas.microsoft.com/office/drawing/2014/main" id="{DEB3D9B5-F9BD-6454-A2E2-6B964CB17FB3}"/>
                  </a:ext>
                </a:extLst>
              </p:cNvPr>
              <p:cNvGrpSpPr/>
              <p:nvPr/>
            </p:nvGrpSpPr>
            <p:grpSpPr>
              <a:xfrm>
                <a:off x="1400413" y="2281623"/>
                <a:ext cx="504585" cy="499303"/>
                <a:chOff x="1049375" y="2318350"/>
                <a:chExt cx="298525" cy="295400"/>
              </a:xfrm>
              <a:grpFill/>
            </p:grpSpPr>
            <p:sp>
              <p:nvSpPr>
                <p:cNvPr id="1392" name="Google Shape;9173;p73">
                  <a:extLst>
                    <a:ext uri="{FF2B5EF4-FFF2-40B4-BE49-F238E27FC236}">
                      <a16:creationId xmlns:a16="http://schemas.microsoft.com/office/drawing/2014/main" id="{6ED0CE6D-5E04-2176-980E-DFED5EB9DD35}"/>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93" name="Google Shape;9174;p73">
                  <a:extLst>
                    <a:ext uri="{FF2B5EF4-FFF2-40B4-BE49-F238E27FC236}">
                      <a16:creationId xmlns:a16="http://schemas.microsoft.com/office/drawing/2014/main" id="{A6368E96-6235-EB9D-84C7-10DD02D47C25}"/>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94" name="Google Shape;9175;p73">
                  <a:extLst>
                    <a:ext uri="{FF2B5EF4-FFF2-40B4-BE49-F238E27FC236}">
                      <a16:creationId xmlns:a16="http://schemas.microsoft.com/office/drawing/2014/main" id="{9246003D-E69B-0D94-5E71-ADFC1857772A}"/>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95" name="Google Shape;9176;p73">
                  <a:extLst>
                    <a:ext uri="{FF2B5EF4-FFF2-40B4-BE49-F238E27FC236}">
                      <a16:creationId xmlns:a16="http://schemas.microsoft.com/office/drawing/2014/main" id="{7B42C850-0DA9-A6BD-6802-7A83FDB316EC}"/>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57" name="Google Shape;9177;p73">
                <a:extLst>
                  <a:ext uri="{FF2B5EF4-FFF2-40B4-BE49-F238E27FC236}">
                    <a16:creationId xmlns:a16="http://schemas.microsoft.com/office/drawing/2014/main" id="{224A8379-8BB4-7617-297D-83D4128EAF12}"/>
                  </a:ext>
                </a:extLst>
              </p:cNvPr>
              <p:cNvGrpSpPr/>
              <p:nvPr/>
            </p:nvGrpSpPr>
            <p:grpSpPr>
              <a:xfrm>
                <a:off x="1401090" y="2923331"/>
                <a:ext cx="503233" cy="503233"/>
                <a:chOff x="1049375" y="2680675"/>
                <a:chExt cx="297725" cy="297725"/>
              </a:xfrm>
              <a:grpFill/>
            </p:grpSpPr>
            <p:sp>
              <p:nvSpPr>
                <p:cNvPr id="1390" name="Google Shape;9178;p73">
                  <a:extLst>
                    <a:ext uri="{FF2B5EF4-FFF2-40B4-BE49-F238E27FC236}">
                      <a16:creationId xmlns:a16="http://schemas.microsoft.com/office/drawing/2014/main" id="{6B2D2EEF-5839-BF50-055D-9C99FD53D5BB}"/>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91" name="Google Shape;9179;p73">
                  <a:extLst>
                    <a:ext uri="{FF2B5EF4-FFF2-40B4-BE49-F238E27FC236}">
                      <a16:creationId xmlns:a16="http://schemas.microsoft.com/office/drawing/2014/main" id="{8D857AC9-8160-CCB3-A13B-B4D788B48E33}"/>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58" name="Google Shape;9180;p73">
                <a:extLst>
                  <a:ext uri="{FF2B5EF4-FFF2-40B4-BE49-F238E27FC236}">
                    <a16:creationId xmlns:a16="http://schemas.microsoft.com/office/drawing/2014/main" id="{10C5C59A-352B-6410-5722-686D25EE0C13}"/>
                  </a:ext>
                </a:extLst>
              </p:cNvPr>
              <p:cNvGrpSpPr/>
              <p:nvPr/>
            </p:nvGrpSpPr>
            <p:grpSpPr>
              <a:xfrm>
                <a:off x="4571962" y="1688532"/>
                <a:ext cx="499261" cy="499303"/>
                <a:chOff x="2872725" y="1954475"/>
                <a:chExt cx="295375" cy="295400"/>
              </a:xfrm>
              <a:grpFill/>
            </p:grpSpPr>
            <p:sp>
              <p:nvSpPr>
                <p:cNvPr id="1387" name="Google Shape;9181;p73">
                  <a:extLst>
                    <a:ext uri="{FF2B5EF4-FFF2-40B4-BE49-F238E27FC236}">
                      <a16:creationId xmlns:a16="http://schemas.microsoft.com/office/drawing/2014/main" id="{59983E45-9997-73EF-2411-4A466271E640}"/>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88" name="Google Shape;9182;p73">
                  <a:extLst>
                    <a:ext uri="{FF2B5EF4-FFF2-40B4-BE49-F238E27FC236}">
                      <a16:creationId xmlns:a16="http://schemas.microsoft.com/office/drawing/2014/main" id="{857B588B-46A4-84E6-231A-95174E4B13A6}"/>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89" name="Google Shape;9183;p73">
                  <a:extLst>
                    <a:ext uri="{FF2B5EF4-FFF2-40B4-BE49-F238E27FC236}">
                      <a16:creationId xmlns:a16="http://schemas.microsoft.com/office/drawing/2014/main" id="{430B4640-702A-87AE-E589-E255E4E0A3EF}"/>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59" name="Google Shape;9184;p73">
                <a:extLst>
                  <a:ext uri="{FF2B5EF4-FFF2-40B4-BE49-F238E27FC236}">
                    <a16:creationId xmlns:a16="http://schemas.microsoft.com/office/drawing/2014/main" id="{0563C24A-CD29-471B-10AF-33ACBEADCF1C}"/>
                  </a:ext>
                </a:extLst>
              </p:cNvPr>
              <p:cNvGrpSpPr/>
              <p:nvPr/>
            </p:nvGrpSpPr>
            <p:grpSpPr>
              <a:xfrm>
                <a:off x="4602577" y="2280292"/>
                <a:ext cx="438032" cy="501965"/>
                <a:chOff x="2890050" y="2318350"/>
                <a:chExt cx="259150" cy="296975"/>
              </a:xfrm>
              <a:grpFill/>
            </p:grpSpPr>
            <p:sp>
              <p:nvSpPr>
                <p:cNvPr id="1385" name="Google Shape;9185;p73">
                  <a:extLst>
                    <a:ext uri="{FF2B5EF4-FFF2-40B4-BE49-F238E27FC236}">
                      <a16:creationId xmlns:a16="http://schemas.microsoft.com/office/drawing/2014/main" id="{D7866397-6DFF-0204-A86F-CB83FEA077B8}"/>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86" name="Google Shape;9186;p73">
                  <a:extLst>
                    <a:ext uri="{FF2B5EF4-FFF2-40B4-BE49-F238E27FC236}">
                      <a16:creationId xmlns:a16="http://schemas.microsoft.com/office/drawing/2014/main" id="{703D3418-3FD1-72D1-AEDE-5AF9D5798DAB}"/>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60" name="Google Shape;9187;p73">
                <a:extLst>
                  <a:ext uri="{FF2B5EF4-FFF2-40B4-BE49-F238E27FC236}">
                    <a16:creationId xmlns:a16="http://schemas.microsoft.com/office/drawing/2014/main" id="{F6C3521A-A971-CBE5-C117-C9073160865B}"/>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61" name="Google Shape;9188;p73">
                <a:extLst>
                  <a:ext uri="{FF2B5EF4-FFF2-40B4-BE49-F238E27FC236}">
                    <a16:creationId xmlns:a16="http://schemas.microsoft.com/office/drawing/2014/main" id="{C7F03573-9B40-07C3-CAE2-14369020B670}"/>
                  </a:ext>
                </a:extLst>
              </p:cNvPr>
              <p:cNvGrpSpPr/>
              <p:nvPr/>
            </p:nvGrpSpPr>
            <p:grpSpPr>
              <a:xfrm>
                <a:off x="7744368" y="1689229"/>
                <a:ext cx="497908" cy="497908"/>
                <a:chOff x="4685050" y="1945825"/>
                <a:chExt cx="294575" cy="294575"/>
              </a:xfrm>
              <a:grpFill/>
            </p:grpSpPr>
            <p:sp>
              <p:nvSpPr>
                <p:cNvPr id="1380" name="Google Shape;9189;p73">
                  <a:extLst>
                    <a:ext uri="{FF2B5EF4-FFF2-40B4-BE49-F238E27FC236}">
                      <a16:creationId xmlns:a16="http://schemas.microsoft.com/office/drawing/2014/main" id="{4015CF0D-5DA3-FBB3-E79D-DB36045A39E3}"/>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81" name="Google Shape;9190;p73">
                  <a:extLst>
                    <a:ext uri="{FF2B5EF4-FFF2-40B4-BE49-F238E27FC236}">
                      <a16:creationId xmlns:a16="http://schemas.microsoft.com/office/drawing/2014/main" id="{636BB005-958E-D9EA-2FCB-472DD545AFD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82" name="Google Shape;9191;p73">
                  <a:extLst>
                    <a:ext uri="{FF2B5EF4-FFF2-40B4-BE49-F238E27FC236}">
                      <a16:creationId xmlns:a16="http://schemas.microsoft.com/office/drawing/2014/main" id="{339A3CD5-F0CD-1C7C-1F8B-76497BE233C4}"/>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83" name="Google Shape;9192;p73">
                  <a:extLst>
                    <a:ext uri="{FF2B5EF4-FFF2-40B4-BE49-F238E27FC236}">
                      <a16:creationId xmlns:a16="http://schemas.microsoft.com/office/drawing/2014/main" id="{E92BF924-B106-2BE1-60EF-5ADC6532EC1D}"/>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84" name="Google Shape;9193;p73">
                  <a:extLst>
                    <a:ext uri="{FF2B5EF4-FFF2-40B4-BE49-F238E27FC236}">
                      <a16:creationId xmlns:a16="http://schemas.microsoft.com/office/drawing/2014/main" id="{B5DE5183-92DE-AC9F-334E-199BC995B31B}"/>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62" name="Google Shape;9194;p73">
                <a:extLst>
                  <a:ext uri="{FF2B5EF4-FFF2-40B4-BE49-F238E27FC236}">
                    <a16:creationId xmlns:a16="http://schemas.microsoft.com/office/drawing/2014/main" id="{A2C0FCC4-91E5-89D9-1BE3-B0A01FE54F14}"/>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63" name="Google Shape;9195;p73">
                <a:extLst>
                  <a:ext uri="{FF2B5EF4-FFF2-40B4-BE49-F238E27FC236}">
                    <a16:creationId xmlns:a16="http://schemas.microsoft.com/office/drawing/2014/main" id="{6FE19F54-DBE5-3994-064C-9E4273CD23A5}"/>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64" name="Google Shape;9196;p73">
                <a:extLst>
                  <a:ext uri="{FF2B5EF4-FFF2-40B4-BE49-F238E27FC236}">
                    <a16:creationId xmlns:a16="http://schemas.microsoft.com/office/drawing/2014/main" id="{B51552E7-141B-A571-FE77-1BEB158BC05F}"/>
                  </a:ext>
                </a:extLst>
              </p:cNvPr>
              <p:cNvGrpSpPr/>
              <p:nvPr/>
            </p:nvGrpSpPr>
            <p:grpSpPr>
              <a:xfrm>
                <a:off x="10280367" y="2282300"/>
                <a:ext cx="499261" cy="497951"/>
                <a:chOff x="6131900" y="2301825"/>
                <a:chExt cx="295375" cy="294600"/>
              </a:xfrm>
              <a:grpFill/>
            </p:grpSpPr>
            <p:sp>
              <p:nvSpPr>
                <p:cNvPr id="1376" name="Google Shape;9197;p73">
                  <a:extLst>
                    <a:ext uri="{FF2B5EF4-FFF2-40B4-BE49-F238E27FC236}">
                      <a16:creationId xmlns:a16="http://schemas.microsoft.com/office/drawing/2014/main" id="{03FE8757-8DF2-E3C2-AA9A-7D1387FE67C5}"/>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77" name="Google Shape;9198;p73">
                  <a:extLst>
                    <a:ext uri="{FF2B5EF4-FFF2-40B4-BE49-F238E27FC236}">
                      <a16:creationId xmlns:a16="http://schemas.microsoft.com/office/drawing/2014/main" id="{2519A7CD-D540-C4D9-5EB4-E03082D609ED}"/>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78" name="Google Shape;9199;p73">
                  <a:extLst>
                    <a:ext uri="{FF2B5EF4-FFF2-40B4-BE49-F238E27FC236}">
                      <a16:creationId xmlns:a16="http://schemas.microsoft.com/office/drawing/2014/main" id="{8075C58C-680D-E95E-AC11-863DF490ECAC}"/>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79" name="Google Shape;9200;p73">
                  <a:extLst>
                    <a:ext uri="{FF2B5EF4-FFF2-40B4-BE49-F238E27FC236}">
                      <a16:creationId xmlns:a16="http://schemas.microsoft.com/office/drawing/2014/main" id="{63BC5702-EE27-F1AF-17BA-057083F73770}"/>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65" name="Google Shape;9201;p73">
                <a:extLst>
                  <a:ext uri="{FF2B5EF4-FFF2-40B4-BE49-F238E27FC236}">
                    <a16:creationId xmlns:a16="http://schemas.microsoft.com/office/drawing/2014/main" id="{8288E795-ED8A-EF55-CDB6-098E74169336}"/>
                  </a:ext>
                </a:extLst>
              </p:cNvPr>
              <p:cNvGrpSpPr/>
              <p:nvPr/>
            </p:nvGrpSpPr>
            <p:grpSpPr>
              <a:xfrm>
                <a:off x="2036574" y="1687877"/>
                <a:ext cx="503276" cy="500612"/>
                <a:chOff x="1412450" y="1954475"/>
                <a:chExt cx="297750" cy="296175"/>
              </a:xfrm>
              <a:grpFill/>
            </p:grpSpPr>
            <p:sp>
              <p:nvSpPr>
                <p:cNvPr id="1374" name="Google Shape;9202;p73">
                  <a:extLst>
                    <a:ext uri="{FF2B5EF4-FFF2-40B4-BE49-F238E27FC236}">
                      <a16:creationId xmlns:a16="http://schemas.microsoft.com/office/drawing/2014/main" id="{09B86571-789C-9B92-1244-EE64A100C8EB}"/>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75" name="Google Shape;9203;p73">
                  <a:extLst>
                    <a:ext uri="{FF2B5EF4-FFF2-40B4-BE49-F238E27FC236}">
                      <a16:creationId xmlns:a16="http://schemas.microsoft.com/office/drawing/2014/main" id="{7B81EF3D-DC90-599F-38ED-129EBDF8395D}"/>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66" name="Google Shape;9204;p73">
                <a:extLst>
                  <a:ext uri="{FF2B5EF4-FFF2-40B4-BE49-F238E27FC236}">
                    <a16:creationId xmlns:a16="http://schemas.microsoft.com/office/drawing/2014/main" id="{9D2ECA1A-B48F-9DD0-C753-7B106C07207F}"/>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67" name="Google Shape;9205;p73">
                <a:extLst>
                  <a:ext uri="{FF2B5EF4-FFF2-40B4-BE49-F238E27FC236}">
                    <a16:creationId xmlns:a16="http://schemas.microsoft.com/office/drawing/2014/main" id="{080BA78D-32B4-E4E1-3F29-7BA3993D5FF3}"/>
                  </a:ext>
                </a:extLst>
              </p:cNvPr>
              <p:cNvGrpSpPr/>
              <p:nvPr/>
            </p:nvGrpSpPr>
            <p:grpSpPr>
              <a:xfrm>
                <a:off x="2036574" y="2923500"/>
                <a:ext cx="503276" cy="502894"/>
                <a:chOff x="1413250" y="2680675"/>
                <a:chExt cx="297750" cy="297525"/>
              </a:xfrm>
              <a:grpFill/>
            </p:grpSpPr>
            <p:sp>
              <p:nvSpPr>
                <p:cNvPr id="1370" name="Google Shape;9206;p73">
                  <a:extLst>
                    <a:ext uri="{FF2B5EF4-FFF2-40B4-BE49-F238E27FC236}">
                      <a16:creationId xmlns:a16="http://schemas.microsoft.com/office/drawing/2014/main" id="{B63C3660-006F-72CC-5DFD-AAB260042A50}"/>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71" name="Google Shape;9207;p73">
                  <a:extLst>
                    <a:ext uri="{FF2B5EF4-FFF2-40B4-BE49-F238E27FC236}">
                      <a16:creationId xmlns:a16="http://schemas.microsoft.com/office/drawing/2014/main" id="{F7E37A7A-2AF3-70CC-9987-B25325AC17BA}"/>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72" name="Google Shape;9208;p73">
                  <a:extLst>
                    <a:ext uri="{FF2B5EF4-FFF2-40B4-BE49-F238E27FC236}">
                      <a16:creationId xmlns:a16="http://schemas.microsoft.com/office/drawing/2014/main" id="{E6248EE4-3B29-2A7C-01E0-6A753A9C9C83}"/>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73" name="Google Shape;9209;p73">
                  <a:extLst>
                    <a:ext uri="{FF2B5EF4-FFF2-40B4-BE49-F238E27FC236}">
                      <a16:creationId xmlns:a16="http://schemas.microsoft.com/office/drawing/2014/main" id="{D355929A-1B0A-7441-ED6C-6AA222DD42CE}"/>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68" name="Google Shape;9210;p73">
                <a:extLst>
                  <a:ext uri="{FF2B5EF4-FFF2-40B4-BE49-F238E27FC236}">
                    <a16:creationId xmlns:a16="http://schemas.microsoft.com/office/drawing/2014/main" id="{D9D46FFF-88EF-8CB9-1292-57B332DFE484}"/>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69" name="Google Shape;9211;p73">
                <a:extLst>
                  <a:ext uri="{FF2B5EF4-FFF2-40B4-BE49-F238E27FC236}">
                    <a16:creationId xmlns:a16="http://schemas.microsoft.com/office/drawing/2014/main" id="{EBC6047F-BC70-0FFC-1495-E7A21F454C88}"/>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70" name="Google Shape;9212;p73">
                <a:extLst>
                  <a:ext uri="{FF2B5EF4-FFF2-40B4-BE49-F238E27FC236}">
                    <a16:creationId xmlns:a16="http://schemas.microsoft.com/office/drawing/2014/main" id="{0726406C-EA08-6B68-4E7E-02CA79827605}"/>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71" name="Google Shape;9213;p73">
                <a:extLst>
                  <a:ext uri="{FF2B5EF4-FFF2-40B4-BE49-F238E27FC236}">
                    <a16:creationId xmlns:a16="http://schemas.microsoft.com/office/drawing/2014/main" id="{8B59B0EB-27DF-6219-FBC6-18F74936C946}"/>
                  </a:ext>
                </a:extLst>
              </p:cNvPr>
              <p:cNvGrpSpPr/>
              <p:nvPr/>
            </p:nvGrpSpPr>
            <p:grpSpPr>
              <a:xfrm>
                <a:off x="8378520" y="1688743"/>
                <a:ext cx="501923" cy="498881"/>
                <a:chOff x="5045775" y="1946400"/>
                <a:chExt cx="296950" cy="295150"/>
              </a:xfrm>
              <a:grpFill/>
            </p:grpSpPr>
            <p:sp>
              <p:nvSpPr>
                <p:cNvPr id="1368" name="Google Shape;9214;p73">
                  <a:extLst>
                    <a:ext uri="{FF2B5EF4-FFF2-40B4-BE49-F238E27FC236}">
                      <a16:creationId xmlns:a16="http://schemas.microsoft.com/office/drawing/2014/main" id="{48F3782A-0B30-2E6C-574D-A0FA8E43C9A8}"/>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69" name="Google Shape;9215;p73">
                  <a:extLst>
                    <a:ext uri="{FF2B5EF4-FFF2-40B4-BE49-F238E27FC236}">
                      <a16:creationId xmlns:a16="http://schemas.microsoft.com/office/drawing/2014/main" id="{70959403-759D-5D41-A7A8-B7315CEC42DD}"/>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72" name="Google Shape;9216;p73">
                <a:extLst>
                  <a:ext uri="{FF2B5EF4-FFF2-40B4-BE49-F238E27FC236}">
                    <a16:creationId xmlns:a16="http://schemas.microsoft.com/office/drawing/2014/main" id="{686C846E-FB08-FB31-A803-10CE6147DDA9}"/>
                  </a:ext>
                </a:extLst>
              </p:cNvPr>
              <p:cNvGrpSpPr/>
              <p:nvPr/>
            </p:nvGrpSpPr>
            <p:grpSpPr>
              <a:xfrm>
                <a:off x="8376514" y="2310252"/>
                <a:ext cx="505937" cy="442045"/>
                <a:chOff x="5046550" y="2327025"/>
                <a:chExt cx="299325" cy="261525"/>
              </a:xfrm>
              <a:grpFill/>
            </p:grpSpPr>
            <p:sp>
              <p:nvSpPr>
                <p:cNvPr id="1365" name="Google Shape;9217;p73">
                  <a:extLst>
                    <a:ext uri="{FF2B5EF4-FFF2-40B4-BE49-F238E27FC236}">
                      <a16:creationId xmlns:a16="http://schemas.microsoft.com/office/drawing/2014/main" id="{0197FEF2-68FB-7558-7800-BBDA11C4A69D}"/>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66" name="Google Shape;9218;p73">
                  <a:extLst>
                    <a:ext uri="{FF2B5EF4-FFF2-40B4-BE49-F238E27FC236}">
                      <a16:creationId xmlns:a16="http://schemas.microsoft.com/office/drawing/2014/main" id="{DD2610E5-C644-C96E-3F1C-1222B6AB332F}"/>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67" name="Google Shape;9219;p73">
                  <a:extLst>
                    <a:ext uri="{FF2B5EF4-FFF2-40B4-BE49-F238E27FC236}">
                      <a16:creationId xmlns:a16="http://schemas.microsoft.com/office/drawing/2014/main" id="{3D5CDBBA-61D1-5CD0-0174-3F99CD168BD7}"/>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73" name="Google Shape;9220;p73">
                <a:extLst>
                  <a:ext uri="{FF2B5EF4-FFF2-40B4-BE49-F238E27FC236}">
                    <a16:creationId xmlns:a16="http://schemas.microsoft.com/office/drawing/2014/main" id="{5F67D76A-CE44-69A7-0E7B-FC09ADDEC92C}"/>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74" name="Google Shape;9221;p73">
                <a:extLst>
                  <a:ext uri="{FF2B5EF4-FFF2-40B4-BE49-F238E27FC236}">
                    <a16:creationId xmlns:a16="http://schemas.microsoft.com/office/drawing/2014/main" id="{1A9E9E93-D92A-3BC4-0278-9EA93C73C77B}"/>
                  </a:ext>
                </a:extLst>
              </p:cNvPr>
              <p:cNvGrpSpPr/>
              <p:nvPr/>
            </p:nvGrpSpPr>
            <p:grpSpPr>
              <a:xfrm>
                <a:off x="10278360" y="2925316"/>
                <a:ext cx="503276" cy="499261"/>
                <a:chOff x="6167350" y="2672800"/>
                <a:chExt cx="297750" cy="295375"/>
              </a:xfrm>
              <a:grpFill/>
            </p:grpSpPr>
            <p:sp>
              <p:nvSpPr>
                <p:cNvPr id="1360" name="Google Shape;9222;p73">
                  <a:extLst>
                    <a:ext uri="{FF2B5EF4-FFF2-40B4-BE49-F238E27FC236}">
                      <a16:creationId xmlns:a16="http://schemas.microsoft.com/office/drawing/2014/main" id="{24BB958D-1C86-BB71-7F56-AB82B8EAD1C9}"/>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61" name="Google Shape;9223;p73">
                  <a:extLst>
                    <a:ext uri="{FF2B5EF4-FFF2-40B4-BE49-F238E27FC236}">
                      <a16:creationId xmlns:a16="http://schemas.microsoft.com/office/drawing/2014/main" id="{934239E6-8802-9717-951A-A3E46BB70824}"/>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62" name="Google Shape;9224;p73">
                  <a:extLst>
                    <a:ext uri="{FF2B5EF4-FFF2-40B4-BE49-F238E27FC236}">
                      <a16:creationId xmlns:a16="http://schemas.microsoft.com/office/drawing/2014/main" id="{671D1172-51E7-D97F-383E-A5E9C0DA2C80}"/>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63" name="Google Shape;9225;p73">
                  <a:extLst>
                    <a:ext uri="{FF2B5EF4-FFF2-40B4-BE49-F238E27FC236}">
                      <a16:creationId xmlns:a16="http://schemas.microsoft.com/office/drawing/2014/main" id="{D813D62E-3C60-9689-88F8-9391163919E9}"/>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64" name="Google Shape;9226;p73">
                  <a:extLst>
                    <a:ext uri="{FF2B5EF4-FFF2-40B4-BE49-F238E27FC236}">
                      <a16:creationId xmlns:a16="http://schemas.microsoft.com/office/drawing/2014/main" id="{285130E5-C118-DE89-4040-4030F13349CD}"/>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75" name="Google Shape;9227;p73">
                <a:extLst>
                  <a:ext uri="{FF2B5EF4-FFF2-40B4-BE49-F238E27FC236}">
                    <a16:creationId xmlns:a16="http://schemas.microsoft.com/office/drawing/2014/main" id="{6D9069FB-01F0-3E13-7078-6D1954CBE3F7}"/>
                  </a:ext>
                </a:extLst>
              </p:cNvPr>
              <p:cNvGrpSpPr/>
              <p:nvPr/>
            </p:nvGrpSpPr>
            <p:grpSpPr>
              <a:xfrm>
                <a:off x="2672056" y="1687222"/>
                <a:ext cx="497951" cy="501923"/>
                <a:chOff x="1777925" y="1953700"/>
                <a:chExt cx="294600" cy="296950"/>
              </a:xfrm>
              <a:grpFill/>
            </p:grpSpPr>
            <p:sp>
              <p:nvSpPr>
                <p:cNvPr id="1356" name="Google Shape;9228;p73">
                  <a:extLst>
                    <a:ext uri="{FF2B5EF4-FFF2-40B4-BE49-F238E27FC236}">
                      <a16:creationId xmlns:a16="http://schemas.microsoft.com/office/drawing/2014/main" id="{CD622215-B53B-3413-88A2-14CFA70CEC43}"/>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57" name="Google Shape;9229;p73">
                  <a:extLst>
                    <a:ext uri="{FF2B5EF4-FFF2-40B4-BE49-F238E27FC236}">
                      <a16:creationId xmlns:a16="http://schemas.microsoft.com/office/drawing/2014/main" id="{3141E358-F4F4-EDE8-7996-1E93D614CF53}"/>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58" name="Google Shape;9230;p73">
                  <a:extLst>
                    <a:ext uri="{FF2B5EF4-FFF2-40B4-BE49-F238E27FC236}">
                      <a16:creationId xmlns:a16="http://schemas.microsoft.com/office/drawing/2014/main" id="{EDFAF77E-4B0B-0FE9-129D-58934EB7D59C}"/>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59" name="Google Shape;9231;p73">
                  <a:extLst>
                    <a:ext uri="{FF2B5EF4-FFF2-40B4-BE49-F238E27FC236}">
                      <a16:creationId xmlns:a16="http://schemas.microsoft.com/office/drawing/2014/main" id="{2F2905F4-93CD-8AC1-B36F-A860F4960628}"/>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76" name="Google Shape;9232;p73">
                <a:extLst>
                  <a:ext uri="{FF2B5EF4-FFF2-40B4-BE49-F238E27FC236}">
                    <a16:creationId xmlns:a16="http://schemas.microsoft.com/office/drawing/2014/main" id="{5A0AADAE-DDC9-ADC1-3674-35A60B75AE71}"/>
                  </a:ext>
                </a:extLst>
              </p:cNvPr>
              <p:cNvGrpSpPr/>
              <p:nvPr/>
            </p:nvGrpSpPr>
            <p:grpSpPr>
              <a:xfrm>
                <a:off x="2694705" y="2282300"/>
                <a:ext cx="452652" cy="497951"/>
                <a:chOff x="1790525" y="2319150"/>
                <a:chExt cx="267800" cy="294600"/>
              </a:xfrm>
              <a:grpFill/>
            </p:grpSpPr>
            <p:sp>
              <p:nvSpPr>
                <p:cNvPr id="1354" name="Google Shape;9233;p73">
                  <a:extLst>
                    <a:ext uri="{FF2B5EF4-FFF2-40B4-BE49-F238E27FC236}">
                      <a16:creationId xmlns:a16="http://schemas.microsoft.com/office/drawing/2014/main" id="{281C69ED-5F16-A230-4380-3AE1F57890DB}"/>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55" name="Google Shape;9234;p73">
                  <a:extLst>
                    <a:ext uri="{FF2B5EF4-FFF2-40B4-BE49-F238E27FC236}">
                      <a16:creationId xmlns:a16="http://schemas.microsoft.com/office/drawing/2014/main" id="{2B5A8A60-8DAD-ECA2-F981-3907CAB21C24}"/>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77" name="Google Shape;9235;p73">
                <a:extLst>
                  <a:ext uri="{FF2B5EF4-FFF2-40B4-BE49-F238E27FC236}">
                    <a16:creationId xmlns:a16="http://schemas.microsoft.com/office/drawing/2014/main" id="{F685A17F-4DFD-2E72-B18B-0F42C536F259}"/>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78" name="Google Shape;9236;p73">
                <a:extLst>
                  <a:ext uri="{FF2B5EF4-FFF2-40B4-BE49-F238E27FC236}">
                    <a16:creationId xmlns:a16="http://schemas.microsoft.com/office/drawing/2014/main" id="{55A192A8-14EC-A204-4A42-8E7CAE6183DE}"/>
                  </a:ext>
                </a:extLst>
              </p:cNvPr>
              <p:cNvGrpSpPr/>
              <p:nvPr/>
            </p:nvGrpSpPr>
            <p:grpSpPr>
              <a:xfrm>
                <a:off x="5851480" y="1688532"/>
                <a:ext cx="500612" cy="499303"/>
                <a:chOff x="3599700" y="1954475"/>
                <a:chExt cx="296175" cy="295400"/>
              </a:xfrm>
              <a:grpFill/>
            </p:grpSpPr>
            <p:sp>
              <p:nvSpPr>
                <p:cNvPr id="1351" name="Google Shape;9237;p73">
                  <a:extLst>
                    <a:ext uri="{FF2B5EF4-FFF2-40B4-BE49-F238E27FC236}">
                      <a16:creationId xmlns:a16="http://schemas.microsoft.com/office/drawing/2014/main" id="{2046D7DC-24D7-936C-7E9D-12CAADD1B706}"/>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52" name="Google Shape;9238;p73">
                  <a:extLst>
                    <a:ext uri="{FF2B5EF4-FFF2-40B4-BE49-F238E27FC236}">
                      <a16:creationId xmlns:a16="http://schemas.microsoft.com/office/drawing/2014/main" id="{684C9B25-6743-A08F-D023-DB1AF3B03CEC}"/>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53" name="Google Shape;9239;p73">
                  <a:extLst>
                    <a:ext uri="{FF2B5EF4-FFF2-40B4-BE49-F238E27FC236}">
                      <a16:creationId xmlns:a16="http://schemas.microsoft.com/office/drawing/2014/main" id="{73DC4137-5606-A2BA-A47C-BFB18BB399B9}"/>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79" name="Google Shape;9240;p73">
                <a:extLst>
                  <a:ext uri="{FF2B5EF4-FFF2-40B4-BE49-F238E27FC236}">
                    <a16:creationId xmlns:a16="http://schemas.microsoft.com/office/drawing/2014/main" id="{94DFE974-0590-5E9C-097F-5F3314FA054E}"/>
                  </a:ext>
                </a:extLst>
              </p:cNvPr>
              <p:cNvGrpSpPr/>
              <p:nvPr/>
            </p:nvGrpSpPr>
            <p:grpSpPr>
              <a:xfrm>
                <a:off x="5852810" y="2282300"/>
                <a:ext cx="497951" cy="497951"/>
                <a:chOff x="3601275" y="2319150"/>
                <a:chExt cx="294600" cy="294600"/>
              </a:xfrm>
              <a:grpFill/>
            </p:grpSpPr>
            <p:sp>
              <p:nvSpPr>
                <p:cNvPr id="1349" name="Google Shape;9241;p73">
                  <a:extLst>
                    <a:ext uri="{FF2B5EF4-FFF2-40B4-BE49-F238E27FC236}">
                      <a16:creationId xmlns:a16="http://schemas.microsoft.com/office/drawing/2014/main" id="{3A9E4F47-F54F-78AF-4CAD-5921F9750174}"/>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50" name="Google Shape;9242;p73">
                  <a:extLst>
                    <a:ext uri="{FF2B5EF4-FFF2-40B4-BE49-F238E27FC236}">
                      <a16:creationId xmlns:a16="http://schemas.microsoft.com/office/drawing/2014/main" id="{92B37C22-BF12-BBFE-0104-8D998D30B90A}"/>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80" name="Google Shape;9243;p73">
                <a:extLst>
                  <a:ext uri="{FF2B5EF4-FFF2-40B4-BE49-F238E27FC236}">
                    <a16:creationId xmlns:a16="http://schemas.microsoft.com/office/drawing/2014/main" id="{26FD43BF-9F43-6CF7-2E2E-C6328B25BECF}"/>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81" name="Google Shape;9244;p73">
                <a:extLst>
                  <a:ext uri="{FF2B5EF4-FFF2-40B4-BE49-F238E27FC236}">
                    <a16:creationId xmlns:a16="http://schemas.microsoft.com/office/drawing/2014/main" id="{0B9EAC7D-2A60-2A0C-3FB5-0184CA19F173}"/>
                  </a:ext>
                </a:extLst>
              </p:cNvPr>
              <p:cNvGrpSpPr/>
              <p:nvPr/>
            </p:nvGrpSpPr>
            <p:grpSpPr>
              <a:xfrm>
                <a:off x="9032639" y="1687898"/>
                <a:ext cx="469977" cy="500571"/>
                <a:chOff x="5421475" y="1945825"/>
                <a:chExt cx="278050" cy="296150"/>
              </a:xfrm>
              <a:grpFill/>
            </p:grpSpPr>
            <p:sp>
              <p:nvSpPr>
                <p:cNvPr id="1341" name="Google Shape;9245;p73">
                  <a:extLst>
                    <a:ext uri="{FF2B5EF4-FFF2-40B4-BE49-F238E27FC236}">
                      <a16:creationId xmlns:a16="http://schemas.microsoft.com/office/drawing/2014/main" id="{BE998A38-B3DE-3613-744B-93BDB5A5DEB5}"/>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42" name="Google Shape;9246;p73">
                  <a:extLst>
                    <a:ext uri="{FF2B5EF4-FFF2-40B4-BE49-F238E27FC236}">
                      <a16:creationId xmlns:a16="http://schemas.microsoft.com/office/drawing/2014/main" id="{68DF5E96-92CD-A9A7-B88C-AA648CB61A87}"/>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43" name="Google Shape;9247;p73">
                  <a:extLst>
                    <a:ext uri="{FF2B5EF4-FFF2-40B4-BE49-F238E27FC236}">
                      <a16:creationId xmlns:a16="http://schemas.microsoft.com/office/drawing/2014/main" id="{0F678190-F578-878D-F4D0-1103856C21E1}"/>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44" name="Google Shape;9248;p73">
                  <a:extLst>
                    <a:ext uri="{FF2B5EF4-FFF2-40B4-BE49-F238E27FC236}">
                      <a16:creationId xmlns:a16="http://schemas.microsoft.com/office/drawing/2014/main" id="{871A91A6-B38F-549C-F900-1D6A4C3BA50A}"/>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45" name="Google Shape;9249;p73">
                  <a:extLst>
                    <a:ext uri="{FF2B5EF4-FFF2-40B4-BE49-F238E27FC236}">
                      <a16:creationId xmlns:a16="http://schemas.microsoft.com/office/drawing/2014/main" id="{FA69B133-2BF7-21D5-E85E-47EF705782F7}"/>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46" name="Google Shape;9250;p73">
                  <a:extLst>
                    <a:ext uri="{FF2B5EF4-FFF2-40B4-BE49-F238E27FC236}">
                      <a16:creationId xmlns:a16="http://schemas.microsoft.com/office/drawing/2014/main" id="{10C7DA2E-79CF-E9E6-9943-6989F5E4E48E}"/>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47" name="Google Shape;9251;p73">
                  <a:extLst>
                    <a:ext uri="{FF2B5EF4-FFF2-40B4-BE49-F238E27FC236}">
                      <a16:creationId xmlns:a16="http://schemas.microsoft.com/office/drawing/2014/main" id="{7FFA82D9-276C-8374-717D-2D297C7A13CC}"/>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48" name="Google Shape;9252;p73">
                  <a:extLst>
                    <a:ext uri="{FF2B5EF4-FFF2-40B4-BE49-F238E27FC236}">
                      <a16:creationId xmlns:a16="http://schemas.microsoft.com/office/drawing/2014/main" id="{9E004B25-B9C1-6FA3-0F2D-F52116FEE1E8}"/>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82" name="Google Shape;9253;p73">
                <a:extLst>
                  <a:ext uri="{FF2B5EF4-FFF2-40B4-BE49-F238E27FC236}">
                    <a16:creationId xmlns:a16="http://schemas.microsoft.com/office/drawing/2014/main" id="{E3F3E021-AA5B-192D-2C47-705753CDA885}"/>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83" name="Google Shape;9254;p73">
                <a:extLst>
                  <a:ext uri="{FF2B5EF4-FFF2-40B4-BE49-F238E27FC236}">
                    <a16:creationId xmlns:a16="http://schemas.microsoft.com/office/drawing/2014/main" id="{720088AD-25DF-03F9-36F9-96E10C6B5383}"/>
                  </a:ext>
                </a:extLst>
              </p:cNvPr>
              <p:cNvGrpSpPr/>
              <p:nvPr/>
            </p:nvGrpSpPr>
            <p:grpSpPr>
              <a:xfrm>
                <a:off x="9016666" y="3013844"/>
                <a:ext cx="501923" cy="322206"/>
                <a:chOff x="5411225" y="2726350"/>
                <a:chExt cx="296950" cy="190625"/>
              </a:xfrm>
              <a:grpFill/>
            </p:grpSpPr>
            <p:sp>
              <p:nvSpPr>
                <p:cNvPr id="1339" name="Google Shape;9255;p73">
                  <a:extLst>
                    <a:ext uri="{FF2B5EF4-FFF2-40B4-BE49-F238E27FC236}">
                      <a16:creationId xmlns:a16="http://schemas.microsoft.com/office/drawing/2014/main" id="{3CE65298-F37D-2168-9ECA-08803C85325C}"/>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40" name="Google Shape;9256;p73">
                  <a:extLst>
                    <a:ext uri="{FF2B5EF4-FFF2-40B4-BE49-F238E27FC236}">
                      <a16:creationId xmlns:a16="http://schemas.microsoft.com/office/drawing/2014/main" id="{BD2DDC95-659B-2D59-F7A3-6BA5EBEF3A7F}"/>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84" name="Google Shape;9257;p73">
                <a:extLst>
                  <a:ext uri="{FF2B5EF4-FFF2-40B4-BE49-F238E27FC236}">
                    <a16:creationId xmlns:a16="http://schemas.microsoft.com/office/drawing/2014/main" id="{2C9BF747-4224-A467-F2D4-1535503F5FE6}"/>
                  </a:ext>
                </a:extLst>
              </p:cNvPr>
              <p:cNvGrpSpPr/>
              <p:nvPr/>
            </p:nvGrpSpPr>
            <p:grpSpPr>
              <a:xfrm>
                <a:off x="10924848" y="1704399"/>
                <a:ext cx="503233" cy="467568"/>
                <a:chOff x="6524150" y="1938725"/>
                <a:chExt cx="297725" cy="276625"/>
              </a:xfrm>
              <a:grpFill/>
            </p:grpSpPr>
            <p:sp>
              <p:nvSpPr>
                <p:cNvPr id="1335" name="Google Shape;9258;p73">
                  <a:extLst>
                    <a:ext uri="{FF2B5EF4-FFF2-40B4-BE49-F238E27FC236}">
                      <a16:creationId xmlns:a16="http://schemas.microsoft.com/office/drawing/2014/main" id="{D1AD2D65-8C17-FCF3-81AA-714872DBE914}"/>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36" name="Google Shape;9259;p73">
                  <a:extLst>
                    <a:ext uri="{FF2B5EF4-FFF2-40B4-BE49-F238E27FC236}">
                      <a16:creationId xmlns:a16="http://schemas.microsoft.com/office/drawing/2014/main" id="{1CB5BE56-C0B5-1C0C-313C-677F4E362C31}"/>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37" name="Google Shape;9260;p73">
                  <a:extLst>
                    <a:ext uri="{FF2B5EF4-FFF2-40B4-BE49-F238E27FC236}">
                      <a16:creationId xmlns:a16="http://schemas.microsoft.com/office/drawing/2014/main" id="{2A60605A-2E87-67B3-3B95-ADAD29AF58B2}"/>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38" name="Google Shape;9261;p73">
                  <a:extLst>
                    <a:ext uri="{FF2B5EF4-FFF2-40B4-BE49-F238E27FC236}">
                      <a16:creationId xmlns:a16="http://schemas.microsoft.com/office/drawing/2014/main" id="{5F311101-4E48-F29A-B5E4-3EA1C7C65BAB}"/>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85" name="Google Shape;9262;p73">
                <a:extLst>
                  <a:ext uri="{FF2B5EF4-FFF2-40B4-BE49-F238E27FC236}">
                    <a16:creationId xmlns:a16="http://schemas.microsoft.com/office/drawing/2014/main" id="{CAEAFCD3-567F-AF9F-EE15-43CFFE1071DB}"/>
                  </a:ext>
                </a:extLst>
              </p:cNvPr>
              <p:cNvGrpSpPr/>
              <p:nvPr/>
            </p:nvGrpSpPr>
            <p:grpSpPr>
              <a:xfrm>
                <a:off x="3302285" y="1687877"/>
                <a:ext cx="501965" cy="500612"/>
                <a:chOff x="2141000" y="1954475"/>
                <a:chExt cx="296975" cy="296175"/>
              </a:xfrm>
              <a:grpFill/>
            </p:grpSpPr>
            <p:sp>
              <p:nvSpPr>
                <p:cNvPr id="1331" name="Google Shape;9263;p73">
                  <a:extLst>
                    <a:ext uri="{FF2B5EF4-FFF2-40B4-BE49-F238E27FC236}">
                      <a16:creationId xmlns:a16="http://schemas.microsoft.com/office/drawing/2014/main" id="{FB4011FE-7BA8-355D-B78B-7D77CE91C977}"/>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32" name="Google Shape;9264;p73">
                  <a:extLst>
                    <a:ext uri="{FF2B5EF4-FFF2-40B4-BE49-F238E27FC236}">
                      <a16:creationId xmlns:a16="http://schemas.microsoft.com/office/drawing/2014/main" id="{D4AB5983-9EA5-7880-98BC-7E0B5553BF33}"/>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33" name="Google Shape;9265;p73">
                  <a:extLst>
                    <a:ext uri="{FF2B5EF4-FFF2-40B4-BE49-F238E27FC236}">
                      <a16:creationId xmlns:a16="http://schemas.microsoft.com/office/drawing/2014/main" id="{6535151F-CA40-4AD3-69F1-E58C1572503C}"/>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34" name="Google Shape;9266;p73">
                  <a:extLst>
                    <a:ext uri="{FF2B5EF4-FFF2-40B4-BE49-F238E27FC236}">
                      <a16:creationId xmlns:a16="http://schemas.microsoft.com/office/drawing/2014/main" id="{125AF2B8-5CE4-C6A4-F9CD-746826ED3413}"/>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86" name="Google Shape;9267;p73">
                <a:extLst>
                  <a:ext uri="{FF2B5EF4-FFF2-40B4-BE49-F238E27FC236}">
                    <a16:creationId xmlns:a16="http://schemas.microsoft.com/office/drawing/2014/main" id="{DEB7389B-0488-43EC-AF30-EDD272C8F417}"/>
                  </a:ext>
                </a:extLst>
              </p:cNvPr>
              <p:cNvGrpSpPr/>
              <p:nvPr/>
            </p:nvGrpSpPr>
            <p:grpSpPr>
              <a:xfrm>
                <a:off x="3292988" y="2281454"/>
                <a:ext cx="520558" cy="499641"/>
                <a:chOff x="2140225" y="2318650"/>
                <a:chExt cx="307975" cy="295600"/>
              </a:xfrm>
              <a:grpFill/>
            </p:grpSpPr>
            <p:sp>
              <p:nvSpPr>
                <p:cNvPr id="1329" name="Google Shape;9268;p73">
                  <a:extLst>
                    <a:ext uri="{FF2B5EF4-FFF2-40B4-BE49-F238E27FC236}">
                      <a16:creationId xmlns:a16="http://schemas.microsoft.com/office/drawing/2014/main" id="{F263EA74-0145-73CF-AD61-9B7FF6D4BF7E}"/>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30" name="Google Shape;9269;p73">
                  <a:extLst>
                    <a:ext uri="{FF2B5EF4-FFF2-40B4-BE49-F238E27FC236}">
                      <a16:creationId xmlns:a16="http://schemas.microsoft.com/office/drawing/2014/main" id="{11DB235B-5129-9049-D35D-8BAC2EB1E0CE}"/>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87" name="Google Shape;9270;p73">
                <a:extLst>
                  <a:ext uri="{FF2B5EF4-FFF2-40B4-BE49-F238E27FC236}">
                    <a16:creationId xmlns:a16="http://schemas.microsoft.com/office/drawing/2014/main" id="{0837C428-D88A-EC57-F89E-64C598058E84}"/>
                  </a:ext>
                </a:extLst>
              </p:cNvPr>
              <p:cNvGrpSpPr/>
              <p:nvPr/>
            </p:nvGrpSpPr>
            <p:grpSpPr>
              <a:xfrm>
                <a:off x="3300954" y="2924662"/>
                <a:ext cx="504627" cy="500571"/>
                <a:chOff x="2139425" y="2682250"/>
                <a:chExt cx="298550" cy="296150"/>
              </a:xfrm>
              <a:grpFill/>
            </p:grpSpPr>
            <p:sp>
              <p:nvSpPr>
                <p:cNvPr id="1325" name="Google Shape;9271;p73">
                  <a:extLst>
                    <a:ext uri="{FF2B5EF4-FFF2-40B4-BE49-F238E27FC236}">
                      <a16:creationId xmlns:a16="http://schemas.microsoft.com/office/drawing/2014/main" id="{1E485A02-D94B-23C0-5739-64A594C05152}"/>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26" name="Google Shape;9272;p73">
                  <a:extLst>
                    <a:ext uri="{FF2B5EF4-FFF2-40B4-BE49-F238E27FC236}">
                      <a16:creationId xmlns:a16="http://schemas.microsoft.com/office/drawing/2014/main" id="{EE7DF864-A86A-4CDE-8551-80D65DFE85CB}"/>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27" name="Google Shape;9273;p73">
                  <a:extLst>
                    <a:ext uri="{FF2B5EF4-FFF2-40B4-BE49-F238E27FC236}">
                      <a16:creationId xmlns:a16="http://schemas.microsoft.com/office/drawing/2014/main" id="{089DFD3A-FDB6-00BC-EEB3-99175EE61403}"/>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28" name="Google Shape;9274;p73">
                  <a:extLst>
                    <a:ext uri="{FF2B5EF4-FFF2-40B4-BE49-F238E27FC236}">
                      <a16:creationId xmlns:a16="http://schemas.microsoft.com/office/drawing/2014/main" id="{05902B6D-B0D7-1D7E-0F07-48B152264B72}"/>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88" name="Google Shape;9275;p73">
                <a:extLst>
                  <a:ext uri="{FF2B5EF4-FFF2-40B4-BE49-F238E27FC236}">
                    <a16:creationId xmlns:a16="http://schemas.microsoft.com/office/drawing/2014/main" id="{65DCF32D-E95C-EDC1-0D4E-385A94B01248}"/>
                  </a:ext>
                </a:extLst>
              </p:cNvPr>
              <p:cNvGrpSpPr/>
              <p:nvPr/>
            </p:nvGrpSpPr>
            <p:grpSpPr>
              <a:xfrm>
                <a:off x="6474398" y="1748451"/>
                <a:ext cx="501965" cy="379464"/>
                <a:chOff x="3962775" y="1990700"/>
                <a:chExt cx="296975" cy="224500"/>
              </a:xfrm>
              <a:grpFill/>
            </p:grpSpPr>
            <p:sp>
              <p:nvSpPr>
                <p:cNvPr id="1321" name="Google Shape;9276;p73">
                  <a:extLst>
                    <a:ext uri="{FF2B5EF4-FFF2-40B4-BE49-F238E27FC236}">
                      <a16:creationId xmlns:a16="http://schemas.microsoft.com/office/drawing/2014/main" id="{9F1B89DF-EB07-6281-1A2A-400D7E4DCA8C}"/>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22" name="Google Shape;9277;p73">
                  <a:extLst>
                    <a:ext uri="{FF2B5EF4-FFF2-40B4-BE49-F238E27FC236}">
                      <a16:creationId xmlns:a16="http://schemas.microsoft.com/office/drawing/2014/main" id="{4AB9D366-690E-B54D-70E9-5EEA658A006F}"/>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23" name="Google Shape;9278;p73">
                  <a:extLst>
                    <a:ext uri="{FF2B5EF4-FFF2-40B4-BE49-F238E27FC236}">
                      <a16:creationId xmlns:a16="http://schemas.microsoft.com/office/drawing/2014/main" id="{7757383F-C821-40B3-4901-D1723042CD68}"/>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24" name="Google Shape;9279;p73">
                  <a:extLst>
                    <a:ext uri="{FF2B5EF4-FFF2-40B4-BE49-F238E27FC236}">
                      <a16:creationId xmlns:a16="http://schemas.microsoft.com/office/drawing/2014/main" id="{43713024-5DCA-D251-B33D-7424A299C3AC}"/>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89" name="Google Shape;9280;p73">
                <a:extLst>
                  <a:ext uri="{FF2B5EF4-FFF2-40B4-BE49-F238E27FC236}">
                    <a16:creationId xmlns:a16="http://schemas.microsoft.com/office/drawing/2014/main" id="{FA2C9CA7-768A-9A7F-D4DA-959489BA7C99}"/>
                  </a:ext>
                </a:extLst>
              </p:cNvPr>
              <p:cNvGrpSpPr/>
              <p:nvPr/>
            </p:nvGrpSpPr>
            <p:grpSpPr>
              <a:xfrm>
                <a:off x="6475075" y="2280968"/>
                <a:ext cx="500612" cy="500612"/>
                <a:chOff x="3963575" y="2317575"/>
                <a:chExt cx="296175" cy="296175"/>
              </a:xfrm>
              <a:grpFill/>
            </p:grpSpPr>
            <p:sp>
              <p:nvSpPr>
                <p:cNvPr id="1305" name="Google Shape;9281;p73">
                  <a:extLst>
                    <a:ext uri="{FF2B5EF4-FFF2-40B4-BE49-F238E27FC236}">
                      <a16:creationId xmlns:a16="http://schemas.microsoft.com/office/drawing/2014/main" id="{F5C355CA-E43F-0CA9-6667-4701672A7364}"/>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06" name="Google Shape;9282;p73">
                  <a:extLst>
                    <a:ext uri="{FF2B5EF4-FFF2-40B4-BE49-F238E27FC236}">
                      <a16:creationId xmlns:a16="http://schemas.microsoft.com/office/drawing/2014/main" id="{70F0478C-00BE-7F1E-F414-3F7863D1D8EA}"/>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07" name="Google Shape;9283;p73">
                  <a:extLst>
                    <a:ext uri="{FF2B5EF4-FFF2-40B4-BE49-F238E27FC236}">
                      <a16:creationId xmlns:a16="http://schemas.microsoft.com/office/drawing/2014/main" id="{5F43623B-76D0-3562-2F9F-3940D448DDC4}"/>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08" name="Google Shape;9284;p73">
                  <a:extLst>
                    <a:ext uri="{FF2B5EF4-FFF2-40B4-BE49-F238E27FC236}">
                      <a16:creationId xmlns:a16="http://schemas.microsoft.com/office/drawing/2014/main" id="{59016FB0-B695-EEEB-86AC-080CA2D678AA}"/>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09" name="Google Shape;9285;p73">
                  <a:extLst>
                    <a:ext uri="{FF2B5EF4-FFF2-40B4-BE49-F238E27FC236}">
                      <a16:creationId xmlns:a16="http://schemas.microsoft.com/office/drawing/2014/main" id="{A9517CD9-553B-B17E-B21A-96C3BF31CE21}"/>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10" name="Google Shape;9286;p73">
                  <a:extLst>
                    <a:ext uri="{FF2B5EF4-FFF2-40B4-BE49-F238E27FC236}">
                      <a16:creationId xmlns:a16="http://schemas.microsoft.com/office/drawing/2014/main" id="{1B9D5D2B-6E07-EBDC-B6B9-3A594D5DD482}"/>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11" name="Google Shape;9287;p73">
                  <a:extLst>
                    <a:ext uri="{FF2B5EF4-FFF2-40B4-BE49-F238E27FC236}">
                      <a16:creationId xmlns:a16="http://schemas.microsoft.com/office/drawing/2014/main" id="{C65BF948-9C02-87A0-1247-0CA3B5680EF4}"/>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12" name="Google Shape;9288;p73">
                  <a:extLst>
                    <a:ext uri="{FF2B5EF4-FFF2-40B4-BE49-F238E27FC236}">
                      <a16:creationId xmlns:a16="http://schemas.microsoft.com/office/drawing/2014/main" id="{01E7AA40-B915-78AB-EE67-C894A20B7CFF}"/>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13" name="Google Shape;9289;p73">
                  <a:extLst>
                    <a:ext uri="{FF2B5EF4-FFF2-40B4-BE49-F238E27FC236}">
                      <a16:creationId xmlns:a16="http://schemas.microsoft.com/office/drawing/2014/main" id="{3011818E-2282-15D5-D0AE-0C6357E1356B}"/>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14" name="Google Shape;9290;p73">
                  <a:extLst>
                    <a:ext uri="{FF2B5EF4-FFF2-40B4-BE49-F238E27FC236}">
                      <a16:creationId xmlns:a16="http://schemas.microsoft.com/office/drawing/2014/main" id="{3FAAE316-8A5F-6874-E75C-A3FC1C11C112}"/>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15" name="Google Shape;9291;p73">
                  <a:extLst>
                    <a:ext uri="{FF2B5EF4-FFF2-40B4-BE49-F238E27FC236}">
                      <a16:creationId xmlns:a16="http://schemas.microsoft.com/office/drawing/2014/main" id="{D2232FA4-D133-8C8F-89B5-94E0F64581CA}"/>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16" name="Google Shape;9292;p73">
                  <a:extLst>
                    <a:ext uri="{FF2B5EF4-FFF2-40B4-BE49-F238E27FC236}">
                      <a16:creationId xmlns:a16="http://schemas.microsoft.com/office/drawing/2014/main" id="{ED7B27E9-46AC-9904-E294-730C411E1906}"/>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17" name="Google Shape;9293;p73">
                  <a:extLst>
                    <a:ext uri="{FF2B5EF4-FFF2-40B4-BE49-F238E27FC236}">
                      <a16:creationId xmlns:a16="http://schemas.microsoft.com/office/drawing/2014/main" id="{C4DBF7D9-B0BB-9207-24B3-67CE180E5586}"/>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18" name="Google Shape;9294;p73">
                  <a:extLst>
                    <a:ext uri="{FF2B5EF4-FFF2-40B4-BE49-F238E27FC236}">
                      <a16:creationId xmlns:a16="http://schemas.microsoft.com/office/drawing/2014/main" id="{8F788852-C0F4-2995-3143-C4FDB3295A4A}"/>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19" name="Google Shape;9295;p73">
                  <a:extLst>
                    <a:ext uri="{FF2B5EF4-FFF2-40B4-BE49-F238E27FC236}">
                      <a16:creationId xmlns:a16="http://schemas.microsoft.com/office/drawing/2014/main" id="{8B1B7823-7698-24D6-F137-BFBA4AC7B3B1}"/>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20" name="Google Shape;9296;p73">
                  <a:extLst>
                    <a:ext uri="{FF2B5EF4-FFF2-40B4-BE49-F238E27FC236}">
                      <a16:creationId xmlns:a16="http://schemas.microsoft.com/office/drawing/2014/main" id="{CC164F5B-CA74-E561-24F5-9BDDE63CC859}"/>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90" name="Google Shape;9297;p73">
                <a:extLst>
                  <a:ext uri="{FF2B5EF4-FFF2-40B4-BE49-F238E27FC236}">
                    <a16:creationId xmlns:a16="http://schemas.microsoft.com/office/drawing/2014/main" id="{F5607FBE-86BD-684E-3798-EAD22001C237}"/>
                  </a:ext>
                </a:extLst>
              </p:cNvPr>
              <p:cNvGrpSpPr/>
              <p:nvPr/>
            </p:nvGrpSpPr>
            <p:grpSpPr>
              <a:xfrm>
                <a:off x="6475075" y="2925316"/>
                <a:ext cx="500612" cy="499261"/>
                <a:chOff x="3962775" y="2683025"/>
                <a:chExt cx="296175" cy="295375"/>
              </a:xfrm>
              <a:grpFill/>
            </p:grpSpPr>
            <p:sp>
              <p:nvSpPr>
                <p:cNvPr id="1302" name="Google Shape;9298;p73">
                  <a:extLst>
                    <a:ext uri="{FF2B5EF4-FFF2-40B4-BE49-F238E27FC236}">
                      <a16:creationId xmlns:a16="http://schemas.microsoft.com/office/drawing/2014/main" id="{6E17A293-8B39-1698-C8AD-CF1DA79F50D5}"/>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03" name="Google Shape;9299;p73">
                  <a:extLst>
                    <a:ext uri="{FF2B5EF4-FFF2-40B4-BE49-F238E27FC236}">
                      <a16:creationId xmlns:a16="http://schemas.microsoft.com/office/drawing/2014/main" id="{D741D9A9-B555-CD55-2D36-781CC2B6EFC2}"/>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04" name="Google Shape;9300;p73">
                  <a:extLst>
                    <a:ext uri="{FF2B5EF4-FFF2-40B4-BE49-F238E27FC236}">
                      <a16:creationId xmlns:a16="http://schemas.microsoft.com/office/drawing/2014/main" id="{FBC671CB-CB93-1FE0-27F7-2C2FFC378BD8}"/>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91" name="Google Shape;9301;p73">
                <a:extLst>
                  <a:ext uri="{FF2B5EF4-FFF2-40B4-BE49-F238E27FC236}">
                    <a16:creationId xmlns:a16="http://schemas.microsoft.com/office/drawing/2014/main" id="{931D730B-69F2-DB95-16A6-4B763EACF2BF}"/>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1292" name="Google Shape;9302;p73">
                <a:extLst>
                  <a:ext uri="{FF2B5EF4-FFF2-40B4-BE49-F238E27FC236}">
                    <a16:creationId xmlns:a16="http://schemas.microsoft.com/office/drawing/2014/main" id="{C8CE9ADF-49B9-DB0F-70A3-D5AB3309E6EA}"/>
                  </a:ext>
                </a:extLst>
              </p:cNvPr>
              <p:cNvGrpSpPr/>
              <p:nvPr/>
            </p:nvGrpSpPr>
            <p:grpSpPr>
              <a:xfrm>
                <a:off x="9647501" y="2281645"/>
                <a:ext cx="499261" cy="499261"/>
                <a:chOff x="5775900" y="2308125"/>
                <a:chExt cx="295375" cy="295375"/>
              </a:xfrm>
              <a:grpFill/>
            </p:grpSpPr>
            <p:sp>
              <p:nvSpPr>
                <p:cNvPr id="1297" name="Google Shape;9303;p73">
                  <a:extLst>
                    <a:ext uri="{FF2B5EF4-FFF2-40B4-BE49-F238E27FC236}">
                      <a16:creationId xmlns:a16="http://schemas.microsoft.com/office/drawing/2014/main" id="{81CAD555-C5FF-D2AD-C531-13ADFA3E3B96}"/>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98" name="Google Shape;9304;p73">
                  <a:extLst>
                    <a:ext uri="{FF2B5EF4-FFF2-40B4-BE49-F238E27FC236}">
                      <a16:creationId xmlns:a16="http://schemas.microsoft.com/office/drawing/2014/main" id="{A7E807DA-D5FF-ED27-BF66-9076BCDB7EF4}"/>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99" name="Google Shape;9305;p73">
                  <a:extLst>
                    <a:ext uri="{FF2B5EF4-FFF2-40B4-BE49-F238E27FC236}">
                      <a16:creationId xmlns:a16="http://schemas.microsoft.com/office/drawing/2014/main" id="{C136F181-3309-6905-D0B7-0DC69C63AE01}"/>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00" name="Google Shape;9306;p73">
                  <a:extLst>
                    <a:ext uri="{FF2B5EF4-FFF2-40B4-BE49-F238E27FC236}">
                      <a16:creationId xmlns:a16="http://schemas.microsoft.com/office/drawing/2014/main" id="{9A52F89C-90D3-3C50-1525-DC93011335EB}"/>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301" name="Google Shape;9307;p73">
                  <a:extLst>
                    <a:ext uri="{FF2B5EF4-FFF2-40B4-BE49-F238E27FC236}">
                      <a16:creationId xmlns:a16="http://schemas.microsoft.com/office/drawing/2014/main" id="{04636C2E-EB49-FD32-4337-B1D163135C19}"/>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1293" name="Google Shape;9308;p73">
                <a:extLst>
                  <a:ext uri="{FF2B5EF4-FFF2-40B4-BE49-F238E27FC236}">
                    <a16:creationId xmlns:a16="http://schemas.microsoft.com/office/drawing/2014/main" id="{76C2E236-8286-1B07-6040-77EA4E38436C}"/>
                  </a:ext>
                </a:extLst>
              </p:cNvPr>
              <p:cNvGrpSpPr/>
              <p:nvPr/>
            </p:nvGrpSpPr>
            <p:grpSpPr>
              <a:xfrm>
                <a:off x="9677461" y="2924641"/>
                <a:ext cx="439341" cy="500612"/>
                <a:chOff x="5794025" y="2673575"/>
                <a:chExt cx="259925" cy="296175"/>
              </a:xfrm>
              <a:grpFill/>
            </p:grpSpPr>
            <p:sp>
              <p:nvSpPr>
                <p:cNvPr id="1295" name="Google Shape;9309;p73">
                  <a:extLst>
                    <a:ext uri="{FF2B5EF4-FFF2-40B4-BE49-F238E27FC236}">
                      <a16:creationId xmlns:a16="http://schemas.microsoft.com/office/drawing/2014/main" id="{3B6861C2-D427-2085-11B8-EBF90F191F6C}"/>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96" name="Google Shape;9310;p73">
                  <a:extLst>
                    <a:ext uri="{FF2B5EF4-FFF2-40B4-BE49-F238E27FC236}">
                      <a16:creationId xmlns:a16="http://schemas.microsoft.com/office/drawing/2014/main" id="{5EC1D5CB-E6C7-ED26-F5C2-0F9BA340EB9E}"/>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1294" name="Google Shape;9311;p73">
                <a:extLst>
                  <a:ext uri="{FF2B5EF4-FFF2-40B4-BE49-F238E27FC236}">
                    <a16:creationId xmlns:a16="http://schemas.microsoft.com/office/drawing/2014/main" id="{DB57E9F0-4FAE-7DAF-6A2F-D858349EE631}"/>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43" name="Group 942">
              <a:extLst>
                <a:ext uri="{FF2B5EF4-FFF2-40B4-BE49-F238E27FC236}">
                  <a16:creationId xmlns:a16="http://schemas.microsoft.com/office/drawing/2014/main" id="{DF13BFC0-C6D9-D756-1F62-5B6260DB1FBF}"/>
                </a:ext>
              </a:extLst>
            </p:cNvPr>
            <p:cNvGrpSpPr/>
            <p:nvPr/>
          </p:nvGrpSpPr>
          <p:grpSpPr>
            <a:xfrm>
              <a:off x="764236" y="3833082"/>
              <a:ext cx="10663528" cy="1739406"/>
              <a:chOff x="763919" y="3746993"/>
              <a:chExt cx="10663528" cy="1739406"/>
            </a:xfrm>
            <a:grpFill/>
          </p:grpSpPr>
          <p:grpSp>
            <p:nvGrpSpPr>
              <p:cNvPr id="944" name="Google Shape;9312;p73">
                <a:extLst>
                  <a:ext uri="{FF2B5EF4-FFF2-40B4-BE49-F238E27FC236}">
                    <a16:creationId xmlns:a16="http://schemas.microsoft.com/office/drawing/2014/main" id="{7FAFCDAB-90DF-244B-B969-AAA0DB29AE66}"/>
                  </a:ext>
                </a:extLst>
              </p:cNvPr>
              <p:cNvGrpSpPr/>
              <p:nvPr/>
            </p:nvGrpSpPr>
            <p:grpSpPr>
              <a:xfrm>
                <a:off x="765249" y="3749233"/>
                <a:ext cx="503276" cy="497908"/>
                <a:chOff x="581525" y="3254850"/>
                <a:chExt cx="297750" cy="294575"/>
              </a:xfrm>
              <a:grpFill/>
            </p:grpSpPr>
            <p:sp>
              <p:nvSpPr>
                <p:cNvPr id="1242" name="Google Shape;9313;p73">
                  <a:extLst>
                    <a:ext uri="{FF2B5EF4-FFF2-40B4-BE49-F238E27FC236}">
                      <a16:creationId xmlns:a16="http://schemas.microsoft.com/office/drawing/2014/main" id="{258A6A9D-B73E-2934-6FB3-3B1CF3550D1D}"/>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43" name="Google Shape;9314;p73">
                  <a:extLst>
                    <a:ext uri="{FF2B5EF4-FFF2-40B4-BE49-F238E27FC236}">
                      <a16:creationId xmlns:a16="http://schemas.microsoft.com/office/drawing/2014/main" id="{EA8F9FBB-1C48-F123-9783-360D4E907883}"/>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44" name="Google Shape;9315;p73">
                  <a:extLst>
                    <a:ext uri="{FF2B5EF4-FFF2-40B4-BE49-F238E27FC236}">
                      <a16:creationId xmlns:a16="http://schemas.microsoft.com/office/drawing/2014/main" id="{065FD56D-6AD4-80D8-D557-3836628C3AF3}"/>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45" name="Google Shape;9316;p73">
                <a:extLst>
                  <a:ext uri="{FF2B5EF4-FFF2-40B4-BE49-F238E27FC236}">
                    <a16:creationId xmlns:a16="http://schemas.microsoft.com/office/drawing/2014/main" id="{3ECFD257-0300-49A9-306F-98045D46206F}"/>
                  </a:ext>
                </a:extLst>
              </p:cNvPr>
              <p:cNvGrpSpPr/>
              <p:nvPr/>
            </p:nvGrpSpPr>
            <p:grpSpPr>
              <a:xfrm>
                <a:off x="763919" y="4376911"/>
                <a:ext cx="505937" cy="502642"/>
                <a:chOff x="580725" y="3617925"/>
                <a:chExt cx="299325" cy="297375"/>
              </a:xfrm>
              <a:grpFill/>
            </p:grpSpPr>
            <p:sp>
              <p:nvSpPr>
                <p:cNvPr id="1237" name="Google Shape;9317;p73">
                  <a:extLst>
                    <a:ext uri="{FF2B5EF4-FFF2-40B4-BE49-F238E27FC236}">
                      <a16:creationId xmlns:a16="http://schemas.microsoft.com/office/drawing/2014/main" id="{A99B4961-4A84-2281-0A24-97825C08D479}"/>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38" name="Google Shape;9318;p73">
                  <a:extLst>
                    <a:ext uri="{FF2B5EF4-FFF2-40B4-BE49-F238E27FC236}">
                      <a16:creationId xmlns:a16="http://schemas.microsoft.com/office/drawing/2014/main" id="{F78CA61E-6E3B-3C90-C396-56CE7D4690CE}"/>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39" name="Google Shape;9319;p73">
                  <a:extLst>
                    <a:ext uri="{FF2B5EF4-FFF2-40B4-BE49-F238E27FC236}">
                      <a16:creationId xmlns:a16="http://schemas.microsoft.com/office/drawing/2014/main" id="{7E70FB3F-65F6-2681-585A-E1539DAA2172}"/>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40" name="Google Shape;9320;p73">
                  <a:extLst>
                    <a:ext uri="{FF2B5EF4-FFF2-40B4-BE49-F238E27FC236}">
                      <a16:creationId xmlns:a16="http://schemas.microsoft.com/office/drawing/2014/main" id="{9192AAE2-FEFF-C886-F62B-94CE0F359E37}"/>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41" name="Google Shape;9321;p73">
                  <a:extLst>
                    <a:ext uri="{FF2B5EF4-FFF2-40B4-BE49-F238E27FC236}">
                      <a16:creationId xmlns:a16="http://schemas.microsoft.com/office/drawing/2014/main" id="{DEB78B75-558F-9E66-C963-8E3AEA76BDE4}"/>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46" name="Google Shape;9322;p73">
                <a:extLst>
                  <a:ext uri="{FF2B5EF4-FFF2-40B4-BE49-F238E27FC236}">
                    <a16:creationId xmlns:a16="http://schemas.microsoft.com/office/drawing/2014/main" id="{6CE73FFD-526A-CE8A-B946-AFB56F1E96C4}"/>
                  </a:ext>
                </a:extLst>
              </p:cNvPr>
              <p:cNvGrpSpPr/>
              <p:nvPr/>
            </p:nvGrpSpPr>
            <p:grpSpPr>
              <a:xfrm>
                <a:off x="766581" y="4984646"/>
                <a:ext cx="500612" cy="500612"/>
                <a:chOff x="583100" y="3982600"/>
                <a:chExt cx="296175" cy="296175"/>
              </a:xfrm>
              <a:grpFill/>
            </p:grpSpPr>
            <p:sp>
              <p:nvSpPr>
                <p:cNvPr id="1230" name="Google Shape;9323;p73">
                  <a:extLst>
                    <a:ext uri="{FF2B5EF4-FFF2-40B4-BE49-F238E27FC236}">
                      <a16:creationId xmlns:a16="http://schemas.microsoft.com/office/drawing/2014/main" id="{88DE23C2-368E-6ACD-E676-680C24307136}"/>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31" name="Google Shape;9324;p73">
                  <a:extLst>
                    <a:ext uri="{FF2B5EF4-FFF2-40B4-BE49-F238E27FC236}">
                      <a16:creationId xmlns:a16="http://schemas.microsoft.com/office/drawing/2014/main" id="{E6D0D5E7-2C36-CDEC-F2B7-8AF25BB76FB1}"/>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32" name="Google Shape;9325;p73">
                  <a:extLst>
                    <a:ext uri="{FF2B5EF4-FFF2-40B4-BE49-F238E27FC236}">
                      <a16:creationId xmlns:a16="http://schemas.microsoft.com/office/drawing/2014/main" id="{0E34C57B-D211-68CF-F3EE-95E74EBF30BE}"/>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33" name="Google Shape;9326;p73">
                  <a:extLst>
                    <a:ext uri="{FF2B5EF4-FFF2-40B4-BE49-F238E27FC236}">
                      <a16:creationId xmlns:a16="http://schemas.microsoft.com/office/drawing/2014/main" id="{2D1F402E-833A-8E56-FB9F-2E127D817E08}"/>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34" name="Google Shape;9327;p73">
                  <a:extLst>
                    <a:ext uri="{FF2B5EF4-FFF2-40B4-BE49-F238E27FC236}">
                      <a16:creationId xmlns:a16="http://schemas.microsoft.com/office/drawing/2014/main" id="{F6406964-99C8-C37F-2F7A-17CC5E4139BD}"/>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35" name="Google Shape;9328;p73">
                  <a:extLst>
                    <a:ext uri="{FF2B5EF4-FFF2-40B4-BE49-F238E27FC236}">
                      <a16:creationId xmlns:a16="http://schemas.microsoft.com/office/drawing/2014/main" id="{490D86D0-DD8F-8AC9-69D0-40903A128A48}"/>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36" name="Google Shape;9329;p73">
                  <a:extLst>
                    <a:ext uri="{FF2B5EF4-FFF2-40B4-BE49-F238E27FC236}">
                      <a16:creationId xmlns:a16="http://schemas.microsoft.com/office/drawing/2014/main" id="{3FDE17D1-10BB-4187-5028-3F587137DB7C}"/>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47" name="Google Shape;9330;p73">
                <a:extLst>
                  <a:ext uri="{FF2B5EF4-FFF2-40B4-BE49-F238E27FC236}">
                    <a16:creationId xmlns:a16="http://schemas.microsoft.com/office/drawing/2014/main" id="{D14E5198-54BA-6917-99E7-50BBCC36AB55}"/>
                  </a:ext>
                </a:extLst>
              </p:cNvPr>
              <p:cNvGrpSpPr/>
              <p:nvPr/>
            </p:nvGrpSpPr>
            <p:grpSpPr>
              <a:xfrm>
                <a:off x="3959219" y="3748874"/>
                <a:ext cx="439341" cy="498627"/>
                <a:chOff x="2423775" y="3226875"/>
                <a:chExt cx="259925" cy="295000"/>
              </a:xfrm>
              <a:grpFill/>
            </p:grpSpPr>
            <p:sp>
              <p:nvSpPr>
                <p:cNvPr id="1227" name="Google Shape;9331;p73">
                  <a:extLst>
                    <a:ext uri="{FF2B5EF4-FFF2-40B4-BE49-F238E27FC236}">
                      <a16:creationId xmlns:a16="http://schemas.microsoft.com/office/drawing/2014/main" id="{C054538A-DD48-62D4-8BE8-C500FD61D929}"/>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28" name="Google Shape;9332;p73">
                  <a:extLst>
                    <a:ext uri="{FF2B5EF4-FFF2-40B4-BE49-F238E27FC236}">
                      <a16:creationId xmlns:a16="http://schemas.microsoft.com/office/drawing/2014/main" id="{332DD448-0B2A-8D0B-5755-08AB8C65BD51}"/>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29" name="Google Shape;9333;p73">
                  <a:extLst>
                    <a:ext uri="{FF2B5EF4-FFF2-40B4-BE49-F238E27FC236}">
                      <a16:creationId xmlns:a16="http://schemas.microsoft.com/office/drawing/2014/main" id="{3B9567CB-B0D1-EB85-ED65-0B93FF261F2D}"/>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48" name="Google Shape;9334;p73">
                <a:extLst>
                  <a:ext uri="{FF2B5EF4-FFF2-40B4-BE49-F238E27FC236}">
                    <a16:creationId xmlns:a16="http://schemas.microsoft.com/office/drawing/2014/main" id="{6C6D610A-F742-911D-84C3-9EBE623B5D81}"/>
                  </a:ext>
                </a:extLst>
              </p:cNvPr>
              <p:cNvGrpSpPr/>
              <p:nvPr/>
            </p:nvGrpSpPr>
            <p:grpSpPr>
              <a:xfrm>
                <a:off x="3926595" y="4379912"/>
                <a:ext cx="504585" cy="496642"/>
                <a:chOff x="2404875" y="3592725"/>
                <a:chExt cx="298525" cy="293825"/>
              </a:xfrm>
              <a:grpFill/>
            </p:grpSpPr>
            <p:sp>
              <p:nvSpPr>
                <p:cNvPr id="1224" name="Google Shape;9335;p73">
                  <a:extLst>
                    <a:ext uri="{FF2B5EF4-FFF2-40B4-BE49-F238E27FC236}">
                      <a16:creationId xmlns:a16="http://schemas.microsoft.com/office/drawing/2014/main" id="{9AFDFFB6-8EF9-32AC-73EB-780212D687FB}"/>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25" name="Google Shape;9336;p73">
                  <a:extLst>
                    <a:ext uri="{FF2B5EF4-FFF2-40B4-BE49-F238E27FC236}">
                      <a16:creationId xmlns:a16="http://schemas.microsoft.com/office/drawing/2014/main" id="{75D35DE8-5261-D985-00B3-E5AC06E6FE63}"/>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26" name="Google Shape;9337;p73">
                  <a:extLst>
                    <a:ext uri="{FF2B5EF4-FFF2-40B4-BE49-F238E27FC236}">
                      <a16:creationId xmlns:a16="http://schemas.microsoft.com/office/drawing/2014/main" id="{C938ED76-F08C-27F9-87D6-9A979FF8C550}"/>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49" name="Google Shape;9338;p73">
                <a:extLst>
                  <a:ext uri="{FF2B5EF4-FFF2-40B4-BE49-F238E27FC236}">
                    <a16:creationId xmlns:a16="http://schemas.microsoft.com/office/drawing/2014/main" id="{446D559E-1F53-3F1E-F9EB-2C936C274708}"/>
                  </a:ext>
                </a:extLst>
              </p:cNvPr>
              <p:cNvGrpSpPr/>
              <p:nvPr/>
            </p:nvGrpSpPr>
            <p:grpSpPr>
              <a:xfrm>
                <a:off x="3927927" y="4985321"/>
                <a:ext cx="501923" cy="499261"/>
                <a:chOff x="2404875" y="3955825"/>
                <a:chExt cx="296950" cy="295375"/>
              </a:xfrm>
              <a:grpFill/>
            </p:grpSpPr>
            <p:sp>
              <p:nvSpPr>
                <p:cNvPr id="1220" name="Google Shape;9339;p73">
                  <a:extLst>
                    <a:ext uri="{FF2B5EF4-FFF2-40B4-BE49-F238E27FC236}">
                      <a16:creationId xmlns:a16="http://schemas.microsoft.com/office/drawing/2014/main" id="{63E27588-28CE-8D6B-2FC3-262F8F114933}"/>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21" name="Google Shape;9340;p73">
                  <a:extLst>
                    <a:ext uri="{FF2B5EF4-FFF2-40B4-BE49-F238E27FC236}">
                      <a16:creationId xmlns:a16="http://schemas.microsoft.com/office/drawing/2014/main" id="{6B88CFC3-3F30-EDDE-E5D1-1DBA3EEBC908}"/>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22" name="Google Shape;9341;p73">
                  <a:extLst>
                    <a:ext uri="{FF2B5EF4-FFF2-40B4-BE49-F238E27FC236}">
                      <a16:creationId xmlns:a16="http://schemas.microsoft.com/office/drawing/2014/main" id="{7CAF4948-29BD-3372-812D-FBA02F6957AE}"/>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23" name="Google Shape;9342;p73">
                  <a:extLst>
                    <a:ext uri="{FF2B5EF4-FFF2-40B4-BE49-F238E27FC236}">
                      <a16:creationId xmlns:a16="http://schemas.microsoft.com/office/drawing/2014/main" id="{8AD3F6F5-D16C-F3AE-5C2E-74DEDB73AB66}"/>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50" name="Google Shape;9343;p73">
                <a:extLst>
                  <a:ext uri="{FF2B5EF4-FFF2-40B4-BE49-F238E27FC236}">
                    <a16:creationId xmlns:a16="http://schemas.microsoft.com/office/drawing/2014/main" id="{204FDC06-BB04-B47F-7B57-884AA99C6455}"/>
                  </a:ext>
                </a:extLst>
              </p:cNvPr>
              <p:cNvGrpSpPr/>
              <p:nvPr/>
            </p:nvGrpSpPr>
            <p:grpSpPr>
              <a:xfrm>
                <a:off x="7112857" y="3747882"/>
                <a:ext cx="499303" cy="500612"/>
                <a:chOff x="4263650" y="3235150"/>
                <a:chExt cx="295400" cy="296175"/>
              </a:xfrm>
              <a:grpFill/>
            </p:grpSpPr>
            <p:sp>
              <p:nvSpPr>
                <p:cNvPr id="1215" name="Google Shape;9344;p73">
                  <a:extLst>
                    <a:ext uri="{FF2B5EF4-FFF2-40B4-BE49-F238E27FC236}">
                      <a16:creationId xmlns:a16="http://schemas.microsoft.com/office/drawing/2014/main" id="{7A7D2C2E-9A1E-05EF-DC80-56B79EC03942}"/>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16" name="Google Shape;9345;p73">
                  <a:extLst>
                    <a:ext uri="{FF2B5EF4-FFF2-40B4-BE49-F238E27FC236}">
                      <a16:creationId xmlns:a16="http://schemas.microsoft.com/office/drawing/2014/main" id="{F58D440C-8E61-F48E-07F9-F8153594ABE4}"/>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17" name="Google Shape;9346;p73">
                  <a:extLst>
                    <a:ext uri="{FF2B5EF4-FFF2-40B4-BE49-F238E27FC236}">
                      <a16:creationId xmlns:a16="http://schemas.microsoft.com/office/drawing/2014/main" id="{B357C58D-1063-9709-6C51-5F45698D0C2C}"/>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18" name="Google Shape;9347;p73">
                  <a:extLst>
                    <a:ext uri="{FF2B5EF4-FFF2-40B4-BE49-F238E27FC236}">
                      <a16:creationId xmlns:a16="http://schemas.microsoft.com/office/drawing/2014/main" id="{390D3565-032D-FD27-5FE6-9CC40145A5C6}"/>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19" name="Google Shape;9348;p73">
                  <a:extLst>
                    <a:ext uri="{FF2B5EF4-FFF2-40B4-BE49-F238E27FC236}">
                      <a16:creationId xmlns:a16="http://schemas.microsoft.com/office/drawing/2014/main" id="{D62C8455-D5D1-ECD3-E9EB-D0A731B72012}"/>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51" name="Google Shape;9349;p73">
                <a:extLst>
                  <a:ext uri="{FF2B5EF4-FFF2-40B4-BE49-F238E27FC236}">
                    <a16:creationId xmlns:a16="http://schemas.microsoft.com/office/drawing/2014/main" id="{D7FA3741-42F5-ACB0-C516-201B255039FD}"/>
                  </a:ext>
                </a:extLst>
              </p:cNvPr>
              <p:cNvGrpSpPr/>
              <p:nvPr/>
            </p:nvGrpSpPr>
            <p:grpSpPr>
              <a:xfrm>
                <a:off x="7109540" y="4393899"/>
                <a:ext cx="505937" cy="468667"/>
                <a:chOff x="4266025" y="3609275"/>
                <a:chExt cx="299325" cy="277275"/>
              </a:xfrm>
              <a:grpFill/>
            </p:grpSpPr>
            <p:sp>
              <p:nvSpPr>
                <p:cNvPr id="1213" name="Google Shape;9350;p73">
                  <a:extLst>
                    <a:ext uri="{FF2B5EF4-FFF2-40B4-BE49-F238E27FC236}">
                      <a16:creationId xmlns:a16="http://schemas.microsoft.com/office/drawing/2014/main" id="{3C0E8C52-D89C-46CE-BD19-6D7466C6EC81}"/>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14" name="Google Shape;9351;p73">
                  <a:extLst>
                    <a:ext uri="{FF2B5EF4-FFF2-40B4-BE49-F238E27FC236}">
                      <a16:creationId xmlns:a16="http://schemas.microsoft.com/office/drawing/2014/main" id="{7C9F15CA-4E9D-CAEA-0220-1EC279DDEC33}"/>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52" name="Google Shape;9352;p73">
                <a:extLst>
                  <a:ext uri="{FF2B5EF4-FFF2-40B4-BE49-F238E27FC236}">
                    <a16:creationId xmlns:a16="http://schemas.microsoft.com/office/drawing/2014/main" id="{C1E0F374-4C02-3872-1EF8-5A4C68408A0F}"/>
                  </a:ext>
                </a:extLst>
              </p:cNvPr>
              <p:cNvGrpSpPr/>
              <p:nvPr/>
            </p:nvGrpSpPr>
            <p:grpSpPr>
              <a:xfrm>
                <a:off x="7110195" y="4985321"/>
                <a:ext cx="504627" cy="499261"/>
                <a:chOff x="4263650" y="3963700"/>
                <a:chExt cx="298550" cy="295375"/>
              </a:xfrm>
              <a:grpFill/>
            </p:grpSpPr>
            <p:sp>
              <p:nvSpPr>
                <p:cNvPr id="1206" name="Google Shape;9353;p73">
                  <a:extLst>
                    <a:ext uri="{FF2B5EF4-FFF2-40B4-BE49-F238E27FC236}">
                      <a16:creationId xmlns:a16="http://schemas.microsoft.com/office/drawing/2014/main" id="{7E6F641A-BC15-7B9C-C3BA-38FB8A2DFB2D}"/>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07" name="Google Shape;9354;p73">
                  <a:extLst>
                    <a:ext uri="{FF2B5EF4-FFF2-40B4-BE49-F238E27FC236}">
                      <a16:creationId xmlns:a16="http://schemas.microsoft.com/office/drawing/2014/main" id="{2BA085E6-AEDB-0A77-5247-D5633CB6A059}"/>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08" name="Google Shape;9355;p73">
                  <a:extLst>
                    <a:ext uri="{FF2B5EF4-FFF2-40B4-BE49-F238E27FC236}">
                      <a16:creationId xmlns:a16="http://schemas.microsoft.com/office/drawing/2014/main" id="{F4F9F22C-71BB-AC52-7969-7DCD0A3C5B56}"/>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09" name="Google Shape;9356;p73">
                  <a:extLst>
                    <a:ext uri="{FF2B5EF4-FFF2-40B4-BE49-F238E27FC236}">
                      <a16:creationId xmlns:a16="http://schemas.microsoft.com/office/drawing/2014/main" id="{02EA0945-0726-B131-FE38-DA658AC4586C}"/>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10" name="Google Shape;9357;p73">
                  <a:extLst>
                    <a:ext uri="{FF2B5EF4-FFF2-40B4-BE49-F238E27FC236}">
                      <a16:creationId xmlns:a16="http://schemas.microsoft.com/office/drawing/2014/main" id="{3754B243-6D70-E520-2315-B05B5729B724}"/>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11" name="Google Shape;9358;p73">
                  <a:extLst>
                    <a:ext uri="{FF2B5EF4-FFF2-40B4-BE49-F238E27FC236}">
                      <a16:creationId xmlns:a16="http://schemas.microsoft.com/office/drawing/2014/main" id="{9F94EDA6-E9A3-E827-6084-595D561C188E}"/>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12" name="Google Shape;9359;p73">
                  <a:extLst>
                    <a:ext uri="{FF2B5EF4-FFF2-40B4-BE49-F238E27FC236}">
                      <a16:creationId xmlns:a16="http://schemas.microsoft.com/office/drawing/2014/main" id="{0CA7C3EB-FFE2-251C-E3DF-F59823D81257}"/>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53" name="Google Shape;9360;p73">
                <a:extLst>
                  <a:ext uri="{FF2B5EF4-FFF2-40B4-BE49-F238E27FC236}">
                    <a16:creationId xmlns:a16="http://schemas.microsoft.com/office/drawing/2014/main" id="{B5EC5800-2F4C-4F7F-3BF1-A0CD758B9EC0}"/>
                  </a:ext>
                </a:extLst>
              </p:cNvPr>
              <p:cNvGrpSpPr/>
              <p:nvPr/>
            </p:nvGrpSpPr>
            <p:grpSpPr>
              <a:xfrm>
                <a:off x="10368218" y="3747882"/>
                <a:ext cx="323559" cy="500612"/>
                <a:chOff x="6164975" y="3211525"/>
                <a:chExt cx="191425" cy="296175"/>
              </a:xfrm>
              <a:grpFill/>
            </p:grpSpPr>
            <p:sp>
              <p:nvSpPr>
                <p:cNvPr id="1199" name="Google Shape;9361;p73">
                  <a:extLst>
                    <a:ext uri="{FF2B5EF4-FFF2-40B4-BE49-F238E27FC236}">
                      <a16:creationId xmlns:a16="http://schemas.microsoft.com/office/drawing/2014/main" id="{2068B8A6-26AE-691A-E45B-D93CF0E52407}"/>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00" name="Google Shape;9362;p73">
                  <a:extLst>
                    <a:ext uri="{FF2B5EF4-FFF2-40B4-BE49-F238E27FC236}">
                      <a16:creationId xmlns:a16="http://schemas.microsoft.com/office/drawing/2014/main" id="{5E30948C-C2FA-AB5B-326E-BEB0484F5BF8}"/>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01" name="Google Shape;9363;p73">
                  <a:extLst>
                    <a:ext uri="{FF2B5EF4-FFF2-40B4-BE49-F238E27FC236}">
                      <a16:creationId xmlns:a16="http://schemas.microsoft.com/office/drawing/2014/main" id="{DDC88948-D697-068D-0F66-461F8E1F16B3}"/>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02" name="Google Shape;9364;p73">
                  <a:extLst>
                    <a:ext uri="{FF2B5EF4-FFF2-40B4-BE49-F238E27FC236}">
                      <a16:creationId xmlns:a16="http://schemas.microsoft.com/office/drawing/2014/main" id="{E153506C-19A4-6557-8F98-18721B102101}"/>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03" name="Google Shape;9365;p73">
                  <a:extLst>
                    <a:ext uri="{FF2B5EF4-FFF2-40B4-BE49-F238E27FC236}">
                      <a16:creationId xmlns:a16="http://schemas.microsoft.com/office/drawing/2014/main" id="{56F43617-1DA2-57E0-4748-1A2B3D95FB0C}"/>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04" name="Google Shape;9366;p73">
                  <a:extLst>
                    <a:ext uri="{FF2B5EF4-FFF2-40B4-BE49-F238E27FC236}">
                      <a16:creationId xmlns:a16="http://schemas.microsoft.com/office/drawing/2014/main" id="{158D6822-E439-CBB6-6DAE-9E684691B77B}"/>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205" name="Google Shape;9367;p73">
                  <a:extLst>
                    <a:ext uri="{FF2B5EF4-FFF2-40B4-BE49-F238E27FC236}">
                      <a16:creationId xmlns:a16="http://schemas.microsoft.com/office/drawing/2014/main" id="{14A13B12-AC1F-28BC-FC68-3139E4D3F019}"/>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54" name="Google Shape;9368;p73">
                <a:extLst>
                  <a:ext uri="{FF2B5EF4-FFF2-40B4-BE49-F238E27FC236}">
                    <a16:creationId xmlns:a16="http://schemas.microsoft.com/office/drawing/2014/main" id="{218095D7-5872-BC0E-5CD8-F652F2EC765D}"/>
                  </a:ext>
                </a:extLst>
              </p:cNvPr>
              <p:cNvGrpSpPr/>
              <p:nvPr/>
            </p:nvGrpSpPr>
            <p:grpSpPr>
              <a:xfrm>
                <a:off x="1400391" y="3747903"/>
                <a:ext cx="504627" cy="500571"/>
                <a:chOff x="946175" y="3253275"/>
                <a:chExt cx="298550" cy="296150"/>
              </a:xfrm>
              <a:grpFill/>
            </p:grpSpPr>
            <p:sp>
              <p:nvSpPr>
                <p:cNvPr id="1194" name="Google Shape;9369;p73">
                  <a:extLst>
                    <a:ext uri="{FF2B5EF4-FFF2-40B4-BE49-F238E27FC236}">
                      <a16:creationId xmlns:a16="http://schemas.microsoft.com/office/drawing/2014/main" id="{55C0C963-B890-37EE-AB38-290FD1EB786B}"/>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95" name="Google Shape;9370;p73">
                  <a:extLst>
                    <a:ext uri="{FF2B5EF4-FFF2-40B4-BE49-F238E27FC236}">
                      <a16:creationId xmlns:a16="http://schemas.microsoft.com/office/drawing/2014/main" id="{715644DE-52CF-1868-8766-ED89D088B37B}"/>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96" name="Google Shape;9371;p73">
                  <a:extLst>
                    <a:ext uri="{FF2B5EF4-FFF2-40B4-BE49-F238E27FC236}">
                      <a16:creationId xmlns:a16="http://schemas.microsoft.com/office/drawing/2014/main" id="{1C4C9E37-2BA1-D74E-4F52-3818CE4DB0EF}"/>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97" name="Google Shape;9372;p73">
                  <a:extLst>
                    <a:ext uri="{FF2B5EF4-FFF2-40B4-BE49-F238E27FC236}">
                      <a16:creationId xmlns:a16="http://schemas.microsoft.com/office/drawing/2014/main" id="{F7973A65-C38D-02DD-90A4-A2C4FE266B7D}"/>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98" name="Google Shape;9373;p73">
                  <a:extLst>
                    <a:ext uri="{FF2B5EF4-FFF2-40B4-BE49-F238E27FC236}">
                      <a16:creationId xmlns:a16="http://schemas.microsoft.com/office/drawing/2014/main" id="{8AF979EA-93AA-A381-CD77-F4C89EFA8B01}"/>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55" name="Google Shape;9374;p73">
                <a:extLst>
                  <a:ext uri="{FF2B5EF4-FFF2-40B4-BE49-F238E27FC236}">
                    <a16:creationId xmlns:a16="http://schemas.microsoft.com/office/drawing/2014/main" id="{1CBAA459-CA46-AC2E-4288-490ECADA123D}"/>
                  </a:ext>
                </a:extLst>
              </p:cNvPr>
              <p:cNvGrpSpPr/>
              <p:nvPr/>
            </p:nvGrpSpPr>
            <p:grpSpPr>
              <a:xfrm>
                <a:off x="1401722" y="4379912"/>
                <a:ext cx="501965" cy="496642"/>
                <a:chOff x="946175" y="3619500"/>
                <a:chExt cx="296975" cy="293825"/>
              </a:xfrm>
              <a:grpFill/>
            </p:grpSpPr>
            <p:sp>
              <p:nvSpPr>
                <p:cNvPr id="1188" name="Google Shape;9375;p73">
                  <a:extLst>
                    <a:ext uri="{FF2B5EF4-FFF2-40B4-BE49-F238E27FC236}">
                      <a16:creationId xmlns:a16="http://schemas.microsoft.com/office/drawing/2014/main" id="{FA62B31A-E727-5C65-9CA4-491534A49DAE}"/>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89" name="Google Shape;9376;p73">
                  <a:extLst>
                    <a:ext uri="{FF2B5EF4-FFF2-40B4-BE49-F238E27FC236}">
                      <a16:creationId xmlns:a16="http://schemas.microsoft.com/office/drawing/2014/main" id="{0A69D9AE-278F-4437-DE76-786772BFEBA9}"/>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90" name="Google Shape;9377;p73">
                  <a:extLst>
                    <a:ext uri="{FF2B5EF4-FFF2-40B4-BE49-F238E27FC236}">
                      <a16:creationId xmlns:a16="http://schemas.microsoft.com/office/drawing/2014/main" id="{DC867C9E-0397-7286-1001-07092FACF843}"/>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91" name="Google Shape;9378;p73">
                  <a:extLst>
                    <a:ext uri="{FF2B5EF4-FFF2-40B4-BE49-F238E27FC236}">
                      <a16:creationId xmlns:a16="http://schemas.microsoft.com/office/drawing/2014/main" id="{0940D190-DE46-4237-4BF4-FEAEE2B00774}"/>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92" name="Google Shape;9379;p73">
                  <a:extLst>
                    <a:ext uri="{FF2B5EF4-FFF2-40B4-BE49-F238E27FC236}">
                      <a16:creationId xmlns:a16="http://schemas.microsoft.com/office/drawing/2014/main" id="{0099A810-30EC-E809-B3F5-3DCB7C5E537F}"/>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93" name="Google Shape;9380;p73">
                  <a:extLst>
                    <a:ext uri="{FF2B5EF4-FFF2-40B4-BE49-F238E27FC236}">
                      <a16:creationId xmlns:a16="http://schemas.microsoft.com/office/drawing/2014/main" id="{2F09F344-9CE2-32E4-B097-4253EBC4991F}"/>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56" name="Google Shape;9381;p73">
                <a:extLst>
                  <a:ext uri="{FF2B5EF4-FFF2-40B4-BE49-F238E27FC236}">
                    <a16:creationId xmlns:a16="http://schemas.microsoft.com/office/drawing/2014/main" id="{ABB7F9E8-CEB0-DF06-794B-85C91D41A375}"/>
                  </a:ext>
                </a:extLst>
              </p:cNvPr>
              <p:cNvGrpSpPr/>
              <p:nvPr/>
            </p:nvGrpSpPr>
            <p:grpSpPr>
              <a:xfrm>
                <a:off x="1401067" y="4983990"/>
                <a:ext cx="503276" cy="501923"/>
                <a:chOff x="944600" y="3981825"/>
                <a:chExt cx="297750" cy="296950"/>
              </a:xfrm>
              <a:grpFill/>
            </p:grpSpPr>
            <p:sp>
              <p:nvSpPr>
                <p:cNvPr id="1184" name="Google Shape;9382;p73">
                  <a:extLst>
                    <a:ext uri="{FF2B5EF4-FFF2-40B4-BE49-F238E27FC236}">
                      <a16:creationId xmlns:a16="http://schemas.microsoft.com/office/drawing/2014/main" id="{080434BB-E250-F5F8-1F96-42C06B0C6C4A}"/>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85" name="Google Shape;9383;p73">
                  <a:extLst>
                    <a:ext uri="{FF2B5EF4-FFF2-40B4-BE49-F238E27FC236}">
                      <a16:creationId xmlns:a16="http://schemas.microsoft.com/office/drawing/2014/main" id="{B5931B89-5E52-1615-87D8-AECDA9B61C50}"/>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86" name="Google Shape;9384;p73">
                  <a:extLst>
                    <a:ext uri="{FF2B5EF4-FFF2-40B4-BE49-F238E27FC236}">
                      <a16:creationId xmlns:a16="http://schemas.microsoft.com/office/drawing/2014/main" id="{81103E88-D159-D87F-89D2-7B0494482542}"/>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87" name="Google Shape;9385;p73">
                  <a:extLst>
                    <a:ext uri="{FF2B5EF4-FFF2-40B4-BE49-F238E27FC236}">
                      <a16:creationId xmlns:a16="http://schemas.microsoft.com/office/drawing/2014/main" id="{6FE276B8-52C4-BF84-8891-5D8337A9E6C8}"/>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57" name="Google Shape;9386;p73">
                <a:extLst>
                  <a:ext uri="{FF2B5EF4-FFF2-40B4-BE49-F238E27FC236}">
                    <a16:creationId xmlns:a16="http://schemas.microsoft.com/office/drawing/2014/main" id="{488C4CE7-A56B-D7CD-EAA9-3258D478B019}"/>
                  </a:ext>
                </a:extLst>
              </p:cNvPr>
              <p:cNvGrpSpPr/>
              <p:nvPr/>
            </p:nvGrpSpPr>
            <p:grpSpPr>
              <a:xfrm>
                <a:off x="4571286" y="3748557"/>
                <a:ext cx="500612" cy="499261"/>
                <a:chOff x="2768750" y="3227275"/>
                <a:chExt cx="296175" cy="295375"/>
              </a:xfrm>
              <a:grpFill/>
            </p:grpSpPr>
            <p:sp>
              <p:nvSpPr>
                <p:cNvPr id="1176" name="Google Shape;9387;p73">
                  <a:extLst>
                    <a:ext uri="{FF2B5EF4-FFF2-40B4-BE49-F238E27FC236}">
                      <a16:creationId xmlns:a16="http://schemas.microsoft.com/office/drawing/2014/main" id="{35A5EC58-974F-F233-3D57-B0F32E477C6D}"/>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77" name="Google Shape;9388;p73">
                  <a:extLst>
                    <a:ext uri="{FF2B5EF4-FFF2-40B4-BE49-F238E27FC236}">
                      <a16:creationId xmlns:a16="http://schemas.microsoft.com/office/drawing/2014/main" id="{99CBBBDF-0DCF-CE74-E0D3-242DF79EC4A9}"/>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78" name="Google Shape;9389;p73">
                  <a:extLst>
                    <a:ext uri="{FF2B5EF4-FFF2-40B4-BE49-F238E27FC236}">
                      <a16:creationId xmlns:a16="http://schemas.microsoft.com/office/drawing/2014/main" id="{AA511131-263D-43B5-618F-4D659C6C7A18}"/>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79" name="Google Shape;9390;p73">
                  <a:extLst>
                    <a:ext uri="{FF2B5EF4-FFF2-40B4-BE49-F238E27FC236}">
                      <a16:creationId xmlns:a16="http://schemas.microsoft.com/office/drawing/2014/main" id="{92A58CAE-740C-3E17-91D4-FAD754C22B03}"/>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80" name="Google Shape;9391;p73">
                  <a:extLst>
                    <a:ext uri="{FF2B5EF4-FFF2-40B4-BE49-F238E27FC236}">
                      <a16:creationId xmlns:a16="http://schemas.microsoft.com/office/drawing/2014/main" id="{18E9B2BD-C612-2A86-7C0D-0F319898DECF}"/>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81" name="Google Shape;9392;p73">
                  <a:extLst>
                    <a:ext uri="{FF2B5EF4-FFF2-40B4-BE49-F238E27FC236}">
                      <a16:creationId xmlns:a16="http://schemas.microsoft.com/office/drawing/2014/main" id="{60EECCD2-8736-6C43-52AE-04695B814018}"/>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82" name="Google Shape;9393;p73">
                  <a:extLst>
                    <a:ext uri="{FF2B5EF4-FFF2-40B4-BE49-F238E27FC236}">
                      <a16:creationId xmlns:a16="http://schemas.microsoft.com/office/drawing/2014/main" id="{FB701F25-CACD-9EC2-104A-AA1EE42DDCAF}"/>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83" name="Google Shape;9394;p73">
                  <a:extLst>
                    <a:ext uri="{FF2B5EF4-FFF2-40B4-BE49-F238E27FC236}">
                      <a16:creationId xmlns:a16="http://schemas.microsoft.com/office/drawing/2014/main" id="{5761DF52-6F2C-41A9-3C93-86D3C1D5F60C}"/>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58" name="Google Shape;9395;p73">
                <a:extLst>
                  <a:ext uri="{FF2B5EF4-FFF2-40B4-BE49-F238E27FC236}">
                    <a16:creationId xmlns:a16="http://schemas.microsoft.com/office/drawing/2014/main" id="{4D3D8B21-9CEC-9A05-F2C2-0A7211CA57A3}"/>
                  </a:ext>
                </a:extLst>
              </p:cNvPr>
              <p:cNvGrpSpPr/>
              <p:nvPr/>
            </p:nvGrpSpPr>
            <p:grpSpPr>
              <a:xfrm>
                <a:off x="4601244" y="4379003"/>
                <a:ext cx="440694" cy="498458"/>
                <a:chOff x="2786075" y="3591800"/>
                <a:chExt cx="260725" cy="294900"/>
              </a:xfrm>
              <a:grpFill/>
            </p:grpSpPr>
            <p:sp>
              <p:nvSpPr>
                <p:cNvPr id="1171" name="Google Shape;9396;p73">
                  <a:extLst>
                    <a:ext uri="{FF2B5EF4-FFF2-40B4-BE49-F238E27FC236}">
                      <a16:creationId xmlns:a16="http://schemas.microsoft.com/office/drawing/2014/main" id="{CFCB49CC-5C5E-A617-8052-42F59D69931C}"/>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72" name="Google Shape;9397;p73">
                  <a:extLst>
                    <a:ext uri="{FF2B5EF4-FFF2-40B4-BE49-F238E27FC236}">
                      <a16:creationId xmlns:a16="http://schemas.microsoft.com/office/drawing/2014/main" id="{5D56033F-D656-2B8F-BFC6-F9C6D3F593C6}"/>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73" name="Google Shape;9398;p73">
                  <a:extLst>
                    <a:ext uri="{FF2B5EF4-FFF2-40B4-BE49-F238E27FC236}">
                      <a16:creationId xmlns:a16="http://schemas.microsoft.com/office/drawing/2014/main" id="{D8B7EEED-3451-246A-AE1B-50E5799DEBFB}"/>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74" name="Google Shape;9399;p73">
                  <a:extLst>
                    <a:ext uri="{FF2B5EF4-FFF2-40B4-BE49-F238E27FC236}">
                      <a16:creationId xmlns:a16="http://schemas.microsoft.com/office/drawing/2014/main" id="{2E6BC465-621B-305D-F387-71E293070E90}"/>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75" name="Google Shape;9400;p73">
                  <a:extLst>
                    <a:ext uri="{FF2B5EF4-FFF2-40B4-BE49-F238E27FC236}">
                      <a16:creationId xmlns:a16="http://schemas.microsoft.com/office/drawing/2014/main" id="{D44A5371-0F9E-D2AC-8A58-945653F955A9}"/>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59" name="Google Shape;9401;p73">
                <a:extLst>
                  <a:ext uri="{FF2B5EF4-FFF2-40B4-BE49-F238E27FC236}">
                    <a16:creationId xmlns:a16="http://schemas.microsoft.com/office/drawing/2014/main" id="{48E26EF3-A31C-9CC9-4BF7-EE20D0227805}"/>
                  </a:ext>
                </a:extLst>
              </p:cNvPr>
              <p:cNvGrpSpPr/>
              <p:nvPr/>
            </p:nvGrpSpPr>
            <p:grpSpPr>
              <a:xfrm>
                <a:off x="4659158" y="4984646"/>
                <a:ext cx="324868" cy="500612"/>
                <a:chOff x="2819150" y="3955025"/>
                <a:chExt cx="192200" cy="296175"/>
              </a:xfrm>
              <a:grpFill/>
            </p:grpSpPr>
            <p:sp>
              <p:nvSpPr>
                <p:cNvPr id="1167" name="Google Shape;9402;p73">
                  <a:extLst>
                    <a:ext uri="{FF2B5EF4-FFF2-40B4-BE49-F238E27FC236}">
                      <a16:creationId xmlns:a16="http://schemas.microsoft.com/office/drawing/2014/main" id="{E48F3736-1F45-DDF7-4C46-3BA4DF49A94B}"/>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68" name="Google Shape;9403;p73">
                  <a:extLst>
                    <a:ext uri="{FF2B5EF4-FFF2-40B4-BE49-F238E27FC236}">
                      <a16:creationId xmlns:a16="http://schemas.microsoft.com/office/drawing/2014/main" id="{F9BC09BE-E8FB-9A99-3C62-36CAF689ADC9}"/>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69" name="Google Shape;9404;p73">
                  <a:extLst>
                    <a:ext uri="{FF2B5EF4-FFF2-40B4-BE49-F238E27FC236}">
                      <a16:creationId xmlns:a16="http://schemas.microsoft.com/office/drawing/2014/main" id="{D72B45E7-820B-1637-E70E-B81F256F8D63}"/>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70" name="Google Shape;9405;p73">
                  <a:extLst>
                    <a:ext uri="{FF2B5EF4-FFF2-40B4-BE49-F238E27FC236}">
                      <a16:creationId xmlns:a16="http://schemas.microsoft.com/office/drawing/2014/main" id="{2525FC8F-600E-20A5-230E-031483E1705A}"/>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60" name="Google Shape;9406;p73">
                <a:extLst>
                  <a:ext uri="{FF2B5EF4-FFF2-40B4-BE49-F238E27FC236}">
                    <a16:creationId xmlns:a16="http://schemas.microsoft.com/office/drawing/2014/main" id="{D2EA906C-48B9-4EED-4C2E-697C58B1A523}"/>
                  </a:ext>
                </a:extLst>
              </p:cNvPr>
              <p:cNvGrpSpPr/>
              <p:nvPr/>
            </p:nvGrpSpPr>
            <p:grpSpPr>
              <a:xfrm>
                <a:off x="7743692" y="3749212"/>
                <a:ext cx="499261" cy="497951"/>
                <a:chOff x="4629125" y="3235150"/>
                <a:chExt cx="295375" cy="294600"/>
              </a:xfrm>
              <a:grpFill/>
            </p:grpSpPr>
            <p:sp>
              <p:nvSpPr>
                <p:cNvPr id="1162" name="Google Shape;9407;p73">
                  <a:extLst>
                    <a:ext uri="{FF2B5EF4-FFF2-40B4-BE49-F238E27FC236}">
                      <a16:creationId xmlns:a16="http://schemas.microsoft.com/office/drawing/2014/main" id="{18695931-6852-C3A1-6988-0E94490A2B30}"/>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63" name="Google Shape;9408;p73">
                  <a:extLst>
                    <a:ext uri="{FF2B5EF4-FFF2-40B4-BE49-F238E27FC236}">
                      <a16:creationId xmlns:a16="http://schemas.microsoft.com/office/drawing/2014/main" id="{40F8BE11-0BCE-D9DC-E13D-AB6D99AD0292}"/>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64" name="Google Shape;9409;p73">
                  <a:extLst>
                    <a:ext uri="{FF2B5EF4-FFF2-40B4-BE49-F238E27FC236}">
                      <a16:creationId xmlns:a16="http://schemas.microsoft.com/office/drawing/2014/main" id="{F9A472DA-FB04-13C0-4A6A-7F1D4EEDF03C}"/>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65" name="Google Shape;9410;p73">
                  <a:extLst>
                    <a:ext uri="{FF2B5EF4-FFF2-40B4-BE49-F238E27FC236}">
                      <a16:creationId xmlns:a16="http://schemas.microsoft.com/office/drawing/2014/main" id="{9961F51A-709D-4219-F217-547F7EB783F3}"/>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66" name="Google Shape;9411;p73">
                  <a:extLst>
                    <a:ext uri="{FF2B5EF4-FFF2-40B4-BE49-F238E27FC236}">
                      <a16:creationId xmlns:a16="http://schemas.microsoft.com/office/drawing/2014/main" id="{421531C9-B2BB-A03A-EBE8-AF09EB6F80D1}"/>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61" name="Google Shape;9412;p73">
                <a:extLst>
                  <a:ext uri="{FF2B5EF4-FFF2-40B4-BE49-F238E27FC236}">
                    <a16:creationId xmlns:a16="http://schemas.microsoft.com/office/drawing/2014/main" id="{6DBDBD8B-8176-6618-90C7-570F4C652B0B}"/>
                  </a:ext>
                </a:extLst>
              </p:cNvPr>
              <p:cNvGrpSpPr/>
              <p:nvPr/>
            </p:nvGrpSpPr>
            <p:grpSpPr>
              <a:xfrm>
                <a:off x="7743671" y="4378602"/>
                <a:ext cx="499303" cy="499261"/>
                <a:chOff x="4628325" y="3599825"/>
                <a:chExt cx="295400" cy="295375"/>
              </a:xfrm>
              <a:grpFill/>
            </p:grpSpPr>
            <p:sp>
              <p:nvSpPr>
                <p:cNvPr id="1150" name="Google Shape;9413;p73">
                  <a:extLst>
                    <a:ext uri="{FF2B5EF4-FFF2-40B4-BE49-F238E27FC236}">
                      <a16:creationId xmlns:a16="http://schemas.microsoft.com/office/drawing/2014/main" id="{079D9857-D3B2-92D3-3CD9-3CDE972FE36C}"/>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51" name="Google Shape;9414;p73">
                  <a:extLst>
                    <a:ext uri="{FF2B5EF4-FFF2-40B4-BE49-F238E27FC236}">
                      <a16:creationId xmlns:a16="http://schemas.microsoft.com/office/drawing/2014/main" id="{2DB02278-D3C0-3C73-613B-35D5B9C659D8}"/>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52" name="Google Shape;9415;p73">
                  <a:extLst>
                    <a:ext uri="{FF2B5EF4-FFF2-40B4-BE49-F238E27FC236}">
                      <a16:creationId xmlns:a16="http://schemas.microsoft.com/office/drawing/2014/main" id="{BBE9D963-AF8B-7154-F35C-784F61817163}"/>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53" name="Google Shape;9416;p73">
                  <a:extLst>
                    <a:ext uri="{FF2B5EF4-FFF2-40B4-BE49-F238E27FC236}">
                      <a16:creationId xmlns:a16="http://schemas.microsoft.com/office/drawing/2014/main" id="{F95B1D32-927C-DF16-9195-20F8899EA901}"/>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54" name="Google Shape;9417;p73">
                  <a:extLst>
                    <a:ext uri="{FF2B5EF4-FFF2-40B4-BE49-F238E27FC236}">
                      <a16:creationId xmlns:a16="http://schemas.microsoft.com/office/drawing/2014/main" id="{7DDF0475-2DB7-2C8D-0273-D456D0FCDCA7}"/>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55" name="Google Shape;9418;p73">
                  <a:extLst>
                    <a:ext uri="{FF2B5EF4-FFF2-40B4-BE49-F238E27FC236}">
                      <a16:creationId xmlns:a16="http://schemas.microsoft.com/office/drawing/2014/main" id="{F4296AD2-8AA9-D5D6-A100-009DCC295220}"/>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56" name="Google Shape;9419;p73">
                  <a:extLst>
                    <a:ext uri="{FF2B5EF4-FFF2-40B4-BE49-F238E27FC236}">
                      <a16:creationId xmlns:a16="http://schemas.microsoft.com/office/drawing/2014/main" id="{C452DCD2-E717-3704-7CC3-D83E3C4F2BC9}"/>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57" name="Google Shape;9420;p73">
                  <a:extLst>
                    <a:ext uri="{FF2B5EF4-FFF2-40B4-BE49-F238E27FC236}">
                      <a16:creationId xmlns:a16="http://schemas.microsoft.com/office/drawing/2014/main" id="{CC62BB78-DB9E-758F-DDEF-B97BD815787A}"/>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58" name="Google Shape;9421;p73">
                  <a:extLst>
                    <a:ext uri="{FF2B5EF4-FFF2-40B4-BE49-F238E27FC236}">
                      <a16:creationId xmlns:a16="http://schemas.microsoft.com/office/drawing/2014/main" id="{41BA987F-4D81-C931-8021-37B1902273BC}"/>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59" name="Google Shape;9422;p73">
                  <a:extLst>
                    <a:ext uri="{FF2B5EF4-FFF2-40B4-BE49-F238E27FC236}">
                      <a16:creationId xmlns:a16="http://schemas.microsoft.com/office/drawing/2014/main" id="{EFEABA9D-0D76-38D3-4AFA-E84237595238}"/>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60" name="Google Shape;9423;p73">
                  <a:extLst>
                    <a:ext uri="{FF2B5EF4-FFF2-40B4-BE49-F238E27FC236}">
                      <a16:creationId xmlns:a16="http://schemas.microsoft.com/office/drawing/2014/main" id="{4A68C76A-07DA-7FB0-2EAC-D20C48631D55}"/>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61" name="Google Shape;9424;p73">
                  <a:extLst>
                    <a:ext uri="{FF2B5EF4-FFF2-40B4-BE49-F238E27FC236}">
                      <a16:creationId xmlns:a16="http://schemas.microsoft.com/office/drawing/2014/main" id="{876829C3-A45E-A75D-BBFA-95DFD31D9D5F}"/>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62" name="Google Shape;9425;p73">
                <a:extLst>
                  <a:ext uri="{FF2B5EF4-FFF2-40B4-BE49-F238E27FC236}">
                    <a16:creationId xmlns:a16="http://schemas.microsoft.com/office/drawing/2014/main" id="{59DAB5AF-B8D8-20EC-A4D8-624C94B249DE}"/>
                  </a:ext>
                </a:extLst>
              </p:cNvPr>
              <p:cNvGrpSpPr/>
              <p:nvPr/>
            </p:nvGrpSpPr>
            <p:grpSpPr>
              <a:xfrm>
                <a:off x="7773631" y="4984646"/>
                <a:ext cx="439383" cy="500612"/>
                <a:chOff x="4645650" y="3962900"/>
                <a:chExt cx="259950" cy="296175"/>
              </a:xfrm>
              <a:grpFill/>
            </p:grpSpPr>
            <p:sp>
              <p:nvSpPr>
                <p:cNvPr id="1144" name="Google Shape;9426;p73">
                  <a:extLst>
                    <a:ext uri="{FF2B5EF4-FFF2-40B4-BE49-F238E27FC236}">
                      <a16:creationId xmlns:a16="http://schemas.microsoft.com/office/drawing/2014/main" id="{43558D99-34F8-5C17-7046-C9DFE7AD7D81}"/>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45" name="Google Shape;9427;p73">
                  <a:extLst>
                    <a:ext uri="{FF2B5EF4-FFF2-40B4-BE49-F238E27FC236}">
                      <a16:creationId xmlns:a16="http://schemas.microsoft.com/office/drawing/2014/main" id="{F038777C-044D-B60F-DAC2-BC707AE66B13}"/>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46" name="Google Shape;9428;p73">
                  <a:extLst>
                    <a:ext uri="{FF2B5EF4-FFF2-40B4-BE49-F238E27FC236}">
                      <a16:creationId xmlns:a16="http://schemas.microsoft.com/office/drawing/2014/main" id="{8BBF6C7F-8C6F-3E07-D31D-090629116FEF}"/>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47" name="Google Shape;9429;p73">
                  <a:extLst>
                    <a:ext uri="{FF2B5EF4-FFF2-40B4-BE49-F238E27FC236}">
                      <a16:creationId xmlns:a16="http://schemas.microsoft.com/office/drawing/2014/main" id="{DB14A68F-D85C-D58D-BB5E-C8E779F20673}"/>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48" name="Google Shape;9430;p73">
                  <a:extLst>
                    <a:ext uri="{FF2B5EF4-FFF2-40B4-BE49-F238E27FC236}">
                      <a16:creationId xmlns:a16="http://schemas.microsoft.com/office/drawing/2014/main" id="{38BA645F-177F-C567-1CA7-04EF919DA5FB}"/>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49" name="Google Shape;9431;p73">
                  <a:extLst>
                    <a:ext uri="{FF2B5EF4-FFF2-40B4-BE49-F238E27FC236}">
                      <a16:creationId xmlns:a16="http://schemas.microsoft.com/office/drawing/2014/main" id="{6D296F31-1527-86CE-E6D3-0BD686D2133A}"/>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63" name="Google Shape;9432;p73">
                <a:extLst>
                  <a:ext uri="{FF2B5EF4-FFF2-40B4-BE49-F238E27FC236}">
                    <a16:creationId xmlns:a16="http://schemas.microsoft.com/office/drawing/2014/main" id="{ABC1DCBA-9216-A703-816A-2C94A30C86E0}"/>
                  </a:ext>
                </a:extLst>
              </p:cNvPr>
              <p:cNvGrpSpPr/>
              <p:nvPr/>
            </p:nvGrpSpPr>
            <p:grpSpPr>
              <a:xfrm>
                <a:off x="10280367" y="4379278"/>
                <a:ext cx="499261" cy="497908"/>
                <a:chOff x="6143725" y="3582500"/>
                <a:chExt cx="295375" cy="294575"/>
              </a:xfrm>
              <a:grpFill/>
            </p:grpSpPr>
            <p:sp>
              <p:nvSpPr>
                <p:cNvPr id="1137" name="Google Shape;9433;p73">
                  <a:extLst>
                    <a:ext uri="{FF2B5EF4-FFF2-40B4-BE49-F238E27FC236}">
                      <a16:creationId xmlns:a16="http://schemas.microsoft.com/office/drawing/2014/main" id="{893DFB02-6119-A5FC-2E75-95711B71134D}"/>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38" name="Google Shape;9434;p73">
                  <a:extLst>
                    <a:ext uri="{FF2B5EF4-FFF2-40B4-BE49-F238E27FC236}">
                      <a16:creationId xmlns:a16="http://schemas.microsoft.com/office/drawing/2014/main" id="{590AF391-8964-86BC-4242-C93F55E584A9}"/>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39" name="Google Shape;9435;p73">
                  <a:extLst>
                    <a:ext uri="{FF2B5EF4-FFF2-40B4-BE49-F238E27FC236}">
                      <a16:creationId xmlns:a16="http://schemas.microsoft.com/office/drawing/2014/main" id="{99585911-541E-6406-19D7-13347FF07DC7}"/>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40" name="Google Shape;9436;p73">
                  <a:extLst>
                    <a:ext uri="{FF2B5EF4-FFF2-40B4-BE49-F238E27FC236}">
                      <a16:creationId xmlns:a16="http://schemas.microsoft.com/office/drawing/2014/main" id="{36EDC1B7-4735-0745-48EB-F25EE3308AFF}"/>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41" name="Google Shape;9437;p73">
                  <a:extLst>
                    <a:ext uri="{FF2B5EF4-FFF2-40B4-BE49-F238E27FC236}">
                      <a16:creationId xmlns:a16="http://schemas.microsoft.com/office/drawing/2014/main" id="{928B5B53-9A2B-FF00-FD11-99139EA11A87}"/>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42" name="Google Shape;9438;p73">
                  <a:extLst>
                    <a:ext uri="{FF2B5EF4-FFF2-40B4-BE49-F238E27FC236}">
                      <a16:creationId xmlns:a16="http://schemas.microsoft.com/office/drawing/2014/main" id="{4CCD8E6F-F152-4FB6-1DFD-70D5B80AB31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43" name="Google Shape;9439;p73">
                  <a:extLst>
                    <a:ext uri="{FF2B5EF4-FFF2-40B4-BE49-F238E27FC236}">
                      <a16:creationId xmlns:a16="http://schemas.microsoft.com/office/drawing/2014/main" id="{4F12C826-4B7C-2785-8C7F-281E34D4B0EB}"/>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64" name="Google Shape;9440;p73">
                <a:extLst>
                  <a:ext uri="{FF2B5EF4-FFF2-40B4-BE49-F238E27FC236}">
                    <a16:creationId xmlns:a16="http://schemas.microsoft.com/office/drawing/2014/main" id="{A67A54CD-F674-9F80-4835-1A46689C3ADD}"/>
                  </a:ext>
                </a:extLst>
              </p:cNvPr>
              <p:cNvGrpSpPr/>
              <p:nvPr/>
            </p:nvGrpSpPr>
            <p:grpSpPr>
              <a:xfrm>
                <a:off x="2037247" y="3747903"/>
                <a:ext cx="501923" cy="500571"/>
                <a:chOff x="1310075" y="3253275"/>
                <a:chExt cx="296950" cy="296150"/>
              </a:xfrm>
              <a:grpFill/>
            </p:grpSpPr>
            <p:sp>
              <p:nvSpPr>
                <p:cNvPr id="1134" name="Google Shape;9441;p73">
                  <a:extLst>
                    <a:ext uri="{FF2B5EF4-FFF2-40B4-BE49-F238E27FC236}">
                      <a16:creationId xmlns:a16="http://schemas.microsoft.com/office/drawing/2014/main" id="{6CAEB10C-018A-617F-C42C-328CA8AE6711}"/>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35" name="Google Shape;9442;p73">
                  <a:extLst>
                    <a:ext uri="{FF2B5EF4-FFF2-40B4-BE49-F238E27FC236}">
                      <a16:creationId xmlns:a16="http://schemas.microsoft.com/office/drawing/2014/main" id="{F6E8A56D-7F49-A1EA-544A-81049F514B73}"/>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36" name="Google Shape;9443;p73">
                  <a:extLst>
                    <a:ext uri="{FF2B5EF4-FFF2-40B4-BE49-F238E27FC236}">
                      <a16:creationId xmlns:a16="http://schemas.microsoft.com/office/drawing/2014/main" id="{A48F8A67-1178-3B4E-4785-3A398A4D1FA7}"/>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965" name="Google Shape;9444;p73">
                <a:extLst>
                  <a:ext uri="{FF2B5EF4-FFF2-40B4-BE49-F238E27FC236}">
                    <a16:creationId xmlns:a16="http://schemas.microsoft.com/office/drawing/2014/main" id="{7A03C392-FA29-200A-FE44-F38FAC08C5F2}"/>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966" name="Google Shape;9445;p73">
                <a:extLst>
                  <a:ext uri="{FF2B5EF4-FFF2-40B4-BE49-F238E27FC236}">
                    <a16:creationId xmlns:a16="http://schemas.microsoft.com/office/drawing/2014/main" id="{B99764C9-83F2-14DE-3A4F-929ECEA47C76}"/>
                  </a:ext>
                </a:extLst>
              </p:cNvPr>
              <p:cNvGrpSpPr/>
              <p:nvPr/>
            </p:nvGrpSpPr>
            <p:grpSpPr>
              <a:xfrm>
                <a:off x="2036572" y="4983505"/>
                <a:ext cx="503276" cy="502894"/>
                <a:chOff x="1310075" y="3980250"/>
                <a:chExt cx="297750" cy="297525"/>
              </a:xfrm>
              <a:grpFill/>
            </p:grpSpPr>
            <p:sp>
              <p:nvSpPr>
                <p:cNvPr id="1130" name="Google Shape;9446;p73">
                  <a:extLst>
                    <a:ext uri="{FF2B5EF4-FFF2-40B4-BE49-F238E27FC236}">
                      <a16:creationId xmlns:a16="http://schemas.microsoft.com/office/drawing/2014/main" id="{C21104C3-4142-42CF-9A78-D109CFA4A64E}"/>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31" name="Google Shape;9447;p73">
                  <a:extLst>
                    <a:ext uri="{FF2B5EF4-FFF2-40B4-BE49-F238E27FC236}">
                      <a16:creationId xmlns:a16="http://schemas.microsoft.com/office/drawing/2014/main" id="{4847F557-28C4-D398-0F66-437114D2243F}"/>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32" name="Google Shape;9448;p73">
                  <a:extLst>
                    <a:ext uri="{FF2B5EF4-FFF2-40B4-BE49-F238E27FC236}">
                      <a16:creationId xmlns:a16="http://schemas.microsoft.com/office/drawing/2014/main" id="{E1CCCFBB-9D66-6529-4217-6DBA30E54ED0}"/>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33" name="Google Shape;9449;p73">
                  <a:extLst>
                    <a:ext uri="{FF2B5EF4-FFF2-40B4-BE49-F238E27FC236}">
                      <a16:creationId xmlns:a16="http://schemas.microsoft.com/office/drawing/2014/main" id="{7F9B9BCC-F6F1-65BE-F656-B3EE444C908B}"/>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67" name="Google Shape;9450;p73">
                <a:extLst>
                  <a:ext uri="{FF2B5EF4-FFF2-40B4-BE49-F238E27FC236}">
                    <a16:creationId xmlns:a16="http://schemas.microsoft.com/office/drawing/2014/main" id="{B7E845C9-561B-435E-3AB8-D196911E422F}"/>
                  </a:ext>
                </a:extLst>
              </p:cNvPr>
              <p:cNvGrpSpPr/>
              <p:nvPr/>
            </p:nvGrpSpPr>
            <p:grpSpPr>
              <a:xfrm>
                <a:off x="5275218" y="3748557"/>
                <a:ext cx="380816" cy="499261"/>
                <a:chOff x="3167275" y="3227275"/>
                <a:chExt cx="225300" cy="295375"/>
              </a:xfrm>
              <a:grpFill/>
            </p:grpSpPr>
            <p:sp>
              <p:nvSpPr>
                <p:cNvPr id="1125" name="Google Shape;9451;p73">
                  <a:extLst>
                    <a:ext uri="{FF2B5EF4-FFF2-40B4-BE49-F238E27FC236}">
                      <a16:creationId xmlns:a16="http://schemas.microsoft.com/office/drawing/2014/main" id="{FBB0431B-0839-9BA9-BFB6-BC50C79DF662}"/>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26" name="Google Shape;9452;p73">
                  <a:extLst>
                    <a:ext uri="{FF2B5EF4-FFF2-40B4-BE49-F238E27FC236}">
                      <a16:creationId xmlns:a16="http://schemas.microsoft.com/office/drawing/2014/main" id="{879E9B12-A07D-131E-55C8-5EE29E694D52}"/>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27" name="Google Shape;9453;p73">
                  <a:extLst>
                    <a:ext uri="{FF2B5EF4-FFF2-40B4-BE49-F238E27FC236}">
                      <a16:creationId xmlns:a16="http://schemas.microsoft.com/office/drawing/2014/main" id="{07248641-690E-D1E5-207F-518B8D1BBE18}"/>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28" name="Google Shape;9454;p73">
                  <a:extLst>
                    <a:ext uri="{FF2B5EF4-FFF2-40B4-BE49-F238E27FC236}">
                      <a16:creationId xmlns:a16="http://schemas.microsoft.com/office/drawing/2014/main" id="{DEF7E5E7-C403-58E7-851F-BEBAEBFF4CE5}"/>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29" name="Google Shape;9455;p73">
                  <a:extLst>
                    <a:ext uri="{FF2B5EF4-FFF2-40B4-BE49-F238E27FC236}">
                      <a16:creationId xmlns:a16="http://schemas.microsoft.com/office/drawing/2014/main" id="{FD9F3AD2-BEB1-BA8B-B019-CCFC5732A85C}"/>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sp>
            <p:nvSpPr>
              <p:cNvPr id="968" name="Google Shape;9456;p73">
                <a:extLst>
                  <a:ext uri="{FF2B5EF4-FFF2-40B4-BE49-F238E27FC236}">
                    <a16:creationId xmlns:a16="http://schemas.microsoft.com/office/drawing/2014/main" id="{1524AA73-2059-83B9-7295-266CAED6DCE4}"/>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nvGrpSpPr>
              <p:cNvPr id="969" name="Google Shape;9457;p73">
                <a:extLst>
                  <a:ext uri="{FF2B5EF4-FFF2-40B4-BE49-F238E27FC236}">
                    <a16:creationId xmlns:a16="http://schemas.microsoft.com/office/drawing/2014/main" id="{B7E58294-E0A5-C403-E5B5-268AD21FF173}"/>
                  </a:ext>
                </a:extLst>
              </p:cNvPr>
              <p:cNvGrpSpPr/>
              <p:nvPr/>
            </p:nvGrpSpPr>
            <p:grpSpPr>
              <a:xfrm>
                <a:off x="5213987" y="4985299"/>
                <a:ext cx="503276" cy="499303"/>
                <a:chOff x="3133425" y="3955025"/>
                <a:chExt cx="297750" cy="295400"/>
              </a:xfrm>
              <a:grpFill/>
            </p:grpSpPr>
            <p:sp>
              <p:nvSpPr>
                <p:cNvPr id="1122" name="Google Shape;9458;p73">
                  <a:extLst>
                    <a:ext uri="{FF2B5EF4-FFF2-40B4-BE49-F238E27FC236}">
                      <a16:creationId xmlns:a16="http://schemas.microsoft.com/office/drawing/2014/main" id="{3744FE07-57A3-4E0F-0712-10832AC40826}"/>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23" name="Google Shape;9459;p73">
                  <a:extLst>
                    <a:ext uri="{FF2B5EF4-FFF2-40B4-BE49-F238E27FC236}">
                      <a16:creationId xmlns:a16="http://schemas.microsoft.com/office/drawing/2014/main" id="{1513925E-4737-F9B2-3273-99135C3D0583}"/>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24" name="Google Shape;9460;p73">
                  <a:extLst>
                    <a:ext uri="{FF2B5EF4-FFF2-40B4-BE49-F238E27FC236}">
                      <a16:creationId xmlns:a16="http://schemas.microsoft.com/office/drawing/2014/main" id="{F6EF40AF-F4DB-EFCF-2497-F39F414FA536}"/>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70" name="Google Shape;9461;p73">
                <a:extLst>
                  <a:ext uri="{FF2B5EF4-FFF2-40B4-BE49-F238E27FC236}">
                    <a16:creationId xmlns:a16="http://schemas.microsoft.com/office/drawing/2014/main" id="{530BBF8A-1D20-C12B-EA8A-50E8FFABF83F}"/>
                  </a:ext>
                </a:extLst>
              </p:cNvPr>
              <p:cNvGrpSpPr/>
              <p:nvPr/>
            </p:nvGrpSpPr>
            <p:grpSpPr>
              <a:xfrm>
                <a:off x="8379176" y="3746993"/>
                <a:ext cx="500612" cy="502387"/>
                <a:chOff x="4991425" y="3234750"/>
                <a:chExt cx="296175" cy="297225"/>
              </a:xfrm>
              <a:grpFill/>
            </p:grpSpPr>
            <p:sp>
              <p:nvSpPr>
                <p:cNvPr id="1116" name="Google Shape;9462;p73">
                  <a:extLst>
                    <a:ext uri="{FF2B5EF4-FFF2-40B4-BE49-F238E27FC236}">
                      <a16:creationId xmlns:a16="http://schemas.microsoft.com/office/drawing/2014/main" id="{0200F699-5292-0E12-5A66-87508920F465}"/>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17" name="Google Shape;9463;p73">
                  <a:extLst>
                    <a:ext uri="{FF2B5EF4-FFF2-40B4-BE49-F238E27FC236}">
                      <a16:creationId xmlns:a16="http://schemas.microsoft.com/office/drawing/2014/main" id="{85507754-45DB-56BF-5AB6-B14F585FD9B4}"/>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18" name="Google Shape;9464;p73">
                  <a:extLst>
                    <a:ext uri="{FF2B5EF4-FFF2-40B4-BE49-F238E27FC236}">
                      <a16:creationId xmlns:a16="http://schemas.microsoft.com/office/drawing/2014/main" id="{6066AE02-C5CE-3C45-ADF9-F8957AC951AB}"/>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19" name="Google Shape;9465;p73">
                  <a:extLst>
                    <a:ext uri="{FF2B5EF4-FFF2-40B4-BE49-F238E27FC236}">
                      <a16:creationId xmlns:a16="http://schemas.microsoft.com/office/drawing/2014/main" id="{5483DD67-B151-5329-64DC-20CD2D48D89D}"/>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20" name="Google Shape;9466;p73">
                  <a:extLst>
                    <a:ext uri="{FF2B5EF4-FFF2-40B4-BE49-F238E27FC236}">
                      <a16:creationId xmlns:a16="http://schemas.microsoft.com/office/drawing/2014/main" id="{EDCB5BBA-356B-D2D6-3E3A-61AADC1FCB5A}"/>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21" name="Google Shape;9467;p73">
                  <a:extLst>
                    <a:ext uri="{FF2B5EF4-FFF2-40B4-BE49-F238E27FC236}">
                      <a16:creationId xmlns:a16="http://schemas.microsoft.com/office/drawing/2014/main" id="{96D5F8AF-02D6-30E8-A7A5-D1A23B6F28DA}"/>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71" name="Google Shape;9468;p73">
                <a:extLst>
                  <a:ext uri="{FF2B5EF4-FFF2-40B4-BE49-F238E27FC236}">
                    <a16:creationId xmlns:a16="http://schemas.microsoft.com/office/drawing/2014/main" id="{73F102BA-26BD-8AD3-E4B3-35374EA11012}"/>
                  </a:ext>
                </a:extLst>
              </p:cNvPr>
              <p:cNvGrpSpPr/>
              <p:nvPr/>
            </p:nvGrpSpPr>
            <p:grpSpPr>
              <a:xfrm>
                <a:off x="8379176" y="4407885"/>
                <a:ext cx="500612" cy="440694"/>
                <a:chOff x="4991425" y="3617150"/>
                <a:chExt cx="296175" cy="260725"/>
              </a:xfrm>
              <a:grpFill/>
            </p:grpSpPr>
            <p:sp>
              <p:nvSpPr>
                <p:cNvPr id="1109" name="Google Shape;9469;p73">
                  <a:extLst>
                    <a:ext uri="{FF2B5EF4-FFF2-40B4-BE49-F238E27FC236}">
                      <a16:creationId xmlns:a16="http://schemas.microsoft.com/office/drawing/2014/main" id="{D191D46F-370C-FB9E-C3F4-68375D99C00D}"/>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10" name="Google Shape;9470;p73">
                  <a:extLst>
                    <a:ext uri="{FF2B5EF4-FFF2-40B4-BE49-F238E27FC236}">
                      <a16:creationId xmlns:a16="http://schemas.microsoft.com/office/drawing/2014/main" id="{AFCC4F9C-C3B3-E960-3B5D-4BC7F5998AAE}"/>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11" name="Google Shape;9471;p73">
                  <a:extLst>
                    <a:ext uri="{FF2B5EF4-FFF2-40B4-BE49-F238E27FC236}">
                      <a16:creationId xmlns:a16="http://schemas.microsoft.com/office/drawing/2014/main" id="{EBC46E7F-7487-6278-BF03-496FCAAF5096}"/>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12" name="Google Shape;9472;p73">
                  <a:extLst>
                    <a:ext uri="{FF2B5EF4-FFF2-40B4-BE49-F238E27FC236}">
                      <a16:creationId xmlns:a16="http://schemas.microsoft.com/office/drawing/2014/main" id="{2333AFCB-2EFA-44FE-1BD1-06402B9CF726}"/>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13" name="Google Shape;9473;p73">
                  <a:extLst>
                    <a:ext uri="{FF2B5EF4-FFF2-40B4-BE49-F238E27FC236}">
                      <a16:creationId xmlns:a16="http://schemas.microsoft.com/office/drawing/2014/main" id="{813E0EAA-FEEB-7F76-4254-811F7BD752EE}"/>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14" name="Google Shape;9474;p73">
                  <a:extLst>
                    <a:ext uri="{FF2B5EF4-FFF2-40B4-BE49-F238E27FC236}">
                      <a16:creationId xmlns:a16="http://schemas.microsoft.com/office/drawing/2014/main" id="{B1BD8511-9461-E772-7A02-B9FF100031AB}"/>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15" name="Google Shape;9475;p73">
                  <a:extLst>
                    <a:ext uri="{FF2B5EF4-FFF2-40B4-BE49-F238E27FC236}">
                      <a16:creationId xmlns:a16="http://schemas.microsoft.com/office/drawing/2014/main" id="{517F269B-3F4E-7F7F-A347-F54D66003C67}"/>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72" name="Google Shape;9476;p73">
                <a:extLst>
                  <a:ext uri="{FF2B5EF4-FFF2-40B4-BE49-F238E27FC236}">
                    <a16:creationId xmlns:a16="http://schemas.microsoft.com/office/drawing/2014/main" id="{2FED7E8A-15A4-40E8-AE14-7F8B03374ED8}"/>
                  </a:ext>
                </a:extLst>
              </p:cNvPr>
              <p:cNvGrpSpPr/>
              <p:nvPr/>
            </p:nvGrpSpPr>
            <p:grpSpPr>
              <a:xfrm>
                <a:off x="8489677" y="4985299"/>
                <a:ext cx="279612" cy="499303"/>
                <a:chOff x="5056800" y="3962900"/>
                <a:chExt cx="165425" cy="295400"/>
              </a:xfrm>
              <a:grpFill/>
            </p:grpSpPr>
            <p:sp>
              <p:nvSpPr>
                <p:cNvPr id="1106" name="Google Shape;9477;p73">
                  <a:extLst>
                    <a:ext uri="{FF2B5EF4-FFF2-40B4-BE49-F238E27FC236}">
                      <a16:creationId xmlns:a16="http://schemas.microsoft.com/office/drawing/2014/main" id="{479A5110-3E88-C690-877C-0C766DD7C3B5}"/>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07" name="Google Shape;9478;p73">
                  <a:extLst>
                    <a:ext uri="{FF2B5EF4-FFF2-40B4-BE49-F238E27FC236}">
                      <a16:creationId xmlns:a16="http://schemas.microsoft.com/office/drawing/2014/main" id="{C5175272-E5F3-5A39-1DC9-F65080D8AC97}"/>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08" name="Google Shape;9479;p73">
                  <a:extLst>
                    <a:ext uri="{FF2B5EF4-FFF2-40B4-BE49-F238E27FC236}">
                      <a16:creationId xmlns:a16="http://schemas.microsoft.com/office/drawing/2014/main" id="{B72851FE-FCDD-85F2-24D5-29493E2FC993}"/>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73" name="Google Shape;9480;p73">
                <a:extLst>
                  <a:ext uri="{FF2B5EF4-FFF2-40B4-BE49-F238E27FC236}">
                    <a16:creationId xmlns:a16="http://schemas.microsoft.com/office/drawing/2014/main" id="{2A4712F5-0412-DB9A-7220-C7B3B5BD2F20}"/>
                  </a:ext>
                </a:extLst>
              </p:cNvPr>
              <p:cNvGrpSpPr/>
              <p:nvPr/>
            </p:nvGrpSpPr>
            <p:grpSpPr>
              <a:xfrm>
                <a:off x="10279035" y="4985321"/>
                <a:ext cx="501923" cy="499261"/>
                <a:chOff x="6168925" y="3936925"/>
                <a:chExt cx="296950" cy="295375"/>
              </a:xfrm>
              <a:grpFill/>
            </p:grpSpPr>
            <p:sp>
              <p:nvSpPr>
                <p:cNvPr id="1100" name="Google Shape;9481;p73">
                  <a:extLst>
                    <a:ext uri="{FF2B5EF4-FFF2-40B4-BE49-F238E27FC236}">
                      <a16:creationId xmlns:a16="http://schemas.microsoft.com/office/drawing/2014/main" id="{49A5B6FD-AA41-D0B8-CBD5-B6071423B570}"/>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01" name="Google Shape;9482;p73">
                  <a:extLst>
                    <a:ext uri="{FF2B5EF4-FFF2-40B4-BE49-F238E27FC236}">
                      <a16:creationId xmlns:a16="http://schemas.microsoft.com/office/drawing/2014/main" id="{3FEE2A5F-B43B-A953-0771-65F4F42B8049}"/>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02" name="Google Shape;9483;p73">
                  <a:extLst>
                    <a:ext uri="{FF2B5EF4-FFF2-40B4-BE49-F238E27FC236}">
                      <a16:creationId xmlns:a16="http://schemas.microsoft.com/office/drawing/2014/main" id="{EF82CCC5-A82E-7876-436C-231CA241725F}"/>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03" name="Google Shape;9484;p73">
                  <a:extLst>
                    <a:ext uri="{FF2B5EF4-FFF2-40B4-BE49-F238E27FC236}">
                      <a16:creationId xmlns:a16="http://schemas.microsoft.com/office/drawing/2014/main" id="{643F2CB7-8626-41C0-D366-C03EBD072F2E}"/>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04" name="Google Shape;9485;p73">
                  <a:extLst>
                    <a:ext uri="{FF2B5EF4-FFF2-40B4-BE49-F238E27FC236}">
                      <a16:creationId xmlns:a16="http://schemas.microsoft.com/office/drawing/2014/main" id="{DB71D8A9-E8E0-461D-96A0-F301E14E1E3F}"/>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105" name="Google Shape;9486;p73">
                  <a:extLst>
                    <a:ext uri="{FF2B5EF4-FFF2-40B4-BE49-F238E27FC236}">
                      <a16:creationId xmlns:a16="http://schemas.microsoft.com/office/drawing/2014/main" id="{D267BC1C-C3E5-2692-304A-B079FC479429}"/>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74" name="Google Shape;9487;p73">
                <a:extLst>
                  <a:ext uri="{FF2B5EF4-FFF2-40B4-BE49-F238E27FC236}">
                    <a16:creationId xmlns:a16="http://schemas.microsoft.com/office/drawing/2014/main" id="{BAF122AE-A141-769B-6D57-A5537DD8A7CF}"/>
                  </a:ext>
                </a:extLst>
              </p:cNvPr>
              <p:cNvGrpSpPr/>
              <p:nvPr/>
            </p:nvGrpSpPr>
            <p:grpSpPr>
              <a:xfrm>
                <a:off x="2672075" y="3748558"/>
                <a:ext cx="497908" cy="499261"/>
                <a:chOff x="1674750" y="3254050"/>
                <a:chExt cx="294575" cy="295375"/>
              </a:xfrm>
              <a:grpFill/>
            </p:grpSpPr>
            <p:sp>
              <p:nvSpPr>
                <p:cNvPr id="1097" name="Google Shape;9488;p73">
                  <a:extLst>
                    <a:ext uri="{FF2B5EF4-FFF2-40B4-BE49-F238E27FC236}">
                      <a16:creationId xmlns:a16="http://schemas.microsoft.com/office/drawing/2014/main" id="{DF3CDF48-6709-C5B2-2E89-E70F011A5EC2}"/>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98" name="Google Shape;9489;p73">
                  <a:extLst>
                    <a:ext uri="{FF2B5EF4-FFF2-40B4-BE49-F238E27FC236}">
                      <a16:creationId xmlns:a16="http://schemas.microsoft.com/office/drawing/2014/main" id="{D0E35A3C-710F-9FEA-A5B1-ABE9ECCFF767}"/>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99" name="Google Shape;9490;p73">
                  <a:extLst>
                    <a:ext uri="{FF2B5EF4-FFF2-40B4-BE49-F238E27FC236}">
                      <a16:creationId xmlns:a16="http://schemas.microsoft.com/office/drawing/2014/main" id="{A937589E-4AA3-DA2A-D93A-9B4F3886167C}"/>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75" name="Google Shape;9491;p73">
                <a:extLst>
                  <a:ext uri="{FF2B5EF4-FFF2-40B4-BE49-F238E27FC236}">
                    <a16:creationId xmlns:a16="http://schemas.microsoft.com/office/drawing/2014/main" id="{CA36F051-EF8C-1B9A-EBD2-4CA0A0083876}"/>
                  </a:ext>
                </a:extLst>
              </p:cNvPr>
              <p:cNvGrpSpPr/>
              <p:nvPr/>
            </p:nvGrpSpPr>
            <p:grpSpPr>
              <a:xfrm>
                <a:off x="2692697" y="4378602"/>
                <a:ext cx="456666" cy="499261"/>
                <a:chOff x="1687350" y="3618725"/>
                <a:chExt cx="270175" cy="295375"/>
              </a:xfrm>
              <a:grpFill/>
            </p:grpSpPr>
            <p:sp>
              <p:nvSpPr>
                <p:cNvPr id="1094" name="Google Shape;9492;p73">
                  <a:extLst>
                    <a:ext uri="{FF2B5EF4-FFF2-40B4-BE49-F238E27FC236}">
                      <a16:creationId xmlns:a16="http://schemas.microsoft.com/office/drawing/2014/main" id="{134E9EDF-4C70-D5A3-82C7-54E7CBF5E70D}"/>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95" name="Google Shape;9493;p73">
                  <a:extLst>
                    <a:ext uri="{FF2B5EF4-FFF2-40B4-BE49-F238E27FC236}">
                      <a16:creationId xmlns:a16="http://schemas.microsoft.com/office/drawing/2014/main" id="{FADC6D0A-832C-D1FA-7219-B92500F67D0A}"/>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96" name="Google Shape;9494;p73">
                  <a:extLst>
                    <a:ext uri="{FF2B5EF4-FFF2-40B4-BE49-F238E27FC236}">
                      <a16:creationId xmlns:a16="http://schemas.microsoft.com/office/drawing/2014/main" id="{93BF9810-B253-CE84-96B4-8E94529780A3}"/>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76" name="Google Shape;9495;p73">
                <a:extLst>
                  <a:ext uri="{FF2B5EF4-FFF2-40B4-BE49-F238E27FC236}">
                    <a16:creationId xmlns:a16="http://schemas.microsoft.com/office/drawing/2014/main" id="{C6003C22-7A91-EC98-C17C-97AE6201418C}"/>
                  </a:ext>
                </a:extLst>
              </p:cNvPr>
              <p:cNvGrpSpPr/>
              <p:nvPr/>
            </p:nvGrpSpPr>
            <p:grpSpPr>
              <a:xfrm>
                <a:off x="2669392" y="4985321"/>
                <a:ext cx="503276" cy="499261"/>
                <a:chOff x="1672375" y="3982600"/>
                <a:chExt cx="297750" cy="295375"/>
              </a:xfrm>
              <a:grpFill/>
            </p:grpSpPr>
            <p:sp>
              <p:nvSpPr>
                <p:cNvPr id="1091" name="Google Shape;9496;p73">
                  <a:extLst>
                    <a:ext uri="{FF2B5EF4-FFF2-40B4-BE49-F238E27FC236}">
                      <a16:creationId xmlns:a16="http://schemas.microsoft.com/office/drawing/2014/main" id="{53A8EDCA-68C6-3270-501F-00EB9C37AF81}"/>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92" name="Google Shape;9497;p73">
                  <a:extLst>
                    <a:ext uri="{FF2B5EF4-FFF2-40B4-BE49-F238E27FC236}">
                      <a16:creationId xmlns:a16="http://schemas.microsoft.com/office/drawing/2014/main" id="{1A2CE0C3-77DA-CF37-549D-1676EA045B31}"/>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93" name="Google Shape;9498;p73">
                  <a:extLst>
                    <a:ext uri="{FF2B5EF4-FFF2-40B4-BE49-F238E27FC236}">
                      <a16:creationId xmlns:a16="http://schemas.microsoft.com/office/drawing/2014/main" id="{EE65E6B8-9839-4C49-1C4F-43B0CA438E57}"/>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77" name="Google Shape;9499;p73">
                <a:extLst>
                  <a:ext uri="{FF2B5EF4-FFF2-40B4-BE49-F238E27FC236}">
                    <a16:creationId xmlns:a16="http://schemas.microsoft.com/office/drawing/2014/main" id="{389229DB-9DCE-C187-C297-44D9070728EB}"/>
                  </a:ext>
                </a:extLst>
              </p:cNvPr>
              <p:cNvGrpSpPr/>
              <p:nvPr/>
            </p:nvGrpSpPr>
            <p:grpSpPr>
              <a:xfrm>
                <a:off x="5851479" y="3747882"/>
                <a:ext cx="500612" cy="500612"/>
                <a:chOff x="3497300" y="3227275"/>
                <a:chExt cx="296175" cy="296175"/>
              </a:xfrm>
              <a:grpFill/>
            </p:grpSpPr>
            <p:sp>
              <p:nvSpPr>
                <p:cNvPr id="1083" name="Google Shape;9500;p73">
                  <a:extLst>
                    <a:ext uri="{FF2B5EF4-FFF2-40B4-BE49-F238E27FC236}">
                      <a16:creationId xmlns:a16="http://schemas.microsoft.com/office/drawing/2014/main" id="{9BE0C777-9EA9-B6CA-7512-4F884144CED6}"/>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84" name="Google Shape;9501;p73">
                  <a:extLst>
                    <a:ext uri="{FF2B5EF4-FFF2-40B4-BE49-F238E27FC236}">
                      <a16:creationId xmlns:a16="http://schemas.microsoft.com/office/drawing/2014/main" id="{0CC8A254-23F9-F25F-97A3-3D82AF511996}"/>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85" name="Google Shape;9502;p73">
                  <a:extLst>
                    <a:ext uri="{FF2B5EF4-FFF2-40B4-BE49-F238E27FC236}">
                      <a16:creationId xmlns:a16="http://schemas.microsoft.com/office/drawing/2014/main" id="{DAB7A1E5-A3E5-F7F9-8485-A5902FE6A6AE}"/>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86" name="Google Shape;9503;p73">
                  <a:extLst>
                    <a:ext uri="{FF2B5EF4-FFF2-40B4-BE49-F238E27FC236}">
                      <a16:creationId xmlns:a16="http://schemas.microsoft.com/office/drawing/2014/main" id="{8401DB45-C1CB-927F-2D82-009142181667}"/>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87" name="Google Shape;9504;p73">
                  <a:extLst>
                    <a:ext uri="{FF2B5EF4-FFF2-40B4-BE49-F238E27FC236}">
                      <a16:creationId xmlns:a16="http://schemas.microsoft.com/office/drawing/2014/main" id="{2905F56C-A0B4-D29C-FDBD-F4BC4C3F0FDF}"/>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88" name="Google Shape;9505;p73">
                  <a:extLst>
                    <a:ext uri="{FF2B5EF4-FFF2-40B4-BE49-F238E27FC236}">
                      <a16:creationId xmlns:a16="http://schemas.microsoft.com/office/drawing/2014/main" id="{CF5AFD9D-7EDF-BCCF-A48F-2977DCDD484B}"/>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89" name="Google Shape;9506;p73">
                  <a:extLst>
                    <a:ext uri="{FF2B5EF4-FFF2-40B4-BE49-F238E27FC236}">
                      <a16:creationId xmlns:a16="http://schemas.microsoft.com/office/drawing/2014/main" id="{0C9B89F0-4280-4D2B-13A5-D331ADAA810D}"/>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90" name="Google Shape;9507;p73">
                  <a:extLst>
                    <a:ext uri="{FF2B5EF4-FFF2-40B4-BE49-F238E27FC236}">
                      <a16:creationId xmlns:a16="http://schemas.microsoft.com/office/drawing/2014/main" id="{0307CCD6-DF7D-E453-E86E-DFFE1EE645E2}"/>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78" name="Google Shape;9508;p73">
                <a:extLst>
                  <a:ext uri="{FF2B5EF4-FFF2-40B4-BE49-F238E27FC236}">
                    <a16:creationId xmlns:a16="http://schemas.microsoft.com/office/drawing/2014/main" id="{C4085FC7-E64A-2EAF-B120-847E0B1E09C0}"/>
                  </a:ext>
                </a:extLst>
              </p:cNvPr>
              <p:cNvGrpSpPr/>
              <p:nvPr/>
            </p:nvGrpSpPr>
            <p:grpSpPr>
              <a:xfrm>
                <a:off x="5852154" y="4379933"/>
                <a:ext cx="499261" cy="496599"/>
                <a:chOff x="3497300" y="3591950"/>
                <a:chExt cx="295375" cy="293800"/>
              </a:xfrm>
              <a:grpFill/>
            </p:grpSpPr>
            <p:sp>
              <p:nvSpPr>
                <p:cNvPr id="1075" name="Google Shape;9509;p73">
                  <a:extLst>
                    <a:ext uri="{FF2B5EF4-FFF2-40B4-BE49-F238E27FC236}">
                      <a16:creationId xmlns:a16="http://schemas.microsoft.com/office/drawing/2014/main" id="{B8815A16-10EB-4C29-D69C-92BE8726D2AA}"/>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76" name="Google Shape;9510;p73">
                  <a:extLst>
                    <a:ext uri="{FF2B5EF4-FFF2-40B4-BE49-F238E27FC236}">
                      <a16:creationId xmlns:a16="http://schemas.microsoft.com/office/drawing/2014/main" id="{4A7516DD-36E1-7E9B-75CC-B0506A1786B4}"/>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77" name="Google Shape;9511;p73">
                  <a:extLst>
                    <a:ext uri="{FF2B5EF4-FFF2-40B4-BE49-F238E27FC236}">
                      <a16:creationId xmlns:a16="http://schemas.microsoft.com/office/drawing/2014/main" id="{6E9B2E7B-0202-45EF-6E8D-317A5C745BB6}"/>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78" name="Google Shape;9512;p73">
                  <a:extLst>
                    <a:ext uri="{FF2B5EF4-FFF2-40B4-BE49-F238E27FC236}">
                      <a16:creationId xmlns:a16="http://schemas.microsoft.com/office/drawing/2014/main" id="{6D297784-E191-89FE-F6C9-910AFA1BA22E}"/>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79" name="Google Shape;9513;p73">
                  <a:extLst>
                    <a:ext uri="{FF2B5EF4-FFF2-40B4-BE49-F238E27FC236}">
                      <a16:creationId xmlns:a16="http://schemas.microsoft.com/office/drawing/2014/main" id="{2A47ACC9-83AB-143E-DB5D-A1861145C3A7}"/>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80" name="Google Shape;9514;p73">
                  <a:extLst>
                    <a:ext uri="{FF2B5EF4-FFF2-40B4-BE49-F238E27FC236}">
                      <a16:creationId xmlns:a16="http://schemas.microsoft.com/office/drawing/2014/main" id="{2089F460-9BEC-7F4B-8DFF-B7AF0DCAA5FC}"/>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81" name="Google Shape;9515;p73">
                  <a:extLst>
                    <a:ext uri="{FF2B5EF4-FFF2-40B4-BE49-F238E27FC236}">
                      <a16:creationId xmlns:a16="http://schemas.microsoft.com/office/drawing/2014/main" id="{298ED699-C891-3CC6-7C99-044F98FEE23F}"/>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82" name="Google Shape;9516;p73">
                  <a:extLst>
                    <a:ext uri="{FF2B5EF4-FFF2-40B4-BE49-F238E27FC236}">
                      <a16:creationId xmlns:a16="http://schemas.microsoft.com/office/drawing/2014/main" id="{A6B0F0E4-D093-7DAC-DE7B-E46EE1C3572E}"/>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79" name="Google Shape;9517;p73">
                <a:extLst>
                  <a:ext uri="{FF2B5EF4-FFF2-40B4-BE49-F238E27FC236}">
                    <a16:creationId xmlns:a16="http://schemas.microsoft.com/office/drawing/2014/main" id="{55C37F3A-EB39-0AD9-A904-3D2E1D523FEA}"/>
                  </a:ext>
                </a:extLst>
              </p:cNvPr>
              <p:cNvGrpSpPr/>
              <p:nvPr/>
            </p:nvGrpSpPr>
            <p:grpSpPr>
              <a:xfrm>
                <a:off x="5852154" y="4985299"/>
                <a:ext cx="499261" cy="499303"/>
                <a:chOff x="3497300" y="3955025"/>
                <a:chExt cx="295375" cy="295400"/>
              </a:xfrm>
              <a:grpFill/>
            </p:grpSpPr>
            <p:sp>
              <p:nvSpPr>
                <p:cNvPr id="1072" name="Google Shape;9518;p73">
                  <a:extLst>
                    <a:ext uri="{FF2B5EF4-FFF2-40B4-BE49-F238E27FC236}">
                      <a16:creationId xmlns:a16="http://schemas.microsoft.com/office/drawing/2014/main" id="{D1ABD9F6-B773-54BE-6DA8-B05B1D2A2ED1}"/>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73" name="Google Shape;9519;p73">
                  <a:extLst>
                    <a:ext uri="{FF2B5EF4-FFF2-40B4-BE49-F238E27FC236}">
                      <a16:creationId xmlns:a16="http://schemas.microsoft.com/office/drawing/2014/main" id="{BC9DFA30-79A5-6545-21EA-09C4FD8165DD}"/>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74" name="Google Shape;9520;p73">
                  <a:extLst>
                    <a:ext uri="{FF2B5EF4-FFF2-40B4-BE49-F238E27FC236}">
                      <a16:creationId xmlns:a16="http://schemas.microsoft.com/office/drawing/2014/main" id="{EDDFE3C2-826D-30D2-52D9-ABE1B7A75BE4}"/>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80" name="Google Shape;9521;p73">
                <a:extLst>
                  <a:ext uri="{FF2B5EF4-FFF2-40B4-BE49-F238E27FC236}">
                    <a16:creationId xmlns:a16="http://schemas.microsoft.com/office/drawing/2014/main" id="{5F151B21-6CDD-81CE-29C1-62747FEE6F90}"/>
                  </a:ext>
                </a:extLst>
              </p:cNvPr>
              <p:cNvGrpSpPr/>
              <p:nvPr/>
            </p:nvGrpSpPr>
            <p:grpSpPr>
              <a:xfrm>
                <a:off x="9033293" y="3748917"/>
                <a:ext cx="468667" cy="498542"/>
                <a:chOff x="5364750" y="3235150"/>
                <a:chExt cx="277275" cy="294950"/>
              </a:xfrm>
              <a:grpFill/>
            </p:grpSpPr>
            <p:sp>
              <p:nvSpPr>
                <p:cNvPr id="1064" name="Google Shape;9522;p73">
                  <a:extLst>
                    <a:ext uri="{FF2B5EF4-FFF2-40B4-BE49-F238E27FC236}">
                      <a16:creationId xmlns:a16="http://schemas.microsoft.com/office/drawing/2014/main" id="{9805C36F-41FA-DC1C-444F-AB4013195FDE}"/>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65" name="Google Shape;9523;p73">
                  <a:extLst>
                    <a:ext uri="{FF2B5EF4-FFF2-40B4-BE49-F238E27FC236}">
                      <a16:creationId xmlns:a16="http://schemas.microsoft.com/office/drawing/2014/main" id="{011F3262-C8EE-D047-93FD-EB9C7E7C1FA5}"/>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66" name="Google Shape;9524;p73">
                  <a:extLst>
                    <a:ext uri="{FF2B5EF4-FFF2-40B4-BE49-F238E27FC236}">
                      <a16:creationId xmlns:a16="http://schemas.microsoft.com/office/drawing/2014/main" id="{229D9188-1819-0F81-7AD2-D23EE7EE2139}"/>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67" name="Google Shape;9525;p73">
                  <a:extLst>
                    <a:ext uri="{FF2B5EF4-FFF2-40B4-BE49-F238E27FC236}">
                      <a16:creationId xmlns:a16="http://schemas.microsoft.com/office/drawing/2014/main" id="{D14A1C51-750A-311C-FDAF-673E1DB8CF47}"/>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68" name="Google Shape;9526;p73">
                  <a:extLst>
                    <a:ext uri="{FF2B5EF4-FFF2-40B4-BE49-F238E27FC236}">
                      <a16:creationId xmlns:a16="http://schemas.microsoft.com/office/drawing/2014/main" id="{F61679DB-E1F7-D571-CEC1-B76C02C7FB78}"/>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69" name="Google Shape;9527;p73">
                  <a:extLst>
                    <a:ext uri="{FF2B5EF4-FFF2-40B4-BE49-F238E27FC236}">
                      <a16:creationId xmlns:a16="http://schemas.microsoft.com/office/drawing/2014/main" id="{0DC4DC27-041C-907A-EB89-D31271A989D7}"/>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70" name="Google Shape;9528;p73">
                  <a:extLst>
                    <a:ext uri="{FF2B5EF4-FFF2-40B4-BE49-F238E27FC236}">
                      <a16:creationId xmlns:a16="http://schemas.microsoft.com/office/drawing/2014/main" id="{DA5200F1-5A47-859F-6652-EB4CAA5DC4EC}"/>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71" name="Google Shape;9529;p73">
                  <a:extLst>
                    <a:ext uri="{FF2B5EF4-FFF2-40B4-BE49-F238E27FC236}">
                      <a16:creationId xmlns:a16="http://schemas.microsoft.com/office/drawing/2014/main" id="{D329CAFF-A222-3288-D710-46DCCECA698D}"/>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81" name="Google Shape;9530;p73">
                <a:extLst>
                  <a:ext uri="{FF2B5EF4-FFF2-40B4-BE49-F238E27FC236}">
                    <a16:creationId xmlns:a16="http://schemas.microsoft.com/office/drawing/2014/main" id="{725348CD-87D1-63B9-FA10-50DF31C22701}"/>
                  </a:ext>
                </a:extLst>
              </p:cNvPr>
              <p:cNvGrpSpPr/>
              <p:nvPr/>
            </p:nvGrpSpPr>
            <p:grpSpPr>
              <a:xfrm>
                <a:off x="9016645" y="4376595"/>
                <a:ext cx="501965" cy="503276"/>
                <a:chOff x="5355300" y="3598250"/>
                <a:chExt cx="296975" cy="297750"/>
              </a:xfrm>
              <a:grpFill/>
            </p:grpSpPr>
            <p:sp>
              <p:nvSpPr>
                <p:cNvPr id="1056" name="Google Shape;9531;p73">
                  <a:extLst>
                    <a:ext uri="{FF2B5EF4-FFF2-40B4-BE49-F238E27FC236}">
                      <a16:creationId xmlns:a16="http://schemas.microsoft.com/office/drawing/2014/main" id="{245D5973-C496-85F4-4204-E80C5C10EAEA}"/>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57" name="Google Shape;9532;p73">
                  <a:extLst>
                    <a:ext uri="{FF2B5EF4-FFF2-40B4-BE49-F238E27FC236}">
                      <a16:creationId xmlns:a16="http://schemas.microsoft.com/office/drawing/2014/main" id="{7FB8F973-16A9-E014-0CC0-ACA4439ED4EF}"/>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58" name="Google Shape;9533;p73">
                  <a:extLst>
                    <a:ext uri="{FF2B5EF4-FFF2-40B4-BE49-F238E27FC236}">
                      <a16:creationId xmlns:a16="http://schemas.microsoft.com/office/drawing/2014/main" id="{0899EA81-5EFA-BED2-484C-8F0D8531F8BA}"/>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59" name="Google Shape;9534;p73">
                  <a:extLst>
                    <a:ext uri="{FF2B5EF4-FFF2-40B4-BE49-F238E27FC236}">
                      <a16:creationId xmlns:a16="http://schemas.microsoft.com/office/drawing/2014/main" id="{63F8EA8C-87A2-E741-C63D-4191D421C149}"/>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60" name="Google Shape;9535;p73">
                  <a:extLst>
                    <a:ext uri="{FF2B5EF4-FFF2-40B4-BE49-F238E27FC236}">
                      <a16:creationId xmlns:a16="http://schemas.microsoft.com/office/drawing/2014/main" id="{B2C8CBB2-6B0B-D13E-0741-73BAED934268}"/>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61" name="Google Shape;9536;p73">
                  <a:extLst>
                    <a:ext uri="{FF2B5EF4-FFF2-40B4-BE49-F238E27FC236}">
                      <a16:creationId xmlns:a16="http://schemas.microsoft.com/office/drawing/2014/main" id="{B65E02E9-CAE9-477F-3700-92DACF6658E5}"/>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62" name="Google Shape;9537;p73">
                  <a:extLst>
                    <a:ext uri="{FF2B5EF4-FFF2-40B4-BE49-F238E27FC236}">
                      <a16:creationId xmlns:a16="http://schemas.microsoft.com/office/drawing/2014/main" id="{19C462BD-5BD4-FEC3-1006-5A7C683972BF}"/>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63" name="Google Shape;9538;p73">
                  <a:extLst>
                    <a:ext uri="{FF2B5EF4-FFF2-40B4-BE49-F238E27FC236}">
                      <a16:creationId xmlns:a16="http://schemas.microsoft.com/office/drawing/2014/main" id="{37008E83-330F-6B80-2ABC-9301E457264D}"/>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82" name="Google Shape;9539;p73">
                <a:extLst>
                  <a:ext uri="{FF2B5EF4-FFF2-40B4-BE49-F238E27FC236}">
                    <a16:creationId xmlns:a16="http://schemas.microsoft.com/office/drawing/2014/main" id="{3F29CBC6-F5A6-D806-6E2A-8BCDBBE7FEA6}"/>
                  </a:ext>
                </a:extLst>
              </p:cNvPr>
              <p:cNvGrpSpPr/>
              <p:nvPr/>
            </p:nvGrpSpPr>
            <p:grpSpPr>
              <a:xfrm>
                <a:off x="9022644" y="5073172"/>
                <a:ext cx="489964" cy="323559"/>
                <a:chOff x="5358450" y="4015675"/>
                <a:chExt cx="289875" cy="191425"/>
              </a:xfrm>
              <a:grpFill/>
            </p:grpSpPr>
            <p:sp>
              <p:nvSpPr>
                <p:cNvPr id="1052" name="Google Shape;9540;p73">
                  <a:extLst>
                    <a:ext uri="{FF2B5EF4-FFF2-40B4-BE49-F238E27FC236}">
                      <a16:creationId xmlns:a16="http://schemas.microsoft.com/office/drawing/2014/main" id="{A9177D3A-079D-71E8-9A46-BE8C72397F71}"/>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53" name="Google Shape;9541;p73">
                  <a:extLst>
                    <a:ext uri="{FF2B5EF4-FFF2-40B4-BE49-F238E27FC236}">
                      <a16:creationId xmlns:a16="http://schemas.microsoft.com/office/drawing/2014/main" id="{476F4588-42EC-A54D-2022-1E10336132B6}"/>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54" name="Google Shape;9542;p73">
                  <a:extLst>
                    <a:ext uri="{FF2B5EF4-FFF2-40B4-BE49-F238E27FC236}">
                      <a16:creationId xmlns:a16="http://schemas.microsoft.com/office/drawing/2014/main" id="{3EF35DEE-7770-E986-9F5D-2EA01F64CFA1}"/>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55" name="Google Shape;9543;p73">
                  <a:extLst>
                    <a:ext uri="{FF2B5EF4-FFF2-40B4-BE49-F238E27FC236}">
                      <a16:creationId xmlns:a16="http://schemas.microsoft.com/office/drawing/2014/main" id="{9DB5BD40-06B3-EFA4-2634-A5FA2BED9F86}"/>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83" name="Google Shape;9544;p73">
                <a:extLst>
                  <a:ext uri="{FF2B5EF4-FFF2-40B4-BE49-F238E27FC236}">
                    <a16:creationId xmlns:a16="http://schemas.microsoft.com/office/drawing/2014/main" id="{E61E5C1B-03BA-F5BD-ADDA-A9708E78C86B}"/>
                  </a:ext>
                </a:extLst>
              </p:cNvPr>
              <p:cNvGrpSpPr/>
              <p:nvPr/>
            </p:nvGrpSpPr>
            <p:grpSpPr>
              <a:xfrm>
                <a:off x="10925482" y="3765480"/>
                <a:ext cx="501965" cy="465413"/>
                <a:chOff x="6543825" y="3202075"/>
                <a:chExt cx="296975" cy="275350"/>
              </a:xfrm>
              <a:grpFill/>
            </p:grpSpPr>
            <p:sp>
              <p:nvSpPr>
                <p:cNvPr id="1045" name="Google Shape;9545;p73">
                  <a:extLst>
                    <a:ext uri="{FF2B5EF4-FFF2-40B4-BE49-F238E27FC236}">
                      <a16:creationId xmlns:a16="http://schemas.microsoft.com/office/drawing/2014/main" id="{6C3C6EF0-F076-D8B4-8E81-18856470FD6A}"/>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46" name="Google Shape;9546;p73">
                  <a:extLst>
                    <a:ext uri="{FF2B5EF4-FFF2-40B4-BE49-F238E27FC236}">
                      <a16:creationId xmlns:a16="http://schemas.microsoft.com/office/drawing/2014/main" id="{EF82986F-6DEF-9C0C-6752-E5AE5A7E4C3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47" name="Google Shape;9547;p73">
                  <a:extLst>
                    <a:ext uri="{FF2B5EF4-FFF2-40B4-BE49-F238E27FC236}">
                      <a16:creationId xmlns:a16="http://schemas.microsoft.com/office/drawing/2014/main" id="{DC851799-67E5-25B7-78B3-84C8A2502B64}"/>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48" name="Google Shape;9548;p73">
                  <a:extLst>
                    <a:ext uri="{FF2B5EF4-FFF2-40B4-BE49-F238E27FC236}">
                      <a16:creationId xmlns:a16="http://schemas.microsoft.com/office/drawing/2014/main" id="{D6BCF868-E461-BDDF-41C3-C94AC2DA6812}"/>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49" name="Google Shape;9549;p73">
                  <a:extLst>
                    <a:ext uri="{FF2B5EF4-FFF2-40B4-BE49-F238E27FC236}">
                      <a16:creationId xmlns:a16="http://schemas.microsoft.com/office/drawing/2014/main" id="{D67A7B34-D672-24E7-025B-E85CBDCC8F96}"/>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50" name="Google Shape;9550;p73">
                  <a:extLst>
                    <a:ext uri="{FF2B5EF4-FFF2-40B4-BE49-F238E27FC236}">
                      <a16:creationId xmlns:a16="http://schemas.microsoft.com/office/drawing/2014/main" id="{B206AB99-8A9F-576D-EF8E-A1E223F35531}"/>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51" name="Google Shape;9551;p73">
                  <a:extLst>
                    <a:ext uri="{FF2B5EF4-FFF2-40B4-BE49-F238E27FC236}">
                      <a16:creationId xmlns:a16="http://schemas.microsoft.com/office/drawing/2014/main" id="{2914F0FE-6865-E104-BB35-FEA8DFAB5ED6}"/>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84" name="Google Shape;9552;p73">
                <a:extLst>
                  <a:ext uri="{FF2B5EF4-FFF2-40B4-BE49-F238E27FC236}">
                    <a16:creationId xmlns:a16="http://schemas.microsoft.com/office/drawing/2014/main" id="{BFFB167C-957E-EC22-0727-70B74B85E7D2}"/>
                  </a:ext>
                </a:extLst>
              </p:cNvPr>
              <p:cNvGrpSpPr/>
              <p:nvPr/>
            </p:nvGrpSpPr>
            <p:grpSpPr>
              <a:xfrm>
                <a:off x="3302959" y="3747882"/>
                <a:ext cx="500612" cy="500612"/>
                <a:chOff x="2037825" y="3254050"/>
                <a:chExt cx="296175" cy="296175"/>
              </a:xfrm>
              <a:grpFill/>
            </p:grpSpPr>
            <p:sp>
              <p:nvSpPr>
                <p:cNvPr id="1039" name="Google Shape;9553;p73">
                  <a:extLst>
                    <a:ext uri="{FF2B5EF4-FFF2-40B4-BE49-F238E27FC236}">
                      <a16:creationId xmlns:a16="http://schemas.microsoft.com/office/drawing/2014/main" id="{5D66DDBD-CBFA-48CA-A874-4314991AB3A6}"/>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40" name="Google Shape;9554;p73">
                  <a:extLst>
                    <a:ext uri="{FF2B5EF4-FFF2-40B4-BE49-F238E27FC236}">
                      <a16:creationId xmlns:a16="http://schemas.microsoft.com/office/drawing/2014/main" id="{D10281CF-FCBE-549E-CB23-32F4885F7BC9}"/>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41" name="Google Shape;9555;p73">
                  <a:extLst>
                    <a:ext uri="{FF2B5EF4-FFF2-40B4-BE49-F238E27FC236}">
                      <a16:creationId xmlns:a16="http://schemas.microsoft.com/office/drawing/2014/main" id="{89CE8792-906F-A270-13FA-1F38F1B3BE68}"/>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42" name="Google Shape;9556;p73">
                  <a:extLst>
                    <a:ext uri="{FF2B5EF4-FFF2-40B4-BE49-F238E27FC236}">
                      <a16:creationId xmlns:a16="http://schemas.microsoft.com/office/drawing/2014/main" id="{882E86E9-2AC0-0852-1D46-162BC17C2E33}"/>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43" name="Google Shape;9557;p73">
                  <a:extLst>
                    <a:ext uri="{FF2B5EF4-FFF2-40B4-BE49-F238E27FC236}">
                      <a16:creationId xmlns:a16="http://schemas.microsoft.com/office/drawing/2014/main" id="{85E5F929-DA08-1D5A-E0BA-7605C300C5F8}"/>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44" name="Google Shape;9558;p73">
                  <a:extLst>
                    <a:ext uri="{FF2B5EF4-FFF2-40B4-BE49-F238E27FC236}">
                      <a16:creationId xmlns:a16="http://schemas.microsoft.com/office/drawing/2014/main" id="{3848D461-88EE-43BD-080C-28D3A65D1EEE}"/>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85" name="Google Shape;9559;p73">
                <a:extLst>
                  <a:ext uri="{FF2B5EF4-FFF2-40B4-BE49-F238E27FC236}">
                    <a16:creationId xmlns:a16="http://schemas.microsoft.com/office/drawing/2014/main" id="{970377BD-8597-3433-960F-CBFA18E6DBA2}"/>
                  </a:ext>
                </a:extLst>
              </p:cNvPr>
              <p:cNvGrpSpPr/>
              <p:nvPr/>
            </p:nvGrpSpPr>
            <p:grpSpPr>
              <a:xfrm>
                <a:off x="3300297" y="4378750"/>
                <a:ext cx="505937" cy="498964"/>
                <a:chOff x="2034675" y="3617925"/>
                <a:chExt cx="299325" cy="295200"/>
              </a:xfrm>
              <a:grpFill/>
            </p:grpSpPr>
            <p:sp>
              <p:nvSpPr>
                <p:cNvPr id="1034" name="Google Shape;9560;p73">
                  <a:extLst>
                    <a:ext uri="{FF2B5EF4-FFF2-40B4-BE49-F238E27FC236}">
                      <a16:creationId xmlns:a16="http://schemas.microsoft.com/office/drawing/2014/main" id="{53E90686-E63E-99E0-0150-3313C81243DF}"/>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35" name="Google Shape;9561;p73">
                  <a:extLst>
                    <a:ext uri="{FF2B5EF4-FFF2-40B4-BE49-F238E27FC236}">
                      <a16:creationId xmlns:a16="http://schemas.microsoft.com/office/drawing/2014/main" id="{3C69E1B7-3E38-A86D-EA12-CD25025A50E4}"/>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36" name="Google Shape;9562;p73">
                  <a:extLst>
                    <a:ext uri="{FF2B5EF4-FFF2-40B4-BE49-F238E27FC236}">
                      <a16:creationId xmlns:a16="http://schemas.microsoft.com/office/drawing/2014/main" id="{B4AE7721-C95C-2210-F877-2C1BB5708DA5}"/>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37" name="Google Shape;9563;p73">
                  <a:extLst>
                    <a:ext uri="{FF2B5EF4-FFF2-40B4-BE49-F238E27FC236}">
                      <a16:creationId xmlns:a16="http://schemas.microsoft.com/office/drawing/2014/main" id="{17832A9B-5DEB-F15E-0B66-3DB567479F23}"/>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38" name="Google Shape;9564;p73">
                  <a:extLst>
                    <a:ext uri="{FF2B5EF4-FFF2-40B4-BE49-F238E27FC236}">
                      <a16:creationId xmlns:a16="http://schemas.microsoft.com/office/drawing/2014/main" id="{372E7631-F92E-EA7B-8FC8-CC7292FCE0CC}"/>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86" name="Google Shape;9565;p73">
                <a:extLst>
                  <a:ext uri="{FF2B5EF4-FFF2-40B4-BE49-F238E27FC236}">
                    <a16:creationId xmlns:a16="http://schemas.microsoft.com/office/drawing/2014/main" id="{64436516-D3C2-094F-F87E-32CE25521185}"/>
                  </a:ext>
                </a:extLst>
              </p:cNvPr>
              <p:cNvGrpSpPr/>
              <p:nvPr/>
            </p:nvGrpSpPr>
            <p:grpSpPr>
              <a:xfrm>
                <a:off x="3302959" y="4985321"/>
                <a:ext cx="500612" cy="499261"/>
                <a:chOff x="2037825" y="3981825"/>
                <a:chExt cx="296175" cy="295375"/>
              </a:xfrm>
              <a:grpFill/>
            </p:grpSpPr>
            <p:sp>
              <p:nvSpPr>
                <p:cNvPr id="1031" name="Google Shape;9566;p73">
                  <a:extLst>
                    <a:ext uri="{FF2B5EF4-FFF2-40B4-BE49-F238E27FC236}">
                      <a16:creationId xmlns:a16="http://schemas.microsoft.com/office/drawing/2014/main" id="{CD32D850-78C3-6D60-33E6-C51321667C2D}"/>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32" name="Google Shape;9567;p73">
                  <a:extLst>
                    <a:ext uri="{FF2B5EF4-FFF2-40B4-BE49-F238E27FC236}">
                      <a16:creationId xmlns:a16="http://schemas.microsoft.com/office/drawing/2014/main" id="{3F967A72-F480-CC28-7A60-5DDE81006F84}"/>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33" name="Google Shape;9568;p73">
                  <a:extLst>
                    <a:ext uri="{FF2B5EF4-FFF2-40B4-BE49-F238E27FC236}">
                      <a16:creationId xmlns:a16="http://schemas.microsoft.com/office/drawing/2014/main" id="{D5B3BA0F-FADD-BF40-3FAC-48F3D3C5FE14}"/>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87" name="Google Shape;9569;p73">
                <a:extLst>
                  <a:ext uri="{FF2B5EF4-FFF2-40B4-BE49-F238E27FC236}">
                    <a16:creationId xmlns:a16="http://schemas.microsoft.com/office/drawing/2014/main" id="{A5854A8D-A686-BE4B-75FC-54952F2189EB}"/>
                  </a:ext>
                </a:extLst>
              </p:cNvPr>
              <p:cNvGrpSpPr/>
              <p:nvPr/>
            </p:nvGrpSpPr>
            <p:grpSpPr>
              <a:xfrm>
                <a:off x="6475073" y="3793814"/>
                <a:ext cx="500612" cy="408748"/>
                <a:chOff x="3860400" y="3254050"/>
                <a:chExt cx="296175" cy="241825"/>
              </a:xfrm>
              <a:grpFill/>
            </p:grpSpPr>
            <p:sp>
              <p:nvSpPr>
                <p:cNvPr id="1024" name="Google Shape;9570;p73">
                  <a:extLst>
                    <a:ext uri="{FF2B5EF4-FFF2-40B4-BE49-F238E27FC236}">
                      <a16:creationId xmlns:a16="http://schemas.microsoft.com/office/drawing/2014/main" id="{F973137C-FB75-EFD9-77C7-9123B749DDB1}"/>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25" name="Google Shape;9571;p73">
                  <a:extLst>
                    <a:ext uri="{FF2B5EF4-FFF2-40B4-BE49-F238E27FC236}">
                      <a16:creationId xmlns:a16="http://schemas.microsoft.com/office/drawing/2014/main" id="{55D72A0A-FA2E-FD33-3EB1-E0B9691A4ABC}"/>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26" name="Google Shape;9572;p73">
                  <a:extLst>
                    <a:ext uri="{FF2B5EF4-FFF2-40B4-BE49-F238E27FC236}">
                      <a16:creationId xmlns:a16="http://schemas.microsoft.com/office/drawing/2014/main" id="{4FB7C664-794B-CA0B-C22B-9B63C5E9CC1A}"/>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27" name="Google Shape;9573;p73">
                  <a:extLst>
                    <a:ext uri="{FF2B5EF4-FFF2-40B4-BE49-F238E27FC236}">
                      <a16:creationId xmlns:a16="http://schemas.microsoft.com/office/drawing/2014/main" id="{80CC1FC7-E426-CB85-624C-9D0E80FD5892}"/>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28" name="Google Shape;9574;p73">
                  <a:extLst>
                    <a:ext uri="{FF2B5EF4-FFF2-40B4-BE49-F238E27FC236}">
                      <a16:creationId xmlns:a16="http://schemas.microsoft.com/office/drawing/2014/main" id="{D47F85DB-E0AB-6512-4617-2595309B2D57}"/>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29" name="Google Shape;9575;p73">
                  <a:extLst>
                    <a:ext uri="{FF2B5EF4-FFF2-40B4-BE49-F238E27FC236}">
                      <a16:creationId xmlns:a16="http://schemas.microsoft.com/office/drawing/2014/main" id="{EBA6E064-0D12-8D4D-BE85-2AEE48D28D5D}"/>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30" name="Google Shape;9576;p73">
                  <a:extLst>
                    <a:ext uri="{FF2B5EF4-FFF2-40B4-BE49-F238E27FC236}">
                      <a16:creationId xmlns:a16="http://schemas.microsoft.com/office/drawing/2014/main" id="{04B653D6-401E-BDE3-6251-FA6A21DBFD25}"/>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88" name="Google Shape;9577;p73">
                <a:extLst>
                  <a:ext uri="{FF2B5EF4-FFF2-40B4-BE49-F238E27FC236}">
                    <a16:creationId xmlns:a16="http://schemas.microsoft.com/office/drawing/2014/main" id="{B99D794A-C67E-7EFC-3DE1-AEBE5120FED7}"/>
                  </a:ext>
                </a:extLst>
              </p:cNvPr>
              <p:cNvGrpSpPr/>
              <p:nvPr/>
            </p:nvGrpSpPr>
            <p:grpSpPr>
              <a:xfrm>
                <a:off x="6474397" y="4377925"/>
                <a:ext cx="501965" cy="500612"/>
                <a:chOff x="3859600" y="3591950"/>
                <a:chExt cx="296975" cy="296175"/>
              </a:xfrm>
              <a:grpFill/>
            </p:grpSpPr>
            <p:sp>
              <p:nvSpPr>
                <p:cNvPr id="1021" name="Google Shape;9578;p73">
                  <a:extLst>
                    <a:ext uri="{FF2B5EF4-FFF2-40B4-BE49-F238E27FC236}">
                      <a16:creationId xmlns:a16="http://schemas.microsoft.com/office/drawing/2014/main" id="{BC702297-1B9D-771A-A590-C6F73E4D50A5}"/>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22" name="Google Shape;9579;p73">
                  <a:extLst>
                    <a:ext uri="{FF2B5EF4-FFF2-40B4-BE49-F238E27FC236}">
                      <a16:creationId xmlns:a16="http://schemas.microsoft.com/office/drawing/2014/main" id="{77091B60-5A6D-54AB-83E6-C794328656B3}"/>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23" name="Google Shape;9580;p73">
                  <a:extLst>
                    <a:ext uri="{FF2B5EF4-FFF2-40B4-BE49-F238E27FC236}">
                      <a16:creationId xmlns:a16="http://schemas.microsoft.com/office/drawing/2014/main" id="{DE1A114B-DA5B-937F-9FC9-644A57FA0F46}"/>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89" name="Google Shape;9581;p73">
                <a:extLst>
                  <a:ext uri="{FF2B5EF4-FFF2-40B4-BE49-F238E27FC236}">
                    <a16:creationId xmlns:a16="http://schemas.microsoft.com/office/drawing/2014/main" id="{07C5F71B-DBFB-D6F4-CCB2-CFF087E8C41D}"/>
                  </a:ext>
                </a:extLst>
              </p:cNvPr>
              <p:cNvGrpSpPr/>
              <p:nvPr/>
            </p:nvGrpSpPr>
            <p:grpSpPr>
              <a:xfrm>
                <a:off x="6475073" y="4984646"/>
                <a:ext cx="500612" cy="500612"/>
                <a:chOff x="3860400" y="3955025"/>
                <a:chExt cx="296175" cy="296175"/>
              </a:xfrm>
              <a:grpFill/>
            </p:grpSpPr>
            <p:sp>
              <p:nvSpPr>
                <p:cNvPr id="1016" name="Google Shape;9582;p73">
                  <a:extLst>
                    <a:ext uri="{FF2B5EF4-FFF2-40B4-BE49-F238E27FC236}">
                      <a16:creationId xmlns:a16="http://schemas.microsoft.com/office/drawing/2014/main" id="{8A920D57-12C8-9AA1-4D55-C153E7AD0681}"/>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17" name="Google Shape;9583;p73">
                  <a:extLst>
                    <a:ext uri="{FF2B5EF4-FFF2-40B4-BE49-F238E27FC236}">
                      <a16:creationId xmlns:a16="http://schemas.microsoft.com/office/drawing/2014/main" id="{0BEDD983-FCC2-AD06-50DC-2E47C010CB44}"/>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18" name="Google Shape;9584;p73">
                  <a:extLst>
                    <a:ext uri="{FF2B5EF4-FFF2-40B4-BE49-F238E27FC236}">
                      <a16:creationId xmlns:a16="http://schemas.microsoft.com/office/drawing/2014/main" id="{39869B51-0C93-A0EF-6E9D-2AAEA6FB8298}"/>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19" name="Google Shape;9585;p73">
                  <a:extLst>
                    <a:ext uri="{FF2B5EF4-FFF2-40B4-BE49-F238E27FC236}">
                      <a16:creationId xmlns:a16="http://schemas.microsoft.com/office/drawing/2014/main" id="{5BAF057E-1D55-3F76-4BA0-E5275E143C2A}"/>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20" name="Google Shape;9586;p73">
                  <a:extLst>
                    <a:ext uri="{FF2B5EF4-FFF2-40B4-BE49-F238E27FC236}">
                      <a16:creationId xmlns:a16="http://schemas.microsoft.com/office/drawing/2014/main" id="{84B8BF08-46C0-F3DA-4E15-BCE0FF1E5311}"/>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90" name="Google Shape;9587;p73">
                <a:extLst>
                  <a:ext uri="{FF2B5EF4-FFF2-40B4-BE49-F238E27FC236}">
                    <a16:creationId xmlns:a16="http://schemas.microsoft.com/office/drawing/2014/main" id="{4516AF6F-1A7E-F04A-D4A9-F5E7F18420A6}"/>
                  </a:ext>
                </a:extLst>
              </p:cNvPr>
              <p:cNvGrpSpPr/>
              <p:nvPr/>
            </p:nvGrpSpPr>
            <p:grpSpPr>
              <a:xfrm>
                <a:off x="9642831" y="3748557"/>
                <a:ext cx="508599" cy="499261"/>
                <a:chOff x="5716825" y="3235950"/>
                <a:chExt cx="300900" cy="295375"/>
              </a:xfrm>
              <a:grpFill/>
            </p:grpSpPr>
            <p:sp>
              <p:nvSpPr>
                <p:cNvPr id="1012" name="Google Shape;9588;p73">
                  <a:extLst>
                    <a:ext uri="{FF2B5EF4-FFF2-40B4-BE49-F238E27FC236}">
                      <a16:creationId xmlns:a16="http://schemas.microsoft.com/office/drawing/2014/main" id="{B675D049-557B-E86D-FEE3-EB9356CD8199}"/>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13" name="Google Shape;9589;p73">
                  <a:extLst>
                    <a:ext uri="{FF2B5EF4-FFF2-40B4-BE49-F238E27FC236}">
                      <a16:creationId xmlns:a16="http://schemas.microsoft.com/office/drawing/2014/main" id="{554E261F-1B38-7981-56D3-62611A562BC6}"/>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14" name="Google Shape;9590;p73">
                  <a:extLst>
                    <a:ext uri="{FF2B5EF4-FFF2-40B4-BE49-F238E27FC236}">
                      <a16:creationId xmlns:a16="http://schemas.microsoft.com/office/drawing/2014/main" id="{90016784-8A6A-2B50-7112-CFA4D2888BFF}"/>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15" name="Google Shape;9591;p73">
                  <a:extLst>
                    <a:ext uri="{FF2B5EF4-FFF2-40B4-BE49-F238E27FC236}">
                      <a16:creationId xmlns:a16="http://schemas.microsoft.com/office/drawing/2014/main" id="{1084EC02-1F7E-2785-6A24-BBA08C8E8BA6}"/>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91" name="Google Shape;9592;p73">
                <a:extLst>
                  <a:ext uri="{FF2B5EF4-FFF2-40B4-BE49-F238E27FC236}">
                    <a16:creationId xmlns:a16="http://schemas.microsoft.com/office/drawing/2014/main" id="{A76CC097-EFBF-DD0E-7347-90FD56C18080}"/>
                  </a:ext>
                </a:extLst>
              </p:cNvPr>
              <p:cNvGrpSpPr/>
              <p:nvPr/>
            </p:nvGrpSpPr>
            <p:grpSpPr>
              <a:xfrm>
                <a:off x="9661466" y="4393899"/>
                <a:ext cx="471329" cy="468667"/>
                <a:chOff x="5727850" y="3609275"/>
                <a:chExt cx="278850" cy="277275"/>
              </a:xfrm>
              <a:grpFill/>
            </p:grpSpPr>
            <p:sp>
              <p:nvSpPr>
                <p:cNvPr id="1007" name="Google Shape;9593;p73">
                  <a:extLst>
                    <a:ext uri="{FF2B5EF4-FFF2-40B4-BE49-F238E27FC236}">
                      <a16:creationId xmlns:a16="http://schemas.microsoft.com/office/drawing/2014/main" id="{4BBFF2E4-C73D-9F9F-A62B-E689A6744AAA}"/>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08" name="Google Shape;9594;p73">
                  <a:extLst>
                    <a:ext uri="{FF2B5EF4-FFF2-40B4-BE49-F238E27FC236}">
                      <a16:creationId xmlns:a16="http://schemas.microsoft.com/office/drawing/2014/main" id="{2D32D7F9-2AFF-DF12-D0F0-1511E1CF3F8D}"/>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09" name="Google Shape;9595;p73">
                  <a:extLst>
                    <a:ext uri="{FF2B5EF4-FFF2-40B4-BE49-F238E27FC236}">
                      <a16:creationId xmlns:a16="http://schemas.microsoft.com/office/drawing/2014/main" id="{71E4DEDD-3A7A-725A-0CB6-6531E0FCBB27}"/>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10" name="Google Shape;9596;p73">
                  <a:extLst>
                    <a:ext uri="{FF2B5EF4-FFF2-40B4-BE49-F238E27FC236}">
                      <a16:creationId xmlns:a16="http://schemas.microsoft.com/office/drawing/2014/main" id="{C43F3CDE-E73E-35AE-2F32-CB4A03F253C2}"/>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11" name="Google Shape;9597;p73">
                  <a:extLst>
                    <a:ext uri="{FF2B5EF4-FFF2-40B4-BE49-F238E27FC236}">
                      <a16:creationId xmlns:a16="http://schemas.microsoft.com/office/drawing/2014/main" id="{449F831D-EF52-2373-B1A5-4536DB1A0EDC}"/>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92" name="Google Shape;9598;p73">
                <a:extLst>
                  <a:ext uri="{FF2B5EF4-FFF2-40B4-BE49-F238E27FC236}">
                    <a16:creationId xmlns:a16="http://schemas.microsoft.com/office/drawing/2014/main" id="{EE1640B6-8871-2F54-8C69-0FEE3E78A121}"/>
                  </a:ext>
                </a:extLst>
              </p:cNvPr>
              <p:cNvGrpSpPr/>
              <p:nvPr/>
            </p:nvGrpSpPr>
            <p:grpSpPr>
              <a:xfrm>
                <a:off x="9677461" y="4985321"/>
                <a:ext cx="439341" cy="499261"/>
                <a:chOff x="5736525" y="3963700"/>
                <a:chExt cx="259925" cy="295375"/>
              </a:xfrm>
              <a:grpFill/>
            </p:grpSpPr>
            <p:sp>
              <p:nvSpPr>
                <p:cNvPr id="1000" name="Google Shape;9599;p73">
                  <a:extLst>
                    <a:ext uri="{FF2B5EF4-FFF2-40B4-BE49-F238E27FC236}">
                      <a16:creationId xmlns:a16="http://schemas.microsoft.com/office/drawing/2014/main" id="{2D0B14B6-406B-32AD-40DD-DB2FDB97B3E8}"/>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01" name="Google Shape;9600;p73">
                  <a:extLst>
                    <a:ext uri="{FF2B5EF4-FFF2-40B4-BE49-F238E27FC236}">
                      <a16:creationId xmlns:a16="http://schemas.microsoft.com/office/drawing/2014/main" id="{7594EF5F-ACFB-544C-B163-8242739436B4}"/>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02" name="Google Shape;9601;p73">
                  <a:extLst>
                    <a:ext uri="{FF2B5EF4-FFF2-40B4-BE49-F238E27FC236}">
                      <a16:creationId xmlns:a16="http://schemas.microsoft.com/office/drawing/2014/main" id="{EFD08BA6-44BE-002D-CDB7-1FF4973ED9BF}"/>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03" name="Google Shape;9602;p73">
                  <a:extLst>
                    <a:ext uri="{FF2B5EF4-FFF2-40B4-BE49-F238E27FC236}">
                      <a16:creationId xmlns:a16="http://schemas.microsoft.com/office/drawing/2014/main" id="{1F70F2BF-785B-8863-FFAA-0BF0F5395CAB}"/>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04" name="Google Shape;9603;p73">
                  <a:extLst>
                    <a:ext uri="{FF2B5EF4-FFF2-40B4-BE49-F238E27FC236}">
                      <a16:creationId xmlns:a16="http://schemas.microsoft.com/office/drawing/2014/main" id="{0A955B6F-3E35-DBA6-2870-051AD6CDA04D}"/>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05" name="Google Shape;9604;p73">
                  <a:extLst>
                    <a:ext uri="{FF2B5EF4-FFF2-40B4-BE49-F238E27FC236}">
                      <a16:creationId xmlns:a16="http://schemas.microsoft.com/office/drawing/2014/main" id="{1FC92267-B918-38DC-AC4D-0F684EDC46A5}"/>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1006" name="Google Shape;9605;p73">
                  <a:extLst>
                    <a:ext uri="{FF2B5EF4-FFF2-40B4-BE49-F238E27FC236}">
                      <a16:creationId xmlns:a16="http://schemas.microsoft.com/office/drawing/2014/main" id="{37C3BC54-B08D-47E8-2678-EBFF35152FF3}"/>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nvGrpSpPr>
              <p:cNvPr id="993" name="Google Shape;9606;p73">
                <a:extLst>
                  <a:ext uri="{FF2B5EF4-FFF2-40B4-BE49-F238E27FC236}">
                    <a16:creationId xmlns:a16="http://schemas.microsoft.com/office/drawing/2014/main" id="{E0752FC4-BAF0-744D-D431-6D18414B82EC}"/>
                  </a:ext>
                </a:extLst>
              </p:cNvPr>
              <p:cNvGrpSpPr/>
              <p:nvPr/>
            </p:nvGrpSpPr>
            <p:grpSpPr>
              <a:xfrm>
                <a:off x="10925482" y="4377925"/>
                <a:ext cx="501965" cy="500612"/>
                <a:chOff x="6553275" y="3604550"/>
                <a:chExt cx="296975" cy="296175"/>
              </a:xfrm>
              <a:grpFill/>
            </p:grpSpPr>
            <p:sp>
              <p:nvSpPr>
                <p:cNvPr id="994" name="Google Shape;9607;p73">
                  <a:extLst>
                    <a:ext uri="{FF2B5EF4-FFF2-40B4-BE49-F238E27FC236}">
                      <a16:creationId xmlns:a16="http://schemas.microsoft.com/office/drawing/2014/main" id="{78667405-E388-BF14-58C6-C37484709642}"/>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995" name="Google Shape;9608;p73">
                  <a:extLst>
                    <a:ext uri="{FF2B5EF4-FFF2-40B4-BE49-F238E27FC236}">
                      <a16:creationId xmlns:a16="http://schemas.microsoft.com/office/drawing/2014/main" id="{8838F920-B5E7-CE5B-D177-A81CBB0D4F3D}"/>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996" name="Google Shape;9609;p73">
                  <a:extLst>
                    <a:ext uri="{FF2B5EF4-FFF2-40B4-BE49-F238E27FC236}">
                      <a16:creationId xmlns:a16="http://schemas.microsoft.com/office/drawing/2014/main" id="{F6456113-0CDB-D450-79B9-5A75CF09E266}"/>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997" name="Google Shape;9610;p73">
                  <a:extLst>
                    <a:ext uri="{FF2B5EF4-FFF2-40B4-BE49-F238E27FC236}">
                      <a16:creationId xmlns:a16="http://schemas.microsoft.com/office/drawing/2014/main" id="{21C57E31-993A-34B0-2B45-D7EF32857B98}"/>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998" name="Google Shape;9611;p73">
                  <a:extLst>
                    <a:ext uri="{FF2B5EF4-FFF2-40B4-BE49-F238E27FC236}">
                      <a16:creationId xmlns:a16="http://schemas.microsoft.com/office/drawing/2014/main" id="{39BEE9FD-4AEC-262B-98F9-22187F31D211}"/>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sp>
              <p:nvSpPr>
                <p:cNvPr id="999" name="Google Shape;9612;p73">
                  <a:extLst>
                    <a:ext uri="{FF2B5EF4-FFF2-40B4-BE49-F238E27FC236}">
                      <a16:creationId xmlns:a16="http://schemas.microsoft.com/office/drawing/2014/main" id="{8DBA8073-2C39-F18D-1AE7-D4B17C6B6F83}"/>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endParaRPr>
                </a:p>
              </p:txBody>
            </p:sp>
          </p:grpSp>
        </p:grpSp>
      </p:grpSp>
    </p:spTree>
    <p:extLst>
      <p:ext uri="{BB962C8B-B14F-4D97-AF65-F5344CB8AC3E}">
        <p14:creationId xmlns:p14="http://schemas.microsoft.com/office/powerpoint/2010/main" val="650531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3C5951-730E-36F3-0C90-67507E5EBA1E}"/>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4"/>
                </a:solidFill>
                <a:effectLst/>
                <a:uLnTx/>
                <a:uFillTx/>
                <a:latin typeface="Montserrat" panose="00000500000000000000" pitchFamily="2" charset="0"/>
                <a:ea typeface="Cambria" panose="02040503050406030204" pitchFamily="18" charset="0"/>
                <a:cs typeface="+mn-cs"/>
              </a:rPr>
              <a:t>Icons</a:t>
            </a:r>
          </a:p>
        </p:txBody>
      </p:sp>
      <p:grpSp>
        <p:nvGrpSpPr>
          <p:cNvPr id="491" name="Group 490">
            <a:extLst>
              <a:ext uri="{FF2B5EF4-FFF2-40B4-BE49-F238E27FC236}">
                <a16:creationId xmlns:a16="http://schemas.microsoft.com/office/drawing/2014/main" id="{0399548F-C280-4738-CC12-6FE4290B837B}"/>
              </a:ext>
            </a:extLst>
          </p:cNvPr>
          <p:cNvGrpSpPr/>
          <p:nvPr/>
        </p:nvGrpSpPr>
        <p:grpSpPr>
          <a:xfrm>
            <a:off x="397192" y="1476392"/>
            <a:ext cx="11397616" cy="4614289"/>
            <a:chOff x="397192" y="1548962"/>
            <a:chExt cx="11397616" cy="4614289"/>
          </a:xfrm>
          <a:solidFill>
            <a:schemeClr val="tx1">
              <a:lumMod val="75000"/>
              <a:lumOff val="25000"/>
            </a:schemeClr>
          </a:solidFill>
        </p:grpSpPr>
        <p:grpSp>
          <p:nvGrpSpPr>
            <p:cNvPr id="492" name="Group 491">
              <a:extLst>
                <a:ext uri="{FF2B5EF4-FFF2-40B4-BE49-F238E27FC236}">
                  <a16:creationId xmlns:a16="http://schemas.microsoft.com/office/drawing/2014/main" id="{869ED725-BE1C-03CC-EDBA-C23450469260}"/>
                </a:ext>
              </a:extLst>
            </p:cNvPr>
            <p:cNvGrpSpPr/>
            <p:nvPr/>
          </p:nvGrpSpPr>
          <p:grpSpPr>
            <a:xfrm>
              <a:off x="420547" y="3548838"/>
              <a:ext cx="11373408" cy="644982"/>
              <a:chOff x="420547" y="3453239"/>
              <a:chExt cx="11373408" cy="644982"/>
            </a:xfrm>
            <a:grpFill/>
          </p:grpSpPr>
          <p:sp>
            <p:nvSpPr>
              <p:cNvPr id="677" name="Google Shape;12426;p89">
                <a:extLst>
                  <a:ext uri="{FF2B5EF4-FFF2-40B4-BE49-F238E27FC236}">
                    <a16:creationId xmlns:a16="http://schemas.microsoft.com/office/drawing/2014/main" id="{B4F253C6-F961-EE3A-7119-615D6792C2E7}"/>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678" name="Google Shape;12431;p89">
                <a:extLst>
                  <a:ext uri="{FF2B5EF4-FFF2-40B4-BE49-F238E27FC236}">
                    <a16:creationId xmlns:a16="http://schemas.microsoft.com/office/drawing/2014/main" id="{D53B1BF5-59C0-0A0E-A37D-E6F404692BB3}"/>
                  </a:ext>
                </a:extLst>
              </p:cNvPr>
              <p:cNvGrpSpPr/>
              <p:nvPr/>
            </p:nvGrpSpPr>
            <p:grpSpPr>
              <a:xfrm>
                <a:off x="4541947" y="3455229"/>
                <a:ext cx="644752" cy="641288"/>
                <a:chOff x="-4931075" y="2765725"/>
                <a:chExt cx="293025" cy="291450"/>
              </a:xfrm>
              <a:grpFill/>
            </p:grpSpPr>
            <p:sp>
              <p:nvSpPr>
                <p:cNvPr id="733" name="Google Shape;12432;p89">
                  <a:extLst>
                    <a:ext uri="{FF2B5EF4-FFF2-40B4-BE49-F238E27FC236}">
                      <a16:creationId xmlns:a16="http://schemas.microsoft.com/office/drawing/2014/main" id="{6B19B7BD-C92E-D055-7DF8-513366C41AE0}"/>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34" name="Google Shape;12433;p89">
                  <a:extLst>
                    <a:ext uri="{FF2B5EF4-FFF2-40B4-BE49-F238E27FC236}">
                      <a16:creationId xmlns:a16="http://schemas.microsoft.com/office/drawing/2014/main" id="{CC3DDA5B-07B8-6B1C-FA79-E4084DBE1186}"/>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79" name="Google Shape;12444;p89">
                <a:extLst>
                  <a:ext uri="{FF2B5EF4-FFF2-40B4-BE49-F238E27FC236}">
                    <a16:creationId xmlns:a16="http://schemas.microsoft.com/office/drawing/2014/main" id="{FA2552DB-737B-6278-3DA4-DAB40C94BCDC}"/>
                  </a:ext>
                </a:extLst>
              </p:cNvPr>
              <p:cNvGrpSpPr/>
              <p:nvPr/>
            </p:nvGrpSpPr>
            <p:grpSpPr>
              <a:xfrm>
                <a:off x="8683385" y="3492498"/>
                <a:ext cx="641288" cy="566751"/>
                <a:chOff x="-3137650" y="2787000"/>
                <a:chExt cx="291450" cy="257575"/>
              </a:xfrm>
              <a:grpFill/>
            </p:grpSpPr>
            <p:sp>
              <p:nvSpPr>
                <p:cNvPr id="725" name="Google Shape;12445;p89">
                  <a:extLst>
                    <a:ext uri="{FF2B5EF4-FFF2-40B4-BE49-F238E27FC236}">
                      <a16:creationId xmlns:a16="http://schemas.microsoft.com/office/drawing/2014/main" id="{EB006C6B-4BC8-177C-5D81-5C33B21D6F5B}"/>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26" name="Google Shape;12446;p89">
                  <a:extLst>
                    <a:ext uri="{FF2B5EF4-FFF2-40B4-BE49-F238E27FC236}">
                      <a16:creationId xmlns:a16="http://schemas.microsoft.com/office/drawing/2014/main" id="{99FCBF58-DA02-677F-1AE6-E6324AFBEFD4}"/>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27" name="Google Shape;12447;p89">
                  <a:extLst>
                    <a:ext uri="{FF2B5EF4-FFF2-40B4-BE49-F238E27FC236}">
                      <a16:creationId xmlns:a16="http://schemas.microsoft.com/office/drawing/2014/main" id="{6ACC2EC8-F961-B413-95F5-983A14BEE25B}"/>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28" name="Google Shape;12448;p89">
                  <a:extLst>
                    <a:ext uri="{FF2B5EF4-FFF2-40B4-BE49-F238E27FC236}">
                      <a16:creationId xmlns:a16="http://schemas.microsoft.com/office/drawing/2014/main" id="{861EA485-6572-4D51-2625-254A79DB5B13}"/>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29" name="Google Shape;12449;p89">
                  <a:extLst>
                    <a:ext uri="{FF2B5EF4-FFF2-40B4-BE49-F238E27FC236}">
                      <a16:creationId xmlns:a16="http://schemas.microsoft.com/office/drawing/2014/main" id="{3988A5C9-81AA-257A-69C8-4DA95227B7D6}"/>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30" name="Google Shape;12450;p89">
                  <a:extLst>
                    <a:ext uri="{FF2B5EF4-FFF2-40B4-BE49-F238E27FC236}">
                      <a16:creationId xmlns:a16="http://schemas.microsoft.com/office/drawing/2014/main" id="{FF4E772A-F5F2-4B1A-FB8D-8F6A7AEE0F5D}"/>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31" name="Google Shape;12451;p89">
                  <a:extLst>
                    <a:ext uri="{FF2B5EF4-FFF2-40B4-BE49-F238E27FC236}">
                      <a16:creationId xmlns:a16="http://schemas.microsoft.com/office/drawing/2014/main" id="{DF2F3844-76A1-562C-0BCA-200634BE861C}"/>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32" name="Google Shape;12452;p89">
                  <a:extLst>
                    <a:ext uri="{FF2B5EF4-FFF2-40B4-BE49-F238E27FC236}">
                      <a16:creationId xmlns:a16="http://schemas.microsoft.com/office/drawing/2014/main" id="{DBF035AF-3B21-7DAB-DFA5-40DE649AA5D7}"/>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80" name="Google Shape;12456;p89">
                <a:extLst>
                  <a:ext uri="{FF2B5EF4-FFF2-40B4-BE49-F238E27FC236}">
                    <a16:creationId xmlns:a16="http://schemas.microsoft.com/office/drawing/2014/main" id="{7FB771DA-B8E9-373B-755E-B7F914B3BB86}"/>
                  </a:ext>
                </a:extLst>
              </p:cNvPr>
              <p:cNvGrpSpPr/>
              <p:nvPr/>
            </p:nvGrpSpPr>
            <p:grpSpPr>
              <a:xfrm>
                <a:off x="1243541" y="3454375"/>
                <a:ext cx="642992" cy="642992"/>
                <a:chOff x="-6354300" y="2757075"/>
                <a:chExt cx="292225" cy="292225"/>
              </a:xfrm>
              <a:grpFill/>
            </p:grpSpPr>
            <p:sp>
              <p:nvSpPr>
                <p:cNvPr id="721" name="Google Shape;12457;p89">
                  <a:extLst>
                    <a:ext uri="{FF2B5EF4-FFF2-40B4-BE49-F238E27FC236}">
                      <a16:creationId xmlns:a16="http://schemas.microsoft.com/office/drawing/2014/main" id="{E1563A72-31FC-1AE2-B711-F3B2C3329E94}"/>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22" name="Google Shape;12458;p89">
                  <a:extLst>
                    <a:ext uri="{FF2B5EF4-FFF2-40B4-BE49-F238E27FC236}">
                      <a16:creationId xmlns:a16="http://schemas.microsoft.com/office/drawing/2014/main" id="{FD59FEB0-63C6-0503-FDCC-D2F3C659FF53}"/>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23" name="Google Shape;12459;p89">
                  <a:extLst>
                    <a:ext uri="{FF2B5EF4-FFF2-40B4-BE49-F238E27FC236}">
                      <a16:creationId xmlns:a16="http://schemas.microsoft.com/office/drawing/2014/main" id="{C785C7A6-A7EE-180F-3340-61617C17A164}"/>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24" name="Google Shape;12460;p89">
                  <a:extLst>
                    <a:ext uri="{FF2B5EF4-FFF2-40B4-BE49-F238E27FC236}">
                      <a16:creationId xmlns:a16="http://schemas.microsoft.com/office/drawing/2014/main" id="{75E2F1CB-5540-176F-275F-8971019C822A}"/>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81" name="Google Shape;12467;p89">
                <a:extLst>
                  <a:ext uri="{FF2B5EF4-FFF2-40B4-BE49-F238E27FC236}">
                    <a16:creationId xmlns:a16="http://schemas.microsoft.com/office/drawing/2014/main" id="{8B0D63BC-32BC-68BD-91BA-CD4F8AAE24BD}"/>
                  </a:ext>
                </a:extLst>
              </p:cNvPr>
              <p:cNvGrpSpPr/>
              <p:nvPr/>
            </p:nvGrpSpPr>
            <p:grpSpPr>
              <a:xfrm>
                <a:off x="5368208" y="3453523"/>
                <a:ext cx="644752" cy="644698"/>
                <a:chOff x="-4572700" y="2764950"/>
                <a:chExt cx="293025" cy="293000"/>
              </a:xfrm>
              <a:grpFill/>
            </p:grpSpPr>
            <p:sp>
              <p:nvSpPr>
                <p:cNvPr id="716" name="Google Shape;12468;p89">
                  <a:extLst>
                    <a:ext uri="{FF2B5EF4-FFF2-40B4-BE49-F238E27FC236}">
                      <a16:creationId xmlns:a16="http://schemas.microsoft.com/office/drawing/2014/main" id="{0DFBC72F-CCFD-8101-8F41-BF911715F0C0}"/>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17" name="Google Shape;12469;p89">
                  <a:extLst>
                    <a:ext uri="{FF2B5EF4-FFF2-40B4-BE49-F238E27FC236}">
                      <a16:creationId xmlns:a16="http://schemas.microsoft.com/office/drawing/2014/main" id="{6A7FDA69-D070-A25D-5EAD-E1C7F86CADD9}"/>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18" name="Google Shape;12470;p89">
                  <a:extLst>
                    <a:ext uri="{FF2B5EF4-FFF2-40B4-BE49-F238E27FC236}">
                      <a16:creationId xmlns:a16="http://schemas.microsoft.com/office/drawing/2014/main" id="{5381D004-20C9-24C4-CA87-0C32414ED48B}"/>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19" name="Google Shape;12471;p89">
                  <a:extLst>
                    <a:ext uri="{FF2B5EF4-FFF2-40B4-BE49-F238E27FC236}">
                      <a16:creationId xmlns:a16="http://schemas.microsoft.com/office/drawing/2014/main" id="{AFA00E81-231D-1FF6-BBBD-B247885E243D}"/>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20" name="Google Shape;12472;p89">
                  <a:extLst>
                    <a:ext uri="{FF2B5EF4-FFF2-40B4-BE49-F238E27FC236}">
                      <a16:creationId xmlns:a16="http://schemas.microsoft.com/office/drawing/2014/main" id="{897F96E8-53E0-D39F-B840-20A59F68C06D}"/>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82" name="Google Shape;12485;p89">
                <a:extLst>
                  <a:ext uri="{FF2B5EF4-FFF2-40B4-BE49-F238E27FC236}">
                    <a16:creationId xmlns:a16="http://schemas.microsoft.com/office/drawing/2014/main" id="{BBD6233D-DA94-EA3B-8360-D0226613D326}"/>
                  </a:ext>
                </a:extLst>
              </p:cNvPr>
              <p:cNvGrpSpPr/>
              <p:nvPr/>
            </p:nvGrpSpPr>
            <p:grpSpPr>
              <a:xfrm>
                <a:off x="9506180" y="3456108"/>
                <a:ext cx="642992" cy="639527"/>
                <a:chOff x="-2571737" y="2764550"/>
                <a:chExt cx="292225" cy="290650"/>
              </a:xfrm>
              <a:grpFill/>
            </p:grpSpPr>
            <p:sp>
              <p:nvSpPr>
                <p:cNvPr id="713" name="Google Shape;12486;p89">
                  <a:extLst>
                    <a:ext uri="{FF2B5EF4-FFF2-40B4-BE49-F238E27FC236}">
                      <a16:creationId xmlns:a16="http://schemas.microsoft.com/office/drawing/2014/main" id="{DC593549-28E8-6A94-1F78-52B08DAEA179}"/>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14" name="Google Shape;12487;p89">
                  <a:extLst>
                    <a:ext uri="{FF2B5EF4-FFF2-40B4-BE49-F238E27FC236}">
                      <a16:creationId xmlns:a16="http://schemas.microsoft.com/office/drawing/2014/main" id="{B4382F16-D702-CE24-E26D-89AAA782F513}"/>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15" name="Google Shape;12488;p89">
                  <a:extLst>
                    <a:ext uri="{FF2B5EF4-FFF2-40B4-BE49-F238E27FC236}">
                      <a16:creationId xmlns:a16="http://schemas.microsoft.com/office/drawing/2014/main" id="{26EB887B-E1D7-963E-DA2F-278E2A046C44}"/>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83" name="Google Shape;12498;p89">
                <a:extLst>
                  <a:ext uri="{FF2B5EF4-FFF2-40B4-BE49-F238E27FC236}">
                    <a16:creationId xmlns:a16="http://schemas.microsoft.com/office/drawing/2014/main" id="{C181527B-1F6E-D5D6-DB1A-58422FD51804}"/>
                  </a:ext>
                </a:extLst>
              </p:cNvPr>
              <p:cNvGrpSpPr/>
              <p:nvPr/>
            </p:nvGrpSpPr>
            <p:grpSpPr>
              <a:xfrm>
                <a:off x="2088889" y="3454375"/>
                <a:ext cx="606578" cy="642992"/>
                <a:chOff x="-5995925" y="2757850"/>
                <a:chExt cx="275675" cy="292225"/>
              </a:xfrm>
              <a:grpFill/>
            </p:grpSpPr>
            <p:sp>
              <p:nvSpPr>
                <p:cNvPr id="704" name="Google Shape;12499;p89">
                  <a:extLst>
                    <a:ext uri="{FF2B5EF4-FFF2-40B4-BE49-F238E27FC236}">
                      <a16:creationId xmlns:a16="http://schemas.microsoft.com/office/drawing/2014/main" id="{3734F6EA-7DDE-6D56-2A46-43626AED28E8}"/>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05" name="Google Shape;12500;p89">
                  <a:extLst>
                    <a:ext uri="{FF2B5EF4-FFF2-40B4-BE49-F238E27FC236}">
                      <a16:creationId xmlns:a16="http://schemas.microsoft.com/office/drawing/2014/main" id="{90CCB55B-E168-DC8F-4BD3-A4C5130D73E8}"/>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06" name="Google Shape;12501;p89">
                  <a:extLst>
                    <a:ext uri="{FF2B5EF4-FFF2-40B4-BE49-F238E27FC236}">
                      <a16:creationId xmlns:a16="http://schemas.microsoft.com/office/drawing/2014/main" id="{C692B641-B48F-88FD-50D0-1D2882F603A3}"/>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07" name="Google Shape;12502;p89">
                  <a:extLst>
                    <a:ext uri="{FF2B5EF4-FFF2-40B4-BE49-F238E27FC236}">
                      <a16:creationId xmlns:a16="http://schemas.microsoft.com/office/drawing/2014/main" id="{14EC773E-A4FD-C37A-A0AB-E4F714EBFA5B}"/>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08" name="Google Shape;12503;p89">
                  <a:extLst>
                    <a:ext uri="{FF2B5EF4-FFF2-40B4-BE49-F238E27FC236}">
                      <a16:creationId xmlns:a16="http://schemas.microsoft.com/office/drawing/2014/main" id="{DC40F09E-D4E8-C031-3F47-C9CD0D98392B}"/>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09" name="Google Shape;12504;p89">
                  <a:extLst>
                    <a:ext uri="{FF2B5EF4-FFF2-40B4-BE49-F238E27FC236}">
                      <a16:creationId xmlns:a16="http://schemas.microsoft.com/office/drawing/2014/main" id="{D0BF1968-69C6-46AB-BA38-55C84E2E8AD9}"/>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10" name="Google Shape;12505;p89">
                  <a:extLst>
                    <a:ext uri="{FF2B5EF4-FFF2-40B4-BE49-F238E27FC236}">
                      <a16:creationId xmlns:a16="http://schemas.microsoft.com/office/drawing/2014/main" id="{D51A3F18-4503-F801-999B-84DFC3C5C8A2}"/>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11" name="Google Shape;12506;p89">
                  <a:extLst>
                    <a:ext uri="{FF2B5EF4-FFF2-40B4-BE49-F238E27FC236}">
                      <a16:creationId xmlns:a16="http://schemas.microsoft.com/office/drawing/2014/main" id="{C2AD1720-45A0-A37E-B47E-700BDECCAEEB}"/>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12" name="Google Shape;12507;p89">
                  <a:extLst>
                    <a:ext uri="{FF2B5EF4-FFF2-40B4-BE49-F238E27FC236}">
                      <a16:creationId xmlns:a16="http://schemas.microsoft.com/office/drawing/2014/main" id="{6F3B7186-4811-2E5F-C7EC-15E0C8829605}"/>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84" name="Google Shape;12515;p89">
                <a:extLst>
                  <a:ext uri="{FF2B5EF4-FFF2-40B4-BE49-F238E27FC236}">
                    <a16:creationId xmlns:a16="http://schemas.microsoft.com/office/drawing/2014/main" id="{3C5FD272-739E-5279-D241-A0C029787101}"/>
                  </a:ext>
                </a:extLst>
              </p:cNvPr>
              <p:cNvGrpSpPr/>
              <p:nvPr/>
            </p:nvGrpSpPr>
            <p:grpSpPr>
              <a:xfrm>
                <a:off x="6192681" y="3474318"/>
                <a:ext cx="641288" cy="603112"/>
                <a:chOff x="-4211975" y="2783850"/>
                <a:chExt cx="291450" cy="274100"/>
              </a:xfrm>
              <a:grpFill/>
            </p:grpSpPr>
            <p:sp>
              <p:nvSpPr>
                <p:cNvPr id="701" name="Google Shape;12516;p89">
                  <a:extLst>
                    <a:ext uri="{FF2B5EF4-FFF2-40B4-BE49-F238E27FC236}">
                      <a16:creationId xmlns:a16="http://schemas.microsoft.com/office/drawing/2014/main" id="{B5630BA1-17BD-7BD7-4087-1B961AAB19CF}"/>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02" name="Google Shape;12517;p89">
                  <a:extLst>
                    <a:ext uri="{FF2B5EF4-FFF2-40B4-BE49-F238E27FC236}">
                      <a16:creationId xmlns:a16="http://schemas.microsoft.com/office/drawing/2014/main" id="{22F1A05D-160D-A7F0-67ED-C59BEC69D022}"/>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03" name="Google Shape;12518;p89">
                  <a:extLst>
                    <a:ext uri="{FF2B5EF4-FFF2-40B4-BE49-F238E27FC236}">
                      <a16:creationId xmlns:a16="http://schemas.microsoft.com/office/drawing/2014/main" id="{D7B0C922-EE50-C3D3-2DC8-72BCF4DE426B}"/>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685" name="Google Shape;12528;p89">
                <a:extLst>
                  <a:ext uri="{FF2B5EF4-FFF2-40B4-BE49-F238E27FC236}">
                    <a16:creationId xmlns:a16="http://schemas.microsoft.com/office/drawing/2014/main" id="{487762F9-B0C9-6A15-4527-32CEC4615A96}"/>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686" name="Google Shape;12540;p89">
                <a:extLst>
                  <a:ext uri="{FF2B5EF4-FFF2-40B4-BE49-F238E27FC236}">
                    <a16:creationId xmlns:a16="http://schemas.microsoft.com/office/drawing/2014/main" id="{96A425CC-6EC6-AA8A-E760-F0640C333C9F}"/>
                  </a:ext>
                </a:extLst>
              </p:cNvPr>
              <p:cNvGrpSpPr/>
              <p:nvPr/>
            </p:nvGrpSpPr>
            <p:grpSpPr>
              <a:xfrm>
                <a:off x="2893270" y="3454375"/>
                <a:ext cx="644698" cy="642992"/>
                <a:chOff x="-5635975" y="2757075"/>
                <a:chExt cx="293000" cy="292225"/>
              </a:xfrm>
              <a:grpFill/>
            </p:grpSpPr>
            <p:sp>
              <p:nvSpPr>
                <p:cNvPr id="699" name="Google Shape;12541;p89">
                  <a:extLst>
                    <a:ext uri="{FF2B5EF4-FFF2-40B4-BE49-F238E27FC236}">
                      <a16:creationId xmlns:a16="http://schemas.microsoft.com/office/drawing/2014/main" id="{572DD866-04A7-F31D-DE37-9F4DB9A208D3}"/>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700" name="Google Shape;12542;p89">
                  <a:extLst>
                    <a:ext uri="{FF2B5EF4-FFF2-40B4-BE49-F238E27FC236}">
                      <a16:creationId xmlns:a16="http://schemas.microsoft.com/office/drawing/2014/main" id="{19B68B80-838F-929D-56B1-900C1EC1FA5C}"/>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87" name="Google Shape;12549;p89">
                <a:extLst>
                  <a:ext uri="{FF2B5EF4-FFF2-40B4-BE49-F238E27FC236}">
                    <a16:creationId xmlns:a16="http://schemas.microsoft.com/office/drawing/2014/main" id="{BBDA6EBD-832E-3221-7D17-FC5D59B48C4A}"/>
                  </a:ext>
                </a:extLst>
              </p:cNvPr>
              <p:cNvGrpSpPr/>
              <p:nvPr/>
            </p:nvGrpSpPr>
            <p:grpSpPr>
              <a:xfrm>
                <a:off x="7003473" y="3453523"/>
                <a:ext cx="641288" cy="644698"/>
                <a:chOff x="-3852025" y="2764950"/>
                <a:chExt cx="291450" cy="293000"/>
              </a:xfrm>
              <a:grpFill/>
            </p:grpSpPr>
            <p:sp>
              <p:nvSpPr>
                <p:cNvPr id="697" name="Google Shape;12550;p89">
                  <a:extLst>
                    <a:ext uri="{FF2B5EF4-FFF2-40B4-BE49-F238E27FC236}">
                      <a16:creationId xmlns:a16="http://schemas.microsoft.com/office/drawing/2014/main" id="{1054C928-7542-A3A7-1F4D-3BC9CCF241CE}"/>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98" name="Google Shape;12551;p89">
                  <a:extLst>
                    <a:ext uri="{FF2B5EF4-FFF2-40B4-BE49-F238E27FC236}">
                      <a16:creationId xmlns:a16="http://schemas.microsoft.com/office/drawing/2014/main" id="{A3658258-7B90-432D-E9AD-2C3B0BE5748D}"/>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88" name="Google Shape;12554;p89">
                <a:extLst>
                  <a:ext uri="{FF2B5EF4-FFF2-40B4-BE49-F238E27FC236}">
                    <a16:creationId xmlns:a16="http://schemas.microsoft.com/office/drawing/2014/main" id="{858A7594-CC6A-7B94-A03A-DB74E7D4FE40}"/>
                  </a:ext>
                </a:extLst>
              </p:cNvPr>
              <p:cNvGrpSpPr/>
              <p:nvPr/>
            </p:nvGrpSpPr>
            <p:grpSpPr>
              <a:xfrm>
                <a:off x="11152667" y="3454376"/>
                <a:ext cx="641288" cy="642992"/>
                <a:chOff x="-2060175" y="2768875"/>
                <a:chExt cx="291450" cy="292225"/>
              </a:xfrm>
              <a:grpFill/>
            </p:grpSpPr>
            <p:sp>
              <p:nvSpPr>
                <p:cNvPr id="695" name="Google Shape;12555;p89">
                  <a:extLst>
                    <a:ext uri="{FF2B5EF4-FFF2-40B4-BE49-F238E27FC236}">
                      <a16:creationId xmlns:a16="http://schemas.microsoft.com/office/drawing/2014/main" id="{76B895CB-7339-70DE-1E33-AE3FE774FFEE}"/>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96" name="Google Shape;12556;p89">
                  <a:extLst>
                    <a:ext uri="{FF2B5EF4-FFF2-40B4-BE49-F238E27FC236}">
                      <a16:creationId xmlns:a16="http://schemas.microsoft.com/office/drawing/2014/main" id="{9CDFD08A-1357-721F-E72D-BB9C8212D23E}"/>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689" name="Google Shape;12566;p89">
                <a:extLst>
                  <a:ext uri="{FF2B5EF4-FFF2-40B4-BE49-F238E27FC236}">
                    <a16:creationId xmlns:a16="http://schemas.microsoft.com/office/drawing/2014/main" id="{8042534C-E457-56E4-A6CF-1162EA541C2D}"/>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690" name="Google Shape;12580;p89">
                <a:extLst>
                  <a:ext uri="{FF2B5EF4-FFF2-40B4-BE49-F238E27FC236}">
                    <a16:creationId xmlns:a16="http://schemas.microsoft.com/office/drawing/2014/main" id="{AB98A3C5-6596-FDAA-AD75-A7E1E09B9F0C}"/>
                  </a:ext>
                </a:extLst>
              </p:cNvPr>
              <p:cNvGrpSpPr/>
              <p:nvPr/>
            </p:nvGrpSpPr>
            <p:grpSpPr>
              <a:xfrm>
                <a:off x="7973122" y="3454376"/>
                <a:ext cx="414267" cy="642992"/>
                <a:chOff x="-3443250" y="2765725"/>
                <a:chExt cx="188275" cy="292225"/>
              </a:xfrm>
              <a:grpFill/>
            </p:grpSpPr>
            <p:sp>
              <p:nvSpPr>
                <p:cNvPr id="691" name="Google Shape;12581;p89">
                  <a:extLst>
                    <a:ext uri="{FF2B5EF4-FFF2-40B4-BE49-F238E27FC236}">
                      <a16:creationId xmlns:a16="http://schemas.microsoft.com/office/drawing/2014/main" id="{33851615-0EF4-929D-6932-1AD958C2FC6D}"/>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92" name="Google Shape;12582;p89">
                  <a:extLst>
                    <a:ext uri="{FF2B5EF4-FFF2-40B4-BE49-F238E27FC236}">
                      <a16:creationId xmlns:a16="http://schemas.microsoft.com/office/drawing/2014/main" id="{0AE5819B-632F-5696-00F6-46DCD39D2D40}"/>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93" name="Google Shape;12583;p89">
                  <a:extLst>
                    <a:ext uri="{FF2B5EF4-FFF2-40B4-BE49-F238E27FC236}">
                      <a16:creationId xmlns:a16="http://schemas.microsoft.com/office/drawing/2014/main" id="{7EAFC631-D163-8D03-F8B0-B9062D329758}"/>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94" name="Google Shape;12584;p89">
                  <a:extLst>
                    <a:ext uri="{FF2B5EF4-FFF2-40B4-BE49-F238E27FC236}">
                      <a16:creationId xmlns:a16="http://schemas.microsoft.com/office/drawing/2014/main" id="{BB08EFD4-D306-2E1C-1296-4F876399A4E1}"/>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grpSp>
          <p:nvGrpSpPr>
            <p:cNvPr id="493" name="Group 492">
              <a:extLst>
                <a:ext uri="{FF2B5EF4-FFF2-40B4-BE49-F238E27FC236}">
                  <a16:creationId xmlns:a16="http://schemas.microsoft.com/office/drawing/2014/main" id="{86A57A0C-074B-7AB2-80A1-96AEF10C936C}"/>
                </a:ext>
              </a:extLst>
            </p:cNvPr>
            <p:cNvGrpSpPr/>
            <p:nvPr/>
          </p:nvGrpSpPr>
          <p:grpSpPr>
            <a:xfrm>
              <a:off x="397192" y="1548962"/>
              <a:ext cx="11397616" cy="650754"/>
              <a:chOff x="397192" y="1883391"/>
              <a:chExt cx="11397616" cy="650754"/>
            </a:xfrm>
            <a:grpFill/>
          </p:grpSpPr>
          <p:sp>
            <p:nvSpPr>
              <p:cNvPr id="635" name="Google Shape;12422;p89">
                <a:extLst>
                  <a:ext uri="{FF2B5EF4-FFF2-40B4-BE49-F238E27FC236}">
                    <a16:creationId xmlns:a16="http://schemas.microsoft.com/office/drawing/2014/main" id="{AF36ADD7-9C90-3F72-8247-BCE0D37805BC}"/>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636" name="Google Shape;12427;p89">
                <a:extLst>
                  <a:ext uri="{FF2B5EF4-FFF2-40B4-BE49-F238E27FC236}">
                    <a16:creationId xmlns:a16="http://schemas.microsoft.com/office/drawing/2014/main" id="{0F22F9E2-13B3-EC23-F6A8-112A68CCC69B}"/>
                  </a:ext>
                </a:extLst>
              </p:cNvPr>
              <p:cNvGrpSpPr/>
              <p:nvPr/>
            </p:nvGrpSpPr>
            <p:grpSpPr>
              <a:xfrm>
                <a:off x="4523765" y="1886197"/>
                <a:ext cx="644752" cy="640848"/>
                <a:chOff x="-4932650" y="2046625"/>
                <a:chExt cx="293025" cy="291250"/>
              </a:xfrm>
              <a:grpFill/>
            </p:grpSpPr>
            <p:sp>
              <p:nvSpPr>
                <p:cNvPr id="675" name="Google Shape;12428;p89">
                  <a:extLst>
                    <a:ext uri="{FF2B5EF4-FFF2-40B4-BE49-F238E27FC236}">
                      <a16:creationId xmlns:a16="http://schemas.microsoft.com/office/drawing/2014/main" id="{BD0BA1A5-68CD-0585-BC70-9A701BFE9570}"/>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76" name="Google Shape;12429;p89">
                  <a:extLst>
                    <a:ext uri="{FF2B5EF4-FFF2-40B4-BE49-F238E27FC236}">
                      <a16:creationId xmlns:a16="http://schemas.microsoft.com/office/drawing/2014/main" id="{E9D2F031-C8A7-F98E-F662-74D0EE1A967A}"/>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37" name="Google Shape;12434;p89">
                <a:extLst>
                  <a:ext uri="{FF2B5EF4-FFF2-40B4-BE49-F238E27FC236}">
                    <a16:creationId xmlns:a16="http://schemas.microsoft.com/office/drawing/2014/main" id="{188D70FC-A1F0-A273-FFF6-09C2422E32F1}"/>
                  </a:ext>
                </a:extLst>
              </p:cNvPr>
              <p:cNvGrpSpPr/>
              <p:nvPr/>
            </p:nvGrpSpPr>
            <p:grpSpPr>
              <a:xfrm>
                <a:off x="8665202" y="1924126"/>
                <a:ext cx="641288" cy="564991"/>
                <a:chOff x="-3137650" y="2067900"/>
                <a:chExt cx="291450" cy="256775"/>
              </a:xfrm>
              <a:grpFill/>
            </p:grpSpPr>
            <p:sp>
              <p:nvSpPr>
                <p:cNvPr id="672" name="Google Shape;12435;p89">
                  <a:extLst>
                    <a:ext uri="{FF2B5EF4-FFF2-40B4-BE49-F238E27FC236}">
                      <a16:creationId xmlns:a16="http://schemas.microsoft.com/office/drawing/2014/main" id="{166B82F7-1217-1A1A-C00E-3925E44C7A29}"/>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73" name="Google Shape;12436;p89">
                  <a:extLst>
                    <a:ext uri="{FF2B5EF4-FFF2-40B4-BE49-F238E27FC236}">
                      <a16:creationId xmlns:a16="http://schemas.microsoft.com/office/drawing/2014/main" id="{D293D060-9ACF-7637-2BE5-D8CF2A4E1195}"/>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74" name="Google Shape;12437;p89">
                  <a:extLst>
                    <a:ext uri="{FF2B5EF4-FFF2-40B4-BE49-F238E27FC236}">
                      <a16:creationId xmlns:a16="http://schemas.microsoft.com/office/drawing/2014/main" id="{8890E772-6F3E-F5B5-13C6-4D901F3CF565}"/>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638" name="Google Shape;12454;p89">
                <a:extLst>
                  <a:ext uri="{FF2B5EF4-FFF2-40B4-BE49-F238E27FC236}">
                    <a16:creationId xmlns:a16="http://schemas.microsoft.com/office/drawing/2014/main" id="{CD5097B8-44BC-77A9-D714-9D1DBCACB267}"/>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639" name="Google Shape;12461;p89">
                <a:extLst>
                  <a:ext uri="{FF2B5EF4-FFF2-40B4-BE49-F238E27FC236}">
                    <a16:creationId xmlns:a16="http://schemas.microsoft.com/office/drawing/2014/main" id="{A6C2B813-716D-35A6-D941-3618189F4040}"/>
                  </a:ext>
                </a:extLst>
              </p:cNvPr>
              <p:cNvGrpSpPr/>
              <p:nvPr/>
            </p:nvGrpSpPr>
            <p:grpSpPr>
              <a:xfrm>
                <a:off x="5349172" y="1883391"/>
                <a:ext cx="646458" cy="646458"/>
                <a:chOff x="-4573475" y="2045850"/>
                <a:chExt cx="293800" cy="293800"/>
              </a:xfrm>
              <a:grpFill/>
            </p:grpSpPr>
            <p:sp>
              <p:nvSpPr>
                <p:cNvPr id="670" name="Google Shape;12462;p89">
                  <a:extLst>
                    <a:ext uri="{FF2B5EF4-FFF2-40B4-BE49-F238E27FC236}">
                      <a16:creationId xmlns:a16="http://schemas.microsoft.com/office/drawing/2014/main" id="{BDD7BA4D-F597-693E-6E06-E35F7A7199F6}"/>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71" name="Google Shape;12463;p89">
                  <a:extLst>
                    <a:ext uri="{FF2B5EF4-FFF2-40B4-BE49-F238E27FC236}">
                      <a16:creationId xmlns:a16="http://schemas.microsoft.com/office/drawing/2014/main" id="{87DCC7CE-745F-E7BD-6079-784386F35F4D}"/>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40" name="Google Shape;12473;p89">
                <a:extLst>
                  <a:ext uri="{FF2B5EF4-FFF2-40B4-BE49-F238E27FC236}">
                    <a16:creationId xmlns:a16="http://schemas.microsoft.com/office/drawing/2014/main" id="{03DFB84B-1F1D-E21E-BD89-21F8875A3463}"/>
                  </a:ext>
                </a:extLst>
              </p:cNvPr>
              <p:cNvGrpSpPr/>
              <p:nvPr/>
            </p:nvGrpSpPr>
            <p:grpSpPr>
              <a:xfrm>
                <a:off x="9511570" y="1885950"/>
                <a:ext cx="632212" cy="641343"/>
                <a:chOff x="-2777700" y="2049775"/>
                <a:chExt cx="287325" cy="291475"/>
              </a:xfrm>
              <a:grpFill/>
            </p:grpSpPr>
            <p:sp>
              <p:nvSpPr>
                <p:cNvPr id="667" name="Google Shape;12474;p89">
                  <a:extLst>
                    <a:ext uri="{FF2B5EF4-FFF2-40B4-BE49-F238E27FC236}">
                      <a16:creationId xmlns:a16="http://schemas.microsoft.com/office/drawing/2014/main" id="{4DF5C6D3-0994-BDD0-56CA-7744D03FB1C7}"/>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68" name="Google Shape;12475;p89">
                  <a:extLst>
                    <a:ext uri="{FF2B5EF4-FFF2-40B4-BE49-F238E27FC236}">
                      <a16:creationId xmlns:a16="http://schemas.microsoft.com/office/drawing/2014/main" id="{F0CC48EC-5F62-18C2-661A-5A5A314E36DA}"/>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69" name="Google Shape;12476;p89">
                  <a:extLst>
                    <a:ext uri="{FF2B5EF4-FFF2-40B4-BE49-F238E27FC236}">
                      <a16:creationId xmlns:a16="http://schemas.microsoft.com/office/drawing/2014/main" id="{1B357C77-4373-3252-D71D-0111D1EBEB99}"/>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41" name="Google Shape;12508;p89">
                <a:extLst>
                  <a:ext uri="{FF2B5EF4-FFF2-40B4-BE49-F238E27FC236}">
                    <a16:creationId xmlns:a16="http://schemas.microsoft.com/office/drawing/2014/main" id="{19F8A4CA-4B46-6807-05DB-085878597466}"/>
                  </a:ext>
                </a:extLst>
              </p:cNvPr>
              <p:cNvGrpSpPr/>
              <p:nvPr/>
            </p:nvGrpSpPr>
            <p:grpSpPr>
              <a:xfrm>
                <a:off x="6173618" y="1886830"/>
                <a:ext cx="643048" cy="639583"/>
                <a:chOff x="-4211975" y="2046625"/>
                <a:chExt cx="292250" cy="290675"/>
              </a:xfrm>
              <a:grpFill/>
            </p:grpSpPr>
            <p:sp>
              <p:nvSpPr>
                <p:cNvPr id="665" name="Google Shape;12509;p89">
                  <a:extLst>
                    <a:ext uri="{FF2B5EF4-FFF2-40B4-BE49-F238E27FC236}">
                      <a16:creationId xmlns:a16="http://schemas.microsoft.com/office/drawing/2014/main" id="{6C78B001-C9C6-1A5F-C1B2-62589EBEB92C}"/>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66" name="Google Shape;12510;p89">
                  <a:extLst>
                    <a:ext uri="{FF2B5EF4-FFF2-40B4-BE49-F238E27FC236}">
                      <a16:creationId xmlns:a16="http://schemas.microsoft.com/office/drawing/2014/main" id="{DAB38421-580D-0251-578B-176733A1EA2F}"/>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642" name="Google Shape;12519;p89">
                <a:extLst>
                  <a:ext uri="{FF2B5EF4-FFF2-40B4-BE49-F238E27FC236}">
                    <a16:creationId xmlns:a16="http://schemas.microsoft.com/office/drawing/2014/main" id="{703EA7EF-8D7E-D73A-E92D-17DCE4FA680D}"/>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643" name="Google Shape;12532;p89">
                <a:extLst>
                  <a:ext uri="{FF2B5EF4-FFF2-40B4-BE49-F238E27FC236}">
                    <a16:creationId xmlns:a16="http://schemas.microsoft.com/office/drawing/2014/main" id="{3B53E8E2-1C1C-7B13-2809-AD8B720A3BCD}"/>
                  </a:ext>
                </a:extLst>
              </p:cNvPr>
              <p:cNvGrpSpPr/>
              <p:nvPr/>
            </p:nvGrpSpPr>
            <p:grpSpPr>
              <a:xfrm>
                <a:off x="2875060" y="1885975"/>
                <a:ext cx="644752" cy="641288"/>
                <a:chOff x="-5635200" y="2037975"/>
                <a:chExt cx="293025" cy="291450"/>
              </a:xfrm>
              <a:grpFill/>
            </p:grpSpPr>
            <p:sp>
              <p:nvSpPr>
                <p:cNvPr id="663" name="Google Shape;12533;p89">
                  <a:extLst>
                    <a:ext uri="{FF2B5EF4-FFF2-40B4-BE49-F238E27FC236}">
                      <a16:creationId xmlns:a16="http://schemas.microsoft.com/office/drawing/2014/main" id="{09861B28-FD6D-B112-616C-259151AA0BA0}"/>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64" name="Google Shape;12534;p89">
                  <a:extLst>
                    <a:ext uri="{FF2B5EF4-FFF2-40B4-BE49-F238E27FC236}">
                      <a16:creationId xmlns:a16="http://schemas.microsoft.com/office/drawing/2014/main" id="{FF36D044-9D01-3E36-2934-3E77149EA814}"/>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44" name="Google Shape;12543;p89">
                <a:extLst>
                  <a:ext uri="{FF2B5EF4-FFF2-40B4-BE49-F238E27FC236}">
                    <a16:creationId xmlns:a16="http://schemas.microsoft.com/office/drawing/2014/main" id="{945FE42D-D84A-6165-D49B-B52C2DAA7954}"/>
                  </a:ext>
                </a:extLst>
              </p:cNvPr>
              <p:cNvGrpSpPr/>
              <p:nvPr/>
            </p:nvGrpSpPr>
            <p:grpSpPr>
              <a:xfrm>
                <a:off x="6983557" y="1885975"/>
                <a:ext cx="644752" cy="641288"/>
                <a:chOff x="-3854375" y="2046625"/>
                <a:chExt cx="293025" cy="291450"/>
              </a:xfrm>
              <a:grpFill/>
            </p:grpSpPr>
            <p:sp>
              <p:nvSpPr>
                <p:cNvPr id="661" name="Google Shape;12544;p89">
                  <a:extLst>
                    <a:ext uri="{FF2B5EF4-FFF2-40B4-BE49-F238E27FC236}">
                      <a16:creationId xmlns:a16="http://schemas.microsoft.com/office/drawing/2014/main" id="{D71237FE-53FD-3931-D553-0A9E7E344251}"/>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62" name="Google Shape;12545;p89">
                  <a:extLst>
                    <a:ext uri="{FF2B5EF4-FFF2-40B4-BE49-F238E27FC236}">
                      <a16:creationId xmlns:a16="http://schemas.microsoft.com/office/drawing/2014/main" id="{7C7E867F-855B-529C-9BBE-BD59032ECF21}"/>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645" name="Google Shape;12552;p89">
                <a:extLst>
                  <a:ext uri="{FF2B5EF4-FFF2-40B4-BE49-F238E27FC236}">
                    <a16:creationId xmlns:a16="http://schemas.microsoft.com/office/drawing/2014/main" id="{3327BB9F-4447-D0A0-7383-97E25C7E0076}"/>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646" name="Google Shape;12561;p89">
                <a:extLst>
                  <a:ext uri="{FF2B5EF4-FFF2-40B4-BE49-F238E27FC236}">
                    <a16:creationId xmlns:a16="http://schemas.microsoft.com/office/drawing/2014/main" id="{38B18BD4-759D-3B6C-6919-4F901C8D88C1}"/>
                  </a:ext>
                </a:extLst>
              </p:cNvPr>
              <p:cNvGrpSpPr/>
              <p:nvPr/>
            </p:nvGrpSpPr>
            <p:grpSpPr>
              <a:xfrm>
                <a:off x="3710685" y="1885124"/>
                <a:ext cx="643048" cy="642992"/>
                <a:chOff x="-5276050" y="2037975"/>
                <a:chExt cx="292250" cy="292225"/>
              </a:xfrm>
              <a:grpFill/>
            </p:grpSpPr>
            <p:sp>
              <p:nvSpPr>
                <p:cNvPr id="658" name="Google Shape;12562;p89">
                  <a:extLst>
                    <a:ext uri="{FF2B5EF4-FFF2-40B4-BE49-F238E27FC236}">
                      <a16:creationId xmlns:a16="http://schemas.microsoft.com/office/drawing/2014/main" id="{869CFB0B-C1C8-9832-AC69-BE972716D975}"/>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59" name="Google Shape;12563;p89">
                  <a:extLst>
                    <a:ext uri="{FF2B5EF4-FFF2-40B4-BE49-F238E27FC236}">
                      <a16:creationId xmlns:a16="http://schemas.microsoft.com/office/drawing/2014/main" id="{F144EDBD-1D14-36B6-9328-5A1E65F3E5BC}"/>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60" name="Google Shape;12564;p89">
                  <a:extLst>
                    <a:ext uri="{FF2B5EF4-FFF2-40B4-BE49-F238E27FC236}">
                      <a16:creationId xmlns:a16="http://schemas.microsoft.com/office/drawing/2014/main" id="{DD882250-4A53-F089-134A-5482F9C19DCF}"/>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47" name="Google Shape;12567;p89">
                <a:extLst>
                  <a:ext uri="{FF2B5EF4-FFF2-40B4-BE49-F238E27FC236}">
                    <a16:creationId xmlns:a16="http://schemas.microsoft.com/office/drawing/2014/main" id="{1F898935-ADA2-0B42-2A52-3778245BAF48}"/>
                  </a:ext>
                </a:extLst>
              </p:cNvPr>
              <p:cNvGrpSpPr/>
              <p:nvPr/>
            </p:nvGrpSpPr>
            <p:grpSpPr>
              <a:xfrm>
                <a:off x="7915085" y="1885975"/>
                <a:ext cx="493975" cy="641288"/>
                <a:chOff x="-3462150" y="2046625"/>
                <a:chExt cx="224500" cy="291450"/>
              </a:xfrm>
              <a:grpFill/>
            </p:grpSpPr>
            <p:sp>
              <p:nvSpPr>
                <p:cNvPr id="651" name="Google Shape;12568;p89">
                  <a:extLst>
                    <a:ext uri="{FF2B5EF4-FFF2-40B4-BE49-F238E27FC236}">
                      <a16:creationId xmlns:a16="http://schemas.microsoft.com/office/drawing/2014/main" id="{44BB9AD6-851A-75B3-0CE9-7A5278FD3865}"/>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52" name="Google Shape;12569;p89">
                  <a:extLst>
                    <a:ext uri="{FF2B5EF4-FFF2-40B4-BE49-F238E27FC236}">
                      <a16:creationId xmlns:a16="http://schemas.microsoft.com/office/drawing/2014/main" id="{6256713F-18D9-8FF3-184E-04792E5DBCD6}"/>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53" name="Google Shape;12570;p89">
                  <a:extLst>
                    <a:ext uri="{FF2B5EF4-FFF2-40B4-BE49-F238E27FC236}">
                      <a16:creationId xmlns:a16="http://schemas.microsoft.com/office/drawing/2014/main" id="{483E483E-366B-55C2-01F8-650D6669B231}"/>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54" name="Google Shape;12571;p89">
                  <a:extLst>
                    <a:ext uri="{FF2B5EF4-FFF2-40B4-BE49-F238E27FC236}">
                      <a16:creationId xmlns:a16="http://schemas.microsoft.com/office/drawing/2014/main" id="{708D6B2C-D763-43B0-559D-A13E358E2DE5}"/>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55" name="Google Shape;12572;p89">
                  <a:extLst>
                    <a:ext uri="{FF2B5EF4-FFF2-40B4-BE49-F238E27FC236}">
                      <a16:creationId xmlns:a16="http://schemas.microsoft.com/office/drawing/2014/main" id="{9B096651-E533-33DC-72FD-C1660CA677CF}"/>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56" name="Google Shape;12573;p89">
                  <a:extLst>
                    <a:ext uri="{FF2B5EF4-FFF2-40B4-BE49-F238E27FC236}">
                      <a16:creationId xmlns:a16="http://schemas.microsoft.com/office/drawing/2014/main" id="{6444BEA2-D213-0567-DE18-30DC1E3A4F99}"/>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57" name="Google Shape;12574;p89">
                  <a:extLst>
                    <a:ext uri="{FF2B5EF4-FFF2-40B4-BE49-F238E27FC236}">
                      <a16:creationId xmlns:a16="http://schemas.microsoft.com/office/drawing/2014/main" id="{3CB7D6FD-BE02-A351-138D-C200EE7DACF5}"/>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648" name="Google Shape;12602;p89">
                <a:extLst>
                  <a:ext uri="{FF2B5EF4-FFF2-40B4-BE49-F238E27FC236}">
                    <a16:creationId xmlns:a16="http://schemas.microsoft.com/office/drawing/2014/main" id="{BCBD9CEE-EDDA-9199-812B-17E0996B3DB7}"/>
                  </a:ext>
                </a:extLst>
              </p:cNvPr>
              <p:cNvGrpSpPr/>
              <p:nvPr/>
            </p:nvGrpSpPr>
            <p:grpSpPr>
              <a:xfrm>
                <a:off x="2063594" y="1908370"/>
                <a:ext cx="624120" cy="625775"/>
                <a:chOff x="6679825" y="2693700"/>
                <a:chExt cx="257875" cy="258575"/>
              </a:xfrm>
              <a:grpFill/>
            </p:grpSpPr>
            <p:sp>
              <p:nvSpPr>
                <p:cNvPr id="649" name="Google Shape;12603;p89">
                  <a:extLst>
                    <a:ext uri="{FF2B5EF4-FFF2-40B4-BE49-F238E27FC236}">
                      <a16:creationId xmlns:a16="http://schemas.microsoft.com/office/drawing/2014/main" id="{4E85F420-2743-51A0-FFAC-D200B01CD21A}"/>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50" name="Google Shape;12604;p89">
                  <a:extLst>
                    <a:ext uri="{FF2B5EF4-FFF2-40B4-BE49-F238E27FC236}">
                      <a16:creationId xmlns:a16="http://schemas.microsoft.com/office/drawing/2014/main" id="{0EE6161A-A039-94B1-1587-0BD4E487F74B}"/>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grpSp>
          <p:nvGrpSpPr>
            <p:cNvPr id="494" name="Group 493">
              <a:extLst>
                <a:ext uri="{FF2B5EF4-FFF2-40B4-BE49-F238E27FC236}">
                  <a16:creationId xmlns:a16="http://schemas.microsoft.com/office/drawing/2014/main" id="{C91A57ED-0B5C-2355-E510-1A71AA67FA7C}"/>
                </a:ext>
              </a:extLst>
            </p:cNvPr>
            <p:cNvGrpSpPr/>
            <p:nvPr/>
          </p:nvGrpSpPr>
          <p:grpSpPr>
            <a:xfrm>
              <a:off x="401737" y="2551020"/>
              <a:ext cx="11393071" cy="646514"/>
              <a:chOff x="401737" y="2659314"/>
              <a:chExt cx="11393071" cy="646514"/>
            </a:xfrm>
            <a:grpFill/>
          </p:grpSpPr>
          <p:grpSp>
            <p:nvGrpSpPr>
              <p:cNvPr id="583" name="Google Shape;12423;p89">
                <a:extLst>
                  <a:ext uri="{FF2B5EF4-FFF2-40B4-BE49-F238E27FC236}">
                    <a16:creationId xmlns:a16="http://schemas.microsoft.com/office/drawing/2014/main" id="{97341555-84CA-2B58-0C02-96BDF44B9E09}"/>
                  </a:ext>
                </a:extLst>
              </p:cNvPr>
              <p:cNvGrpSpPr/>
              <p:nvPr/>
            </p:nvGrpSpPr>
            <p:grpSpPr>
              <a:xfrm>
                <a:off x="401737" y="2661924"/>
                <a:ext cx="649923" cy="641288"/>
                <a:chOff x="-6713450" y="2397900"/>
                <a:chExt cx="295375" cy="291450"/>
              </a:xfrm>
              <a:grpFill/>
            </p:grpSpPr>
            <p:sp>
              <p:nvSpPr>
                <p:cNvPr id="633" name="Google Shape;12424;p89">
                  <a:extLst>
                    <a:ext uri="{FF2B5EF4-FFF2-40B4-BE49-F238E27FC236}">
                      <a16:creationId xmlns:a16="http://schemas.microsoft.com/office/drawing/2014/main" id="{203D1F23-631B-BC2D-B6B1-AD2BF3812404}"/>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34" name="Google Shape;12425;p89">
                  <a:extLst>
                    <a:ext uri="{FF2B5EF4-FFF2-40B4-BE49-F238E27FC236}">
                      <a16:creationId xmlns:a16="http://schemas.microsoft.com/office/drawing/2014/main" id="{40A3FA4C-C49F-D759-719E-3E26FFD7714B}"/>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584" name="Google Shape;12430;p89">
                <a:extLst>
                  <a:ext uri="{FF2B5EF4-FFF2-40B4-BE49-F238E27FC236}">
                    <a16:creationId xmlns:a16="http://schemas.microsoft.com/office/drawing/2014/main" id="{CC5EB609-C404-2E43-E020-FA2FF783981F}"/>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585" name="Google Shape;12438;p89">
                <a:extLst>
                  <a:ext uri="{FF2B5EF4-FFF2-40B4-BE49-F238E27FC236}">
                    <a16:creationId xmlns:a16="http://schemas.microsoft.com/office/drawing/2014/main" id="{717FD0F6-B75F-19DF-AF71-69D0BA368FD4}"/>
                  </a:ext>
                </a:extLst>
              </p:cNvPr>
              <p:cNvGrpSpPr/>
              <p:nvPr/>
            </p:nvGrpSpPr>
            <p:grpSpPr>
              <a:xfrm>
                <a:off x="8665202" y="2661183"/>
                <a:ext cx="641288" cy="642773"/>
                <a:chOff x="-3137650" y="2408950"/>
                <a:chExt cx="291450" cy="292125"/>
              </a:xfrm>
              <a:grpFill/>
            </p:grpSpPr>
            <p:sp>
              <p:nvSpPr>
                <p:cNvPr id="628" name="Google Shape;12439;p89">
                  <a:extLst>
                    <a:ext uri="{FF2B5EF4-FFF2-40B4-BE49-F238E27FC236}">
                      <a16:creationId xmlns:a16="http://schemas.microsoft.com/office/drawing/2014/main" id="{BCBF4E4C-B018-CE40-A7B6-B7C374D4F959}"/>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29" name="Google Shape;12440;p89">
                  <a:extLst>
                    <a:ext uri="{FF2B5EF4-FFF2-40B4-BE49-F238E27FC236}">
                      <a16:creationId xmlns:a16="http://schemas.microsoft.com/office/drawing/2014/main" id="{51CC3440-9D3A-5AC5-2D47-4C45457ACCAF}"/>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30" name="Google Shape;12441;p89">
                  <a:extLst>
                    <a:ext uri="{FF2B5EF4-FFF2-40B4-BE49-F238E27FC236}">
                      <a16:creationId xmlns:a16="http://schemas.microsoft.com/office/drawing/2014/main" id="{4EA4A469-2895-BA2C-9518-80913A0C817F}"/>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31" name="Google Shape;12442;p89">
                  <a:extLst>
                    <a:ext uri="{FF2B5EF4-FFF2-40B4-BE49-F238E27FC236}">
                      <a16:creationId xmlns:a16="http://schemas.microsoft.com/office/drawing/2014/main" id="{5501E46A-5C7B-AB6E-3E84-3B2041556071}"/>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32" name="Google Shape;12443;p89">
                  <a:extLst>
                    <a:ext uri="{FF2B5EF4-FFF2-40B4-BE49-F238E27FC236}">
                      <a16:creationId xmlns:a16="http://schemas.microsoft.com/office/drawing/2014/main" id="{5098ED48-1BA2-FFC6-4523-8735BD41703B}"/>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586" name="Google Shape;12455;p89">
                <a:extLst>
                  <a:ext uri="{FF2B5EF4-FFF2-40B4-BE49-F238E27FC236}">
                    <a16:creationId xmlns:a16="http://schemas.microsoft.com/office/drawing/2014/main" id="{3BFDE2FD-83A0-34D2-75F4-08A34A68A2E8}"/>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587" name="Google Shape;12464;p89">
                <a:extLst>
                  <a:ext uri="{FF2B5EF4-FFF2-40B4-BE49-F238E27FC236}">
                    <a16:creationId xmlns:a16="http://schemas.microsoft.com/office/drawing/2014/main" id="{7C4B89F5-FFAB-4817-DED8-2DF70A6A8311}"/>
                  </a:ext>
                </a:extLst>
              </p:cNvPr>
              <p:cNvGrpSpPr/>
              <p:nvPr/>
            </p:nvGrpSpPr>
            <p:grpSpPr>
              <a:xfrm>
                <a:off x="5348293" y="2659314"/>
                <a:ext cx="648218" cy="646514"/>
                <a:chOff x="-4570325" y="2405775"/>
                <a:chExt cx="294600" cy="293825"/>
              </a:xfrm>
              <a:grpFill/>
            </p:grpSpPr>
            <p:sp>
              <p:nvSpPr>
                <p:cNvPr id="626" name="Google Shape;12465;p89">
                  <a:extLst>
                    <a:ext uri="{FF2B5EF4-FFF2-40B4-BE49-F238E27FC236}">
                      <a16:creationId xmlns:a16="http://schemas.microsoft.com/office/drawing/2014/main" id="{E3A34366-BB55-65C6-7CEE-A340DACC5AC6}"/>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27" name="Google Shape;12466;p89">
                  <a:extLst>
                    <a:ext uri="{FF2B5EF4-FFF2-40B4-BE49-F238E27FC236}">
                      <a16:creationId xmlns:a16="http://schemas.microsoft.com/office/drawing/2014/main" id="{0970570E-F952-7B15-E4C6-E7EE4E0AE03F}"/>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88" name="Google Shape;12477;p89">
                <a:extLst>
                  <a:ext uri="{FF2B5EF4-FFF2-40B4-BE49-F238E27FC236}">
                    <a16:creationId xmlns:a16="http://schemas.microsoft.com/office/drawing/2014/main" id="{C73C83C7-74CD-4F11-6C33-894877C1ACF5}"/>
                  </a:ext>
                </a:extLst>
              </p:cNvPr>
              <p:cNvGrpSpPr/>
              <p:nvPr/>
            </p:nvGrpSpPr>
            <p:grpSpPr>
              <a:xfrm>
                <a:off x="9506180" y="2661954"/>
                <a:ext cx="642992" cy="641232"/>
                <a:chOff x="-2571737" y="2403625"/>
                <a:chExt cx="292225" cy="291425"/>
              </a:xfrm>
              <a:grpFill/>
            </p:grpSpPr>
            <p:sp>
              <p:nvSpPr>
                <p:cNvPr id="619" name="Google Shape;12478;p89">
                  <a:extLst>
                    <a:ext uri="{FF2B5EF4-FFF2-40B4-BE49-F238E27FC236}">
                      <a16:creationId xmlns:a16="http://schemas.microsoft.com/office/drawing/2014/main" id="{16640E05-3EFC-B7CE-6F8D-58753D3FC019}"/>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20" name="Google Shape;12479;p89">
                  <a:extLst>
                    <a:ext uri="{FF2B5EF4-FFF2-40B4-BE49-F238E27FC236}">
                      <a16:creationId xmlns:a16="http://schemas.microsoft.com/office/drawing/2014/main" id="{BE4A5A5E-A992-9421-CAEF-AFF6ADA2B6CC}"/>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21" name="Google Shape;12480;p89">
                  <a:extLst>
                    <a:ext uri="{FF2B5EF4-FFF2-40B4-BE49-F238E27FC236}">
                      <a16:creationId xmlns:a16="http://schemas.microsoft.com/office/drawing/2014/main" id="{256CFDA3-0B2B-A730-E10C-EB7035EDF665}"/>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22" name="Google Shape;12481;p89">
                  <a:extLst>
                    <a:ext uri="{FF2B5EF4-FFF2-40B4-BE49-F238E27FC236}">
                      <a16:creationId xmlns:a16="http://schemas.microsoft.com/office/drawing/2014/main" id="{A0C5BE83-DB4C-9A13-0592-7E6F5766B847}"/>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23" name="Google Shape;12482;p89">
                  <a:extLst>
                    <a:ext uri="{FF2B5EF4-FFF2-40B4-BE49-F238E27FC236}">
                      <a16:creationId xmlns:a16="http://schemas.microsoft.com/office/drawing/2014/main" id="{EB5453A7-B8A2-4EDE-82D4-FBBB34BC8FBC}"/>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24" name="Google Shape;12483;p89">
                  <a:extLst>
                    <a:ext uri="{FF2B5EF4-FFF2-40B4-BE49-F238E27FC236}">
                      <a16:creationId xmlns:a16="http://schemas.microsoft.com/office/drawing/2014/main" id="{F38E2A97-A346-A264-C1FC-83E27156D44D}"/>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25" name="Google Shape;12484;p89">
                  <a:extLst>
                    <a:ext uri="{FF2B5EF4-FFF2-40B4-BE49-F238E27FC236}">
                      <a16:creationId xmlns:a16="http://schemas.microsoft.com/office/drawing/2014/main" id="{EF772463-CD8F-8DBC-7F09-B0EB55CF4231}"/>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89" name="Google Shape;12511;p89">
                <a:extLst>
                  <a:ext uri="{FF2B5EF4-FFF2-40B4-BE49-F238E27FC236}">
                    <a16:creationId xmlns:a16="http://schemas.microsoft.com/office/drawing/2014/main" id="{4C0E5C2F-FD58-47A2-AD8A-A3B09B47A60D}"/>
                  </a:ext>
                </a:extLst>
              </p:cNvPr>
              <p:cNvGrpSpPr/>
              <p:nvPr/>
            </p:nvGrpSpPr>
            <p:grpSpPr>
              <a:xfrm>
                <a:off x="6249888" y="2659314"/>
                <a:ext cx="490509" cy="646514"/>
                <a:chOff x="-4178875" y="2405775"/>
                <a:chExt cx="222925" cy="293825"/>
              </a:xfrm>
              <a:grpFill/>
            </p:grpSpPr>
            <p:sp>
              <p:nvSpPr>
                <p:cNvPr id="616" name="Google Shape;12512;p89">
                  <a:extLst>
                    <a:ext uri="{FF2B5EF4-FFF2-40B4-BE49-F238E27FC236}">
                      <a16:creationId xmlns:a16="http://schemas.microsoft.com/office/drawing/2014/main" id="{1E52BC4F-53AA-4C59-07E3-4AFCD67ED58A}"/>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17" name="Google Shape;12513;p89">
                  <a:extLst>
                    <a:ext uri="{FF2B5EF4-FFF2-40B4-BE49-F238E27FC236}">
                      <a16:creationId xmlns:a16="http://schemas.microsoft.com/office/drawing/2014/main" id="{A2156FD6-D2AD-910B-11EE-72FF8C6FF2A7}"/>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18" name="Google Shape;12514;p89">
                  <a:extLst>
                    <a:ext uri="{FF2B5EF4-FFF2-40B4-BE49-F238E27FC236}">
                      <a16:creationId xmlns:a16="http://schemas.microsoft.com/office/drawing/2014/main" id="{3F85FD85-4F6F-DC29-6411-0077CB5D9766}"/>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90" name="Google Shape;12520;p89">
                <a:extLst>
                  <a:ext uri="{FF2B5EF4-FFF2-40B4-BE49-F238E27FC236}">
                    <a16:creationId xmlns:a16="http://schemas.microsoft.com/office/drawing/2014/main" id="{364AD0A0-DE7D-0616-410A-9838E377A10B}"/>
                  </a:ext>
                </a:extLst>
              </p:cNvPr>
              <p:cNvGrpSpPr/>
              <p:nvPr/>
            </p:nvGrpSpPr>
            <p:grpSpPr>
              <a:xfrm>
                <a:off x="10314963" y="2661925"/>
                <a:ext cx="641288" cy="641288"/>
                <a:chOff x="-2419325" y="2408150"/>
                <a:chExt cx="291450" cy="291450"/>
              </a:xfrm>
              <a:grpFill/>
            </p:grpSpPr>
            <p:sp>
              <p:nvSpPr>
                <p:cNvPr id="609" name="Google Shape;12521;p89">
                  <a:extLst>
                    <a:ext uri="{FF2B5EF4-FFF2-40B4-BE49-F238E27FC236}">
                      <a16:creationId xmlns:a16="http://schemas.microsoft.com/office/drawing/2014/main" id="{32A8DE2B-2982-B92C-FC8E-474E6869DA67}"/>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10" name="Google Shape;12522;p89">
                  <a:extLst>
                    <a:ext uri="{FF2B5EF4-FFF2-40B4-BE49-F238E27FC236}">
                      <a16:creationId xmlns:a16="http://schemas.microsoft.com/office/drawing/2014/main" id="{0324D71E-12EC-046A-12BD-87E661CC7F5B}"/>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11" name="Google Shape;12523;p89">
                  <a:extLst>
                    <a:ext uri="{FF2B5EF4-FFF2-40B4-BE49-F238E27FC236}">
                      <a16:creationId xmlns:a16="http://schemas.microsoft.com/office/drawing/2014/main" id="{CD7EB623-C9F3-5C23-ACBB-95AFA89C4360}"/>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12" name="Google Shape;12524;p89">
                  <a:extLst>
                    <a:ext uri="{FF2B5EF4-FFF2-40B4-BE49-F238E27FC236}">
                      <a16:creationId xmlns:a16="http://schemas.microsoft.com/office/drawing/2014/main" id="{A829730B-1B59-4BB2-FE81-4F49EFE3F4B8}"/>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13" name="Google Shape;12525;p89">
                  <a:extLst>
                    <a:ext uri="{FF2B5EF4-FFF2-40B4-BE49-F238E27FC236}">
                      <a16:creationId xmlns:a16="http://schemas.microsoft.com/office/drawing/2014/main" id="{D61A45BD-2806-C7A0-64EB-88FCF4A237EC}"/>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14" name="Google Shape;12526;p89">
                  <a:extLst>
                    <a:ext uri="{FF2B5EF4-FFF2-40B4-BE49-F238E27FC236}">
                      <a16:creationId xmlns:a16="http://schemas.microsoft.com/office/drawing/2014/main" id="{B1D4398C-BDA7-3BE8-3791-7B18E6280B09}"/>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15" name="Google Shape;12527;p89">
                  <a:extLst>
                    <a:ext uri="{FF2B5EF4-FFF2-40B4-BE49-F238E27FC236}">
                      <a16:creationId xmlns:a16="http://schemas.microsoft.com/office/drawing/2014/main" id="{90C3B9E0-80F1-1B96-4FA6-A26AE1E306A2}"/>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91" name="Google Shape;12535;p89">
                <a:extLst>
                  <a:ext uri="{FF2B5EF4-FFF2-40B4-BE49-F238E27FC236}">
                    <a16:creationId xmlns:a16="http://schemas.microsoft.com/office/drawing/2014/main" id="{39EC4CD4-76B1-C974-7913-0DA211A532E7}"/>
                  </a:ext>
                </a:extLst>
              </p:cNvPr>
              <p:cNvGrpSpPr/>
              <p:nvPr/>
            </p:nvGrpSpPr>
            <p:grpSpPr>
              <a:xfrm>
                <a:off x="2872448" y="2661924"/>
                <a:ext cx="649979" cy="641288"/>
                <a:chOff x="-5637575" y="2397900"/>
                <a:chExt cx="295400" cy="291450"/>
              </a:xfrm>
              <a:grpFill/>
            </p:grpSpPr>
            <p:sp>
              <p:nvSpPr>
                <p:cNvPr id="605" name="Google Shape;12536;p89">
                  <a:extLst>
                    <a:ext uri="{FF2B5EF4-FFF2-40B4-BE49-F238E27FC236}">
                      <a16:creationId xmlns:a16="http://schemas.microsoft.com/office/drawing/2014/main" id="{9DD60C70-78FE-0B0A-4BE7-38DEB3939860}"/>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06" name="Google Shape;12537;p89">
                  <a:extLst>
                    <a:ext uri="{FF2B5EF4-FFF2-40B4-BE49-F238E27FC236}">
                      <a16:creationId xmlns:a16="http://schemas.microsoft.com/office/drawing/2014/main" id="{3EA90515-150C-9056-98B7-83A7C576D108}"/>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07" name="Google Shape;12538;p89">
                  <a:extLst>
                    <a:ext uri="{FF2B5EF4-FFF2-40B4-BE49-F238E27FC236}">
                      <a16:creationId xmlns:a16="http://schemas.microsoft.com/office/drawing/2014/main" id="{E0231E8E-802C-8374-EFBD-6C3A2CC67805}"/>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08" name="Google Shape;12539;p89">
                  <a:extLst>
                    <a:ext uri="{FF2B5EF4-FFF2-40B4-BE49-F238E27FC236}">
                      <a16:creationId xmlns:a16="http://schemas.microsoft.com/office/drawing/2014/main" id="{3B90FBA8-BD65-A0AB-4DC4-0D1068AA1BA5}"/>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92" name="Google Shape;12546;p89">
                <a:extLst>
                  <a:ext uri="{FF2B5EF4-FFF2-40B4-BE49-F238E27FC236}">
                    <a16:creationId xmlns:a16="http://schemas.microsoft.com/office/drawing/2014/main" id="{A01E3393-25E4-F35D-25A2-2D37FB8693AD}"/>
                  </a:ext>
                </a:extLst>
              </p:cNvPr>
              <p:cNvGrpSpPr/>
              <p:nvPr/>
            </p:nvGrpSpPr>
            <p:grpSpPr>
              <a:xfrm>
                <a:off x="6981824" y="2659341"/>
                <a:ext cx="648218" cy="646458"/>
                <a:chOff x="-3854375" y="2405000"/>
                <a:chExt cx="294600" cy="293800"/>
              </a:xfrm>
              <a:grpFill/>
            </p:grpSpPr>
            <p:sp>
              <p:nvSpPr>
                <p:cNvPr id="603" name="Google Shape;12547;p89">
                  <a:extLst>
                    <a:ext uri="{FF2B5EF4-FFF2-40B4-BE49-F238E27FC236}">
                      <a16:creationId xmlns:a16="http://schemas.microsoft.com/office/drawing/2014/main" id="{317C44C2-D913-AD4F-06F5-28F632C04197}"/>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04" name="Google Shape;12548;p89">
                  <a:extLst>
                    <a:ext uri="{FF2B5EF4-FFF2-40B4-BE49-F238E27FC236}">
                      <a16:creationId xmlns:a16="http://schemas.microsoft.com/office/drawing/2014/main" id="{4302636D-93D1-7946-0D5C-5D89E5B50DC1}"/>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593" name="Google Shape;12553;p89">
                <a:extLst>
                  <a:ext uri="{FF2B5EF4-FFF2-40B4-BE49-F238E27FC236}">
                    <a16:creationId xmlns:a16="http://schemas.microsoft.com/office/drawing/2014/main" id="{68E3D203-E7B4-EC64-0E0C-CF7A0D9AAB07}"/>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94" name="Google Shape;12565;p89">
                <a:extLst>
                  <a:ext uri="{FF2B5EF4-FFF2-40B4-BE49-F238E27FC236}">
                    <a16:creationId xmlns:a16="http://schemas.microsoft.com/office/drawing/2014/main" id="{1C5E077F-AF08-C75D-4A88-C515429A94BD}"/>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595" name="Google Shape;12575;p89">
                <a:extLst>
                  <a:ext uri="{FF2B5EF4-FFF2-40B4-BE49-F238E27FC236}">
                    <a16:creationId xmlns:a16="http://schemas.microsoft.com/office/drawing/2014/main" id="{300E58A9-48E6-6588-6EBE-B14AEA87358F}"/>
                  </a:ext>
                </a:extLst>
              </p:cNvPr>
              <p:cNvGrpSpPr/>
              <p:nvPr/>
            </p:nvGrpSpPr>
            <p:grpSpPr>
              <a:xfrm>
                <a:off x="7877844" y="2660193"/>
                <a:ext cx="568457" cy="644753"/>
                <a:chOff x="-3478675" y="2405775"/>
                <a:chExt cx="258350" cy="293025"/>
              </a:xfrm>
              <a:grpFill/>
            </p:grpSpPr>
            <p:sp>
              <p:nvSpPr>
                <p:cNvPr id="599" name="Google Shape;12576;p89">
                  <a:extLst>
                    <a:ext uri="{FF2B5EF4-FFF2-40B4-BE49-F238E27FC236}">
                      <a16:creationId xmlns:a16="http://schemas.microsoft.com/office/drawing/2014/main" id="{22CC25E1-E24A-CA3A-C4AF-E316E2AEA0BE}"/>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00" name="Google Shape;12577;p89">
                  <a:extLst>
                    <a:ext uri="{FF2B5EF4-FFF2-40B4-BE49-F238E27FC236}">
                      <a16:creationId xmlns:a16="http://schemas.microsoft.com/office/drawing/2014/main" id="{95BF38C4-6A57-F7BA-61C7-1B7A0430ADC2}"/>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01" name="Google Shape;12578;p89">
                  <a:extLst>
                    <a:ext uri="{FF2B5EF4-FFF2-40B4-BE49-F238E27FC236}">
                      <a16:creationId xmlns:a16="http://schemas.microsoft.com/office/drawing/2014/main" id="{71F1729B-31C9-01A4-4A52-BF9A44200B89}"/>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602" name="Google Shape;12579;p89">
                  <a:extLst>
                    <a:ext uri="{FF2B5EF4-FFF2-40B4-BE49-F238E27FC236}">
                      <a16:creationId xmlns:a16="http://schemas.microsoft.com/office/drawing/2014/main" id="{72443628-6BB7-F3F8-9518-E67FAE4A481E}"/>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96" name="Google Shape;12605;p89">
                <a:extLst>
                  <a:ext uri="{FF2B5EF4-FFF2-40B4-BE49-F238E27FC236}">
                    <a16:creationId xmlns:a16="http://schemas.microsoft.com/office/drawing/2014/main" id="{0DF97C99-E749-A3A1-F8D8-F5321A0A22E3}"/>
                  </a:ext>
                </a:extLst>
              </p:cNvPr>
              <p:cNvGrpSpPr/>
              <p:nvPr/>
            </p:nvGrpSpPr>
            <p:grpSpPr>
              <a:xfrm>
                <a:off x="2047704" y="2664512"/>
                <a:ext cx="640885" cy="635902"/>
                <a:chOff x="6790450" y="3119050"/>
                <a:chExt cx="262750" cy="260675"/>
              </a:xfrm>
              <a:grpFill/>
            </p:grpSpPr>
            <p:sp>
              <p:nvSpPr>
                <p:cNvPr id="597" name="Google Shape;12606;p89">
                  <a:extLst>
                    <a:ext uri="{FF2B5EF4-FFF2-40B4-BE49-F238E27FC236}">
                      <a16:creationId xmlns:a16="http://schemas.microsoft.com/office/drawing/2014/main" id="{A6A00C91-CE31-B601-836D-6258B72EF3BB}"/>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98" name="Google Shape;12607;p89">
                  <a:extLst>
                    <a:ext uri="{FF2B5EF4-FFF2-40B4-BE49-F238E27FC236}">
                      <a16:creationId xmlns:a16="http://schemas.microsoft.com/office/drawing/2014/main" id="{9A79DA87-A57E-54CF-8171-60EE6FAF373C}"/>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grpSp>
          <p:nvGrpSpPr>
            <p:cNvPr id="495" name="Group 494">
              <a:extLst>
                <a:ext uri="{FF2B5EF4-FFF2-40B4-BE49-F238E27FC236}">
                  <a16:creationId xmlns:a16="http://schemas.microsoft.com/office/drawing/2014/main" id="{37C0995D-1748-CB32-D4CE-EEE107089AEA}"/>
                </a:ext>
              </a:extLst>
            </p:cNvPr>
            <p:cNvGrpSpPr/>
            <p:nvPr/>
          </p:nvGrpSpPr>
          <p:grpSpPr>
            <a:xfrm>
              <a:off x="2040531" y="5542392"/>
              <a:ext cx="8060013" cy="620859"/>
              <a:chOff x="2040531" y="5123204"/>
              <a:chExt cx="8060013" cy="620859"/>
            </a:xfrm>
            <a:grpFill/>
          </p:grpSpPr>
          <p:grpSp>
            <p:nvGrpSpPr>
              <p:cNvPr id="549" name="Google Shape;12608;p89">
                <a:extLst>
                  <a:ext uri="{FF2B5EF4-FFF2-40B4-BE49-F238E27FC236}">
                    <a16:creationId xmlns:a16="http://schemas.microsoft.com/office/drawing/2014/main" id="{3CE96606-14FF-01E8-E74A-885D24E61803}"/>
                  </a:ext>
                </a:extLst>
              </p:cNvPr>
              <p:cNvGrpSpPr/>
              <p:nvPr/>
            </p:nvGrpSpPr>
            <p:grpSpPr>
              <a:xfrm>
                <a:off x="9554815" y="5123204"/>
                <a:ext cx="545729" cy="620859"/>
                <a:chOff x="7660859" y="2571753"/>
                <a:chExt cx="366561" cy="417024"/>
              </a:xfrm>
              <a:grpFill/>
            </p:grpSpPr>
            <p:sp>
              <p:nvSpPr>
                <p:cNvPr id="580" name="Google Shape;12609;p89">
                  <a:extLst>
                    <a:ext uri="{FF2B5EF4-FFF2-40B4-BE49-F238E27FC236}">
                      <a16:creationId xmlns:a16="http://schemas.microsoft.com/office/drawing/2014/main" id="{EE1CDFED-B5C4-5D88-E201-8F1FC77F5542}"/>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81" name="Google Shape;12610;p89">
                  <a:extLst>
                    <a:ext uri="{FF2B5EF4-FFF2-40B4-BE49-F238E27FC236}">
                      <a16:creationId xmlns:a16="http://schemas.microsoft.com/office/drawing/2014/main" id="{99F2659E-6AA1-0E63-86BF-901137BD6FB6}"/>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82" name="Google Shape;12611;p89">
                  <a:extLst>
                    <a:ext uri="{FF2B5EF4-FFF2-40B4-BE49-F238E27FC236}">
                      <a16:creationId xmlns:a16="http://schemas.microsoft.com/office/drawing/2014/main" id="{E5FC0227-C442-B0A7-7727-905A6C9D687C}"/>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50" name="Google Shape;12612;p89">
                <a:extLst>
                  <a:ext uri="{FF2B5EF4-FFF2-40B4-BE49-F238E27FC236}">
                    <a16:creationId xmlns:a16="http://schemas.microsoft.com/office/drawing/2014/main" id="{FC77ACC1-0C62-216C-8E91-387C25137193}"/>
                  </a:ext>
                </a:extLst>
              </p:cNvPr>
              <p:cNvGrpSpPr/>
              <p:nvPr/>
            </p:nvGrpSpPr>
            <p:grpSpPr>
              <a:xfrm>
                <a:off x="5797695" y="5123204"/>
                <a:ext cx="620859" cy="620859"/>
                <a:chOff x="5566722" y="2571753"/>
                <a:chExt cx="417024" cy="417024"/>
              </a:xfrm>
              <a:grpFill/>
            </p:grpSpPr>
            <p:sp>
              <p:nvSpPr>
                <p:cNvPr id="578" name="Google Shape;12613;p89">
                  <a:extLst>
                    <a:ext uri="{FF2B5EF4-FFF2-40B4-BE49-F238E27FC236}">
                      <a16:creationId xmlns:a16="http://schemas.microsoft.com/office/drawing/2014/main" id="{77765E68-57F4-ABD8-33A0-53DA76058BFB}"/>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79" name="Google Shape;12614;p89">
                  <a:extLst>
                    <a:ext uri="{FF2B5EF4-FFF2-40B4-BE49-F238E27FC236}">
                      <a16:creationId xmlns:a16="http://schemas.microsoft.com/office/drawing/2014/main" id="{26167246-9F20-BE3C-7D1C-B18448905F50}"/>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51" name="Google Shape;12615;p89">
                <a:extLst>
                  <a:ext uri="{FF2B5EF4-FFF2-40B4-BE49-F238E27FC236}">
                    <a16:creationId xmlns:a16="http://schemas.microsoft.com/office/drawing/2014/main" id="{F2F5EC5E-68F2-80D2-7E2D-2E8EE4D0AEC6}"/>
                  </a:ext>
                </a:extLst>
              </p:cNvPr>
              <p:cNvGrpSpPr/>
              <p:nvPr/>
            </p:nvGrpSpPr>
            <p:grpSpPr>
              <a:xfrm>
                <a:off x="6736981" y="5279039"/>
                <a:ext cx="620845" cy="309187"/>
                <a:chOff x="6090251" y="2676413"/>
                <a:chExt cx="417014" cy="207677"/>
              </a:xfrm>
              <a:grpFill/>
            </p:grpSpPr>
            <p:sp>
              <p:nvSpPr>
                <p:cNvPr id="574" name="Google Shape;12616;p89">
                  <a:extLst>
                    <a:ext uri="{FF2B5EF4-FFF2-40B4-BE49-F238E27FC236}">
                      <a16:creationId xmlns:a16="http://schemas.microsoft.com/office/drawing/2014/main" id="{F4F7FCAE-9518-D387-FC12-1895A99972A1}"/>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75" name="Google Shape;12617;p89">
                  <a:extLst>
                    <a:ext uri="{FF2B5EF4-FFF2-40B4-BE49-F238E27FC236}">
                      <a16:creationId xmlns:a16="http://schemas.microsoft.com/office/drawing/2014/main" id="{9EB09098-767E-9583-BDE7-331C720EDB11}"/>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76" name="Google Shape;12618;p89">
                  <a:extLst>
                    <a:ext uri="{FF2B5EF4-FFF2-40B4-BE49-F238E27FC236}">
                      <a16:creationId xmlns:a16="http://schemas.microsoft.com/office/drawing/2014/main" id="{89D27F0C-EC22-AF33-998E-6B963710284F}"/>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77" name="Google Shape;12619;p89">
                  <a:extLst>
                    <a:ext uri="{FF2B5EF4-FFF2-40B4-BE49-F238E27FC236}">
                      <a16:creationId xmlns:a16="http://schemas.microsoft.com/office/drawing/2014/main" id="{B4B6FF4B-6F4E-9B10-99F6-6724A1789E63}"/>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52" name="Google Shape;12620;p89">
                <a:extLst>
                  <a:ext uri="{FF2B5EF4-FFF2-40B4-BE49-F238E27FC236}">
                    <a16:creationId xmlns:a16="http://schemas.microsoft.com/office/drawing/2014/main" id="{5F48804D-E6BB-5CC3-6166-AC628FE0B315}"/>
                  </a:ext>
                </a:extLst>
              </p:cNvPr>
              <p:cNvGrpSpPr/>
              <p:nvPr/>
            </p:nvGrpSpPr>
            <p:grpSpPr>
              <a:xfrm>
                <a:off x="8615531" y="5123204"/>
                <a:ext cx="620859" cy="620859"/>
                <a:chOff x="7137330" y="2571753"/>
                <a:chExt cx="417024" cy="417024"/>
              </a:xfrm>
              <a:grpFill/>
            </p:grpSpPr>
            <p:sp>
              <p:nvSpPr>
                <p:cNvPr id="571" name="Google Shape;12621;p89">
                  <a:extLst>
                    <a:ext uri="{FF2B5EF4-FFF2-40B4-BE49-F238E27FC236}">
                      <a16:creationId xmlns:a16="http://schemas.microsoft.com/office/drawing/2014/main" id="{69ED84A6-4268-2A16-89DF-85FE6F9C77EF}"/>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72" name="Google Shape;12622;p89">
                  <a:extLst>
                    <a:ext uri="{FF2B5EF4-FFF2-40B4-BE49-F238E27FC236}">
                      <a16:creationId xmlns:a16="http://schemas.microsoft.com/office/drawing/2014/main" id="{6EBCF61D-FF1E-7FC3-63F0-61CB147B39AF}"/>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73" name="Google Shape;12623;p89">
                  <a:extLst>
                    <a:ext uri="{FF2B5EF4-FFF2-40B4-BE49-F238E27FC236}">
                      <a16:creationId xmlns:a16="http://schemas.microsoft.com/office/drawing/2014/main" id="{3E2C6AEC-508F-9C95-1CA1-FEBF696EC387}"/>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53" name="Google Shape;12624;p89">
                <a:extLst>
                  <a:ext uri="{FF2B5EF4-FFF2-40B4-BE49-F238E27FC236}">
                    <a16:creationId xmlns:a16="http://schemas.microsoft.com/office/drawing/2014/main" id="{73FD1884-185D-1310-3183-D2D88724B28F}"/>
                  </a:ext>
                </a:extLst>
              </p:cNvPr>
              <p:cNvGrpSpPr/>
              <p:nvPr/>
            </p:nvGrpSpPr>
            <p:grpSpPr>
              <a:xfrm>
                <a:off x="7676248" y="5123204"/>
                <a:ext cx="620859" cy="620859"/>
                <a:chOff x="6613801" y="2571753"/>
                <a:chExt cx="417024" cy="417024"/>
              </a:xfrm>
              <a:grpFill/>
            </p:grpSpPr>
            <p:sp>
              <p:nvSpPr>
                <p:cNvPr id="566" name="Google Shape;12625;p89">
                  <a:extLst>
                    <a:ext uri="{FF2B5EF4-FFF2-40B4-BE49-F238E27FC236}">
                      <a16:creationId xmlns:a16="http://schemas.microsoft.com/office/drawing/2014/main" id="{8B762315-33AC-0C9E-BDA4-161CA66BFD52}"/>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67" name="Google Shape;12626;p89">
                  <a:extLst>
                    <a:ext uri="{FF2B5EF4-FFF2-40B4-BE49-F238E27FC236}">
                      <a16:creationId xmlns:a16="http://schemas.microsoft.com/office/drawing/2014/main" id="{30AEFAC9-72BA-610C-E341-B3FE66C6512B}"/>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68" name="Google Shape;12627;p89">
                  <a:extLst>
                    <a:ext uri="{FF2B5EF4-FFF2-40B4-BE49-F238E27FC236}">
                      <a16:creationId xmlns:a16="http://schemas.microsoft.com/office/drawing/2014/main" id="{0F53384E-C8C8-2A87-AAD0-251E1AEFEBCB}"/>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69" name="Google Shape;12628;p89">
                  <a:extLst>
                    <a:ext uri="{FF2B5EF4-FFF2-40B4-BE49-F238E27FC236}">
                      <a16:creationId xmlns:a16="http://schemas.microsoft.com/office/drawing/2014/main" id="{361770EB-6358-0D2F-4C11-1A3ABE3997E5}"/>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70" name="Google Shape;12629;p89">
                  <a:extLst>
                    <a:ext uri="{FF2B5EF4-FFF2-40B4-BE49-F238E27FC236}">
                      <a16:creationId xmlns:a16="http://schemas.microsoft.com/office/drawing/2014/main" id="{6D3A9C9D-B92E-2212-E35A-469E2936EE62}"/>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54" name="Google Shape;12633;p89">
                <a:extLst>
                  <a:ext uri="{FF2B5EF4-FFF2-40B4-BE49-F238E27FC236}">
                    <a16:creationId xmlns:a16="http://schemas.microsoft.com/office/drawing/2014/main" id="{E5FC8554-7F2C-74EE-CC8E-2A9A2067A0CD}"/>
                  </a:ext>
                </a:extLst>
              </p:cNvPr>
              <p:cNvGrpSpPr/>
              <p:nvPr/>
            </p:nvGrpSpPr>
            <p:grpSpPr>
              <a:xfrm>
                <a:off x="2040531" y="5215345"/>
                <a:ext cx="620859" cy="436577"/>
                <a:chOff x="3476576" y="2633631"/>
                <a:chExt cx="417024" cy="293244"/>
              </a:xfrm>
              <a:grpFill/>
            </p:grpSpPr>
            <p:sp>
              <p:nvSpPr>
                <p:cNvPr id="564" name="Google Shape;12634;p89">
                  <a:extLst>
                    <a:ext uri="{FF2B5EF4-FFF2-40B4-BE49-F238E27FC236}">
                      <a16:creationId xmlns:a16="http://schemas.microsoft.com/office/drawing/2014/main" id="{B46C65B9-9FCA-2952-7709-E303A59A197F}"/>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65" name="Google Shape;12635;p89">
                  <a:extLst>
                    <a:ext uri="{FF2B5EF4-FFF2-40B4-BE49-F238E27FC236}">
                      <a16:creationId xmlns:a16="http://schemas.microsoft.com/office/drawing/2014/main" id="{A95F8288-EC31-71D1-4680-058BA1B1357D}"/>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55" name="Google Shape;12636;p89">
                <a:extLst>
                  <a:ext uri="{FF2B5EF4-FFF2-40B4-BE49-F238E27FC236}">
                    <a16:creationId xmlns:a16="http://schemas.microsoft.com/office/drawing/2014/main" id="{9346F73C-68CB-6689-6FEC-3F7E317BF1F8}"/>
                  </a:ext>
                </a:extLst>
              </p:cNvPr>
              <p:cNvGrpSpPr/>
              <p:nvPr/>
            </p:nvGrpSpPr>
            <p:grpSpPr>
              <a:xfrm>
                <a:off x="2979814" y="5123312"/>
                <a:ext cx="620890" cy="620641"/>
                <a:chOff x="3988564" y="2571836"/>
                <a:chExt cx="417045" cy="416878"/>
              </a:xfrm>
              <a:grpFill/>
            </p:grpSpPr>
            <p:sp>
              <p:nvSpPr>
                <p:cNvPr id="562" name="Google Shape;12637;p89">
                  <a:extLst>
                    <a:ext uri="{FF2B5EF4-FFF2-40B4-BE49-F238E27FC236}">
                      <a16:creationId xmlns:a16="http://schemas.microsoft.com/office/drawing/2014/main" id="{159ED889-AB0A-D604-D068-E94E1654DA07}"/>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63" name="Google Shape;12638;p89">
                  <a:extLst>
                    <a:ext uri="{FF2B5EF4-FFF2-40B4-BE49-F238E27FC236}">
                      <a16:creationId xmlns:a16="http://schemas.microsoft.com/office/drawing/2014/main" id="{F6CE964B-9C8B-01E2-70BC-928C7ADDC5C9}"/>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56" name="Google Shape;12639;p89">
                <a:extLst>
                  <a:ext uri="{FF2B5EF4-FFF2-40B4-BE49-F238E27FC236}">
                    <a16:creationId xmlns:a16="http://schemas.microsoft.com/office/drawing/2014/main" id="{C18F88C3-9950-B2E3-7801-7154A50CBFD6}"/>
                  </a:ext>
                </a:extLst>
              </p:cNvPr>
              <p:cNvGrpSpPr/>
              <p:nvPr/>
            </p:nvGrpSpPr>
            <p:grpSpPr>
              <a:xfrm>
                <a:off x="3919129" y="5123204"/>
                <a:ext cx="620859" cy="620859"/>
                <a:chOff x="4500573" y="2571753"/>
                <a:chExt cx="417024" cy="417024"/>
              </a:xfrm>
              <a:grpFill/>
            </p:grpSpPr>
            <p:sp>
              <p:nvSpPr>
                <p:cNvPr id="560" name="Google Shape;12640;p89">
                  <a:extLst>
                    <a:ext uri="{FF2B5EF4-FFF2-40B4-BE49-F238E27FC236}">
                      <a16:creationId xmlns:a16="http://schemas.microsoft.com/office/drawing/2014/main" id="{FFE44811-1131-54B7-6AF3-82B9A59B23DA}"/>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61" name="Google Shape;12641;p89">
                  <a:extLst>
                    <a:ext uri="{FF2B5EF4-FFF2-40B4-BE49-F238E27FC236}">
                      <a16:creationId xmlns:a16="http://schemas.microsoft.com/office/drawing/2014/main" id="{F027F18A-88D2-F9D5-8F2D-409310354E05}"/>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57" name="Google Shape;12642;p89">
                <a:extLst>
                  <a:ext uri="{FF2B5EF4-FFF2-40B4-BE49-F238E27FC236}">
                    <a16:creationId xmlns:a16="http://schemas.microsoft.com/office/drawing/2014/main" id="{FE4040ED-26A9-0536-07DC-AAA11401273B}"/>
                  </a:ext>
                </a:extLst>
              </p:cNvPr>
              <p:cNvGrpSpPr/>
              <p:nvPr/>
            </p:nvGrpSpPr>
            <p:grpSpPr>
              <a:xfrm>
                <a:off x="4858412" y="5123204"/>
                <a:ext cx="620859" cy="620859"/>
                <a:chOff x="5012603" y="2571753"/>
                <a:chExt cx="417024" cy="417024"/>
              </a:xfrm>
              <a:grpFill/>
            </p:grpSpPr>
            <p:sp>
              <p:nvSpPr>
                <p:cNvPr id="558" name="Google Shape;12643;p89">
                  <a:extLst>
                    <a:ext uri="{FF2B5EF4-FFF2-40B4-BE49-F238E27FC236}">
                      <a16:creationId xmlns:a16="http://schemas.microsoft.com/office/drawing/2014/main" id="{3255FCBA-FCB3-BFDF-2035-58CF18FDF9A9}"/>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59" name="Google Shape;12644;p89">
                  <a:extLst>
                    <a:ext uri="{FF2B5EF4-FFF2-40B4-BE49-F238E27FC236}">
                      <a16:creationId xmlns:a16="http://schemas.microsoft.com/office/drawing/2014/main" id="{68A9CA3F-CA4B-7E19-0BFC-F90DC064CF29}"/>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grpSp>
          <p:nvGrpSpPr>
            <p:cNvPr id="496" name="Group 495">
              <a:extLst>
                <a:ext uri="{FF2B5EF4-FFF2-40B4-BE49-F238E27FC236}">
                  <a16:creationId xmlns:a16="http://schemas.microsoft.com/office/drawing/2014/main" id="{C5A9B20B-A2F3-2899-E6CA-35406AB8F2FB}"/>
                </a:ext>
              </a:extLst>
            </p:cNvPr>
            <p:cNvGrpSpPr/>
            <p:nvPr/>
          </p:nvGrpSpPr>
          <p:grpSpPr>
            <a:xfrm>
              <a:off x="397214" y="4545124"/>
              <a:ext cx="11386542" cy="645964"/>
              <a:chOff x="397214" y="4323264"/>
              <a:chExt cx="11386542" cy="645964"/>
            </a:xfrm>
            <a:grpFill/>
          </p:grpSpPr>
          <p:sp>
            <p:nvSpPr>
              <p:cNvPr id="497" name="Google Shape;12453;p89">
                <a:extLst>
                  <a:ext uri="{FF2B5EF4-FFF2-40B4-BE49-F238E27FC236}">
                    <a16:creationId xmlns:a16="http://schemas.microsoft.com/office/drawing/2014/main" id="{A3B74818-EA8E-A920-1339-EF1ED05FBA93}"/>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498" name="Google Shape;12489;p89">
                <a:extLst>
                  <a:ext uri="{FF2B5EF4-FFF2-40B4-BE49-F238E27FC236}">
                    <a16:creationId xmlns:a16="http://schemas.microsoft.com/office/drawing/2014/main" id="{1060235E-95B8-92C2-393A-D841A9F4E00C}"/>
                  </a:ext>
                </a:extLst>
              </p:cNvPr>
              <p:cNvGrpSpPr/>
              <p:nvPr/>
            </p:nvGrpSpPr>
            <p:grpSpPr>
              <a:xfrm>
                <a:off x="3714261" y="4323264"/>
                <a:ext cx="642992" cy="645964"/>
                <a:chOff x="-1333975" y="2365850"/>
                <a:chExt cx="292225" cy="293575"/>
              </a:xfrm>
              <a:grpFill/>
            </p:grpSpPr>
            <p:sp>
              <p:nvSpPr>
                <p:cNvPr id="541" name="Google Shape;12490;p89">
                  <a:extLst>
                    <a:ext uri="{FF2B5EF4-FFF2-40B4-BE49-F238E27FC236}">
                      <a16:creationId xmlns:a16="http://schemas.microsoft.com/office/drawing/2014/main" id="{328E250C-6337-7EAC-5C1D-2F2CF5A94E1B}"/>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42" name="Google Shape;12491;p89">
                  <a:extLst>
                    <a:ext uri="{FF2B5EF4-FFF2-40B4-BE49-F238E27FC236}">
                      <a16:creationId xmlns:a16="http://schemas.microsoft.com/office/drawing/2014/main" id="{19A07CCB-8D1C-4A3B-6103-907D10638A35}"/>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43" name="Google Shape;12492;p89">
                  <a:extLst>
                    <a:ext uri="{FF2B5EF4-FFF2-40B4-BE49-F238E27FC236}">
                      <a16:creationId xmlns:a16="http://schemas.microsoft.com/office/drawing/2014/main" id="{B709D893-731E-B169-F302-49354D8CE6DA}"/>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44" name="Google Shape;12493;p89">
                  <a:extLst>
                    <a:ext uri="{FF2B5EF4-FFF2-40B4-BE49-F238E27FC236}">
                      <a16:creationId xmlns:a16="http://schemas.microsoft.com/office/drawing/2014/main" id="{8CD4EC73-321F-4243-8709-953C426CF26C}"/>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45" name="Google Shape;12494;p89">
                  <a:extLst>
                    <a:ext uri="{FF2B5EF4-FFF2-40B4-BE49-F238E27FC236}">
                      <a16:creationId xmlns:a16="http://schemas.microsoft.com/office/drawing/2014/main" id="{978C7E84-CE1E-275F-0727-AC8354348A13}"/>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46" name="Google Shape;12495;p89">
                  <a:extLst>
                    <a:ext uri="{FF2B5EF4-FFF2-40B4-BE49-F238E27FC236}">
                      <a16:creationId xmlns:a16="http://schemas.microsoft.com/office/drawing/2014/main" id="{721F4D8A-2DD5-1D96-7164-1671FBC21CDC}"/>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47" name="Google Shape;12496;p89">
                  <a:extLst>
                    <a:ext uri="{FF2B5EF4-FFF2-40B4-BE49-F238E27FC236}">
                      <a16:creationId xmlns:a16="http://schemas.microsoft.com/office/drawing/2014/main" id="{B0A3DDA9-5A79-BCB7-04EA-7230F16D05C5}"/>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48" name="Google Shape;12497;p89">
                  <a:extLst>
                    <a:ext uri="{FF2B5EF4-FFF2-40B4-BE49-F238E27FC236}">
                      <a16:creationId xmlns:a16="http://schemas.microsoft.com/office/drawing/2014/main" id="{AD30888F-AC2D-CD21-0955-137CD0ACA5C2}"/>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499" name="Google Shape;12529;p89">
                <a:extLst>
                  <a:ext uri="{FF2B5EF4-FFF2-40B4-BE49-F238E27FC236}">
                    <a16:creationId xmlns:a16="http://schemas.microsoft.com/office/drawing/2014/main" id="{8689D346-1B9F-5432-3F81-06F88180A4BE}"/>
                  </a:ext>
                </a:extLst>
              </p:cNvPr>
              <p:cNvGrpSpPr/>
              <p:nvPr/>
            </p:nvGrpSpPr>
            <p:grpSpPr>
              <a:xfrm>
                <a:off x="6232997" y="4324751"/>
                <a:ext cx="641288" cy="642992"/>
                <a:chOff x="-1333200" y="2770450"/>
                <a:chExt cx="291450" cy="292225"/>
              </a:xfrm>
              <a:grpFill/>
            </p:grpSpPr>
            <p:sp>
              <p:nvSpPr>
                <p:cNvPr id="539" name="Google Shape;12530;p89">
                  <a:extLst>
                    <a:ext uri="{FF2B5EF4-FFF2-40B4-BE49-F238E27FC236}">
                      <a16:creationId xmlns:a16="http://schemas.microsoft.com/office/drawing/2014/main" id="{1EDB804B-D6AB-9A03-147D-55A7EF9830DE}"/>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40" name="Google Shape;12531;p89">
                  <a:extLst>
                    <a:ext uri="{FF2B5EF4-FFF2-40B4-BE49-F238E27FC236}">
                      <a16:creationId xmlns:a16="http://schemas.microsoft.com/office/drawing/2014/main" id="{ECE19FFC-845A-7602-18CE-C7C73AC502CC}"/>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00" name="Google Shape;12557;p89">
                <a:extLst>
                  <a:ext uri="{FF2B5EF4-FFF2-40B4-BE49-F238E27FC236}">
                    <a16:creationId xmlns:a16="http://schemas.microsoft.com/office/drawing/2014/main" id="{109306E3-1CF1-8B23-E0C7-FC570E0B74F3}"/>
                  </a:ext>
                </a:extLst>
              </p:cNvPr>
              <p:cNvGrpSpPr/>
              <p:nvPr/>
            </p:nvGrpSpPr>
            <p:grpSpPr>
              <a:xfrm>
                <a:off x="2029476" y="4325600"/>
                <a:ext cx="642992" cy="641288"/>
                <a:chOff x="-937025" y="2064750"/>
                <a:chExt cx="292225" cy="291450"/>
              </a:xfrm>
              <a:grpFill/>
            </p:grpSpPr>
            <p:sp>
              <p:nvSpPr>
                <p:cNvPr id="536" name="Google Shape;12558;p89">
                  <a:extLst>
                    <a:ext uri="{FF2B5EF4-FFF2-40B4-BE49-F238E27FC236}">
                      <a16:creationId xmlns:a16="http://schemas.microsoft.com/office/drawing/2014/main" id="{6B969CB3-B0D2-1426-79A6-39E7ACA7E123}"/>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37" name="Google Shape;12559;p89">
                  <a:extLst>
                    <a:ext uri="{FF2B5EF4-FFF2-40B4-BE49-F238E27FC236}">
                      <a16:creationId xmlns:a16="http://schemas.microsoft.com/office/drawing/2014/main" id="{9BB2EAD8-4617-E699-93F9-C698B9F44B57}"/>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38" name="Google Shape;12560;p89">
                  <a:extLst>
                    <a:ext uri="{FF2B5EF4-FFF2-40B4-BE49-F238E27FC236}">
                      <a16:creationId xmlns:a16="http://schemas.microsoft.com/office/drawing/2014/main" id="{97F0D0C3-E7A9-1330-0AAC-6392861E0052}"/>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01" name="Google Shape;12585;p89">
                <a:extLst>
                  <a:ext uri="{FF2B5EF4-FFF2-40B4-BE49-F238E27FC236}">
                    <a16:creationId xmlns:a16="http://schemas.microsoft.com/office/drawing/2014/main" id="{2BF554BE-B6A7-9A3D-30A8-103095BC5819}"/>
                  </a:ext>
                </a:extLst>
              </p:cNvPr>
              <p:cNvGrpSpPr/>
              <p:nvPr/>
            </p:nvGrpSpPr>
            <p:grpSpPr>
              <a:xfrm>
                <a:off x="397214" y="4323868"/>
                <a:ext cx="566751" cy="644753"/>
                <a:chOff x="-1684475" y="2049000"/>
                <a:chExt cx="257575" cy="293025"/>
              </a:xfrm>
              <a:grpFill/>
            </p:grpSpPr>
            <p:sp>
              <p:nvSpPr>
                <p:cNvPr id="532" name="Google Shape;12586;p89">
                  <a:extLst>
                    <a:ext uri="{FF2B5EF4-FFF2-40B4-BE49-F238E27FC236}">
                      <a16:creationId xmlns:a16="http://schemas.microsoft.com/office/drawing/2014/main" id="{934ADF1F-B50A-C694-1025-175C34DDFB8B}"/>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33" name="Google Shape;12587;p89">
                  <a:extLst>
                    <a:ext uri="{FF2B5EF4-FFF2-40B4-BE49-F238E27FC236}">
                      <a16:creationId xmlns:a16="http://schemas.microsoft.com/office/drawing/2014/main" id="{FF040258-FD7A-81F6-DEE0-D717AFD3DDFD}"/>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34" name="Google Shape;12588;p89">
                  <a:extLst>
                    <a:ext uri="{FF2B5EF4-FFF2-40B4-BE49-F238E27FC236}">
                      <a16:creationId xmlns:a16="http://schemas.microsoft.com/office/drawing/2014/main" id="{619BE4BB-4D05-9C64-3311-C5999B55FD75}"/>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35" name="Google Shape;12589;p89">
                  <a:extLst>
                    <a:ext uri="{FF2B5EF4-FFF2-40B4-BE49-F238E27FC236}">
                      <a16:creationId xmlns:a16="http://schemas.microsoft.com/office/drawing/2014/main" id="{B1748F9E-03FF-049D-F545-A11E071A5DB5}"/>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502" name="Google Shape;12590;p89">
                <a:extLst>
                  <a:ext uri="{FF2B5EF4-FFF2-40B4-BE49-F238E27FC236}">
                    <a16:creationId xmlns:a16="http://schemas.microsoft.com/office/drawing/2014/main" id="{E3BDB9E8-45A2-2E96-C304-ED004C4AEA19}"/>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03" name="Google Shape;12592;p89">
                <a:extLst>
                  <a:ext uri="{FF2B5EF4-FFF2-40B4-BE49-F238E27FC236}">
                    <a16:creationId xmlns:a16="http://schemas.microsoft.com/office/drawing/2014/main" id="{165E7398-7774-3599-5F63-43066378C226}"/>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04" name="Google Shape;12593;p89">
                <a:extLst>
                  <a:ext uri="{FF2B5EF4-FFF2-40B4-BE49-F238E27FC236}">
                    <a16:creationId xmlns:a16="http://schemas.microsoft.com/office/drawing/2014/main" id="{493959F6-8AF4-67C5-5D38-12498984F4AA}"/>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05" name="Google Shape;12594;p89">
                <a:extLst>
                  <a:ext uri="{FF2B5EF4-FFF2-40B4-BE49-F238E27FC236}">
                    <a16:creationId xmlns:a16="http://schemas.microsoft.com/office/drawing/2014/main" id="{3BF09192-5EBB-2CF7-C65B-B7E7446FFF61}"/>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06" name="Google Shape;12595;p89">
                <a:extLst>
                  <a:ext uri="{FF2B5EF4-FFF2-40B4-BE49-F238E27FC236}">
                    <a16:creationId xmlns:a16="http://schemas.microsoft.com/office/drawing/2014/main" id="{BC43BA70-873F-D100-7B88-0FD2084F17B9}"/>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07" name="Google Shape;12596;p89">
                <a:extLst>
                  <a:ext uri="{FF2B5EF4-FFF2-40B4-BE49-F238E27FC236}">
                    <a16:creationId xmlns:a16="http://schemas.microsoft.com/office/drawing/2014/main" id="{BEA8A79A-F9B7-BF23-A02B-EE4CA9F808FD}"/>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08" name="Google Shape;12597;p89">
                <a:extLst>
                  <a:ext uri="{FF2B5EF4-FFF2-40B4-BE49-F238E27FC236}">
                    <a16:creationId xmlns:a16="http://schemas.microsoft.com/office/drawing/2014/main" id="{1A5CD931-FB23-0DCA-C904-88642FF75693}"/>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509" name="Google Shape;12598;p89">
                <a:extLst>
                  <a:ext uri="{FF2B5EF4-FFF2-40B4-BE49-F238E27FC236}">
                    <a16:creationId xmlns:a16="http://schemas.microsoft.com/office/drawing/2014/main" id="{0E9853D7-8B6A-FEDD-D47A-894EDCE653A5}"/>
                  </a:ext>
                </a:extLst>
              </p:cNvPr>
              <p:cNvGrpSpPr/>
              <p:nvPr/>
            </p:nvGrpSpPr>
            <p:grpSpPr>
              <a:xfrm>
                <a:off x="4600743" y="4323869"/>
                <a:ext cx="566751" cy="644753"/>
                <a:chOff x="-919700" y="2420750"/>
                <a:chExt cx="257575" cy="293025"/>
              </a:xfrm>
              <a:grpFill/>
            </p:grpSpPr>
            <p:sp>
              <p:nvSpPr>
                <p:cNvPr id="529" name="Google Shape;12599;p89">
                  <a:extLst>
                    <a:ext uri="{FF2B5EF4-FFF2-40B4-BE49-F238E27FC236}">
                      <a16:creationId xmlns:a16="http://schemas.microsoft.com/office/drawing/2014/main" id="{DC2B90E9-947F-CEE2-8FD1-1659E051B259}"/>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30" name="Google Shape;12600;p89">
                  <a:extLst>
                    <a:ext uri="{FF2B5EF4-FFF2-40B4-BE49-F238E27FC236}">
                      <a16:creationId xmlns:a16="http://schemas.microsoft.com/office/drawing/2014/main" id="{117E9A41-E1BA-2F2B-4BB7-72360E75D201}"/>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31" name="Google Shape;12601;p89">
                  <a:extLst>
                    <a:ext uri="{FF2B5EF4-FFF2-40B4-BE49-F238E27FC236}">
                      <a16:creationId xmlns:a16="http://schemas.microsoft.com/office/drawing/2014/main" id="{A044AD75-B3C6-92C1-8A94-E9EB8B2BBABB}"/>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10" name="Google Shape;12630;p89">
                <a:extLst>
                  <a:ext uri="{FF2B5EF4-FFF2-40B4-BE49-F238E27FC236}">
                    <a16:creationId xmlns:a16="http://schemas.microsoft.com/office/drawing/2014/main" id="{8E30B99A-EBE3-5D33-7B76-CD2D1BDE62D1}"/>
                  </a:ext>
                </a:extLst>
              </p:cNvPr>
              <p:cNvGrpSpPr/>
              <p:nvPr/>
            </p:nvGrpSpPr>
            <p:grpSpPr>
              <a:xfrm>
                <a:off x="11162866" y="4335825"/>
                <a:ext cx="620890" cy="620890"/>
                <a:chOff x="2964567" y="2571753"/>
                <a:chExt cx="417045" cy="417045"/>
              </a:xfrm>
              <a:grpFill/>
            </p:grpSpPr>
            <p:sp>
              <p:nvSpPr>
                <p:cNvPr id="527" name="Google Shape;12631;p89">
                  <a:extLst>
                    <a:ext uri="{FF2B5EF4-FFF2-40B4-BE49-F238E27FC236}">
                      <a16:creationId xmlns:a16="http://schemas.microsoft.com/office/drawing/2014/main" id="{F492153A-4643-93F7-F129-E81C2EBDD86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28" name="Google Shape;12632;p89">
                  <a:extLst>
                    <a:ext uri="{FF2B5EF4-FFF2-40B4-BE49-F238E27FC236}">
                      <a16:creationId xmlns:a16="http://schemas.microsoft.com/office/drawing/2014/main" id="{1A63C49A-72AE-9F91-F9CD-06FD1A9786A1}"/>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511" name="Google Shape;12645;p89">
                <a:extLst>
                  <a:ext uri="{FF2B5EF4-FFF2-40B4-BE49-F238E27FC236}">
                    <a16:creationId xmlns:a16="http://schemas.microsoft.com/office/drawing/2014/main" id="{C7F5FA86-5713-3DA7-FD31-B66223E1746B}"/>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512" name="Google Shape;12646;p89">
                <a:extLst>
                  <a:ext uri="{FF2B5EF4-FFF2-40B4-BE49-F238E27FC236}">
                    <a16:creationId xmlns:a16="http://schemas.microsoft.com/office/drawing/2014/main" id="{AA21330E-2D5A-CD00-CE05-D395D6E3DACC}"/>
                  </a:ext>
                </a:extLst>
              </p:cNvPr>
              <p:cNvGrpSpPr/>
              <p:nvPr/>
            </p:nvGrpSpPr>
            <p:grpSpPr>
              <a:xfrm>
                <a:off x="7848323" y="4335840"/>
                <a:ext cx="620922" cy="620859"/>
                <a:chOff x="812101" y="2571761"/>
                <a:chExt cx="417066" cy="417024"/>
              </a:xfrm>
              <a:grpFill/>
            </p:grpSpPr>
            <p:sp>
              <p:nvSpPr>
                <p:cNvPr id="523" name="Google Shape;12647;p89">
                  <a:extLst>
                    <a:ext uri="{FF2B5EF4-FFF2-40B4-BE49-F238E27FC236}">
                      <a16:creationId xmlns:a16="http://schemas.microsoft.com/office/drawing/2014/main" id="{9CCBC0FD-AB97-33D7-694C-8701BE51411A}"/>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24" name="Google Shape;12648;p89">
                  <a:extLst>
                    <a:ext uri="{FF2B5EF4-FFF2-40B4-BE49-F238E27FC236}">
                      <a16:creationId xmlns:a16="http://schemas.microsoft.com/office/drawing/2014/main" id="{50BCE870-6D38-12E9-4339-E51DCDB03482}"/>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25" name="Google Shape;12649;p89">
                  <a:extLst>
                    <a:ext uri="{FF2B5EF4-FFF2-40B4-BE49-F238E27FC236}">
                      <a16:creationId xmlns:a16="http://schemas.microsoft.com/office/drawing/2014/main" id="{A74D3092-68A7-3E32-C598-E3B52309F7E6}"/>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26" name="Google Shape;12650;p89">
                  <a:extLst>
                    <a:ext uri="{FF2B5EF4-FFF2-40B4-BE49-F238E27FC236}">
                      <a16:creationId xmlns:a16="http://schemas.microsoft.com/office/drawing/2014/main" id="{DE6E70BD-D5ED-4A0C-9502-AC97B5C2F3B7}"/>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nvGrpSpPr>
              <p:cNvPr id="513" name="Google Shape;12651;p89">
                <a:extLst>
                  <a:ext uri="{FF2B5EF4-FFF2-40B4-BE49-F238E27FC236}">
                    <a16:creationId xmlns:a16="http://schemas.microsoft.com/office/drawing/2014/main" id="{99FCAEC6-8491-65F2-6812-B0AA8848FD9B}"/>
                  </a:ext>
                </a:extLst>
              </p:cNvPr>
              <p:cNvGrpSpPr/>
              <p:nvPr/>
            </p:nvGrpSpPr>
            <p:grpSpPr>
              <a:xfrm>
                <a:off x="8641703" y="4335840"/>
                <a:ext cx="620859" cy="620859"/>
                <a:chOff x="1323129" y="2571761"/>
                <a:chExt cx="417024" cy="417024"/>
              </a:xfrm>
              <a:grpFill/>
            </p:grpSpPr>
            <p:sp>
              <p:nvSpPr>
                <p:cNvPr id="519" name="Google Shape;12652;p89">
                  <a:extLst>
                    <a:ext uri="{FF2B5EF4-FFF2-40B4-BE49-F238E27FC236}">
                      <a16:creationId xmlns:a16="http://schemas.microsoft.com/office/drawing/2014/main" id="{DF59B8B0-0DFC-E4D9-8C3C-2BEF841C71C8}"/>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20" name="Google Shape;12653;p89">
                  <a:extLst>
                    <a:ext uri="{FF2B5EF4-FFF2-40B4-BE49-F238E27FC236}">
                      <a16:creationId xmlns:a16="http://schemas.microsoft.com/office/drawing/2014/main" id="{AD6FBBCC-70F2-95B5-F75E-CA5A4F85A1C1}"/>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21" name="Google Shape;12654;p89">
                  <a:extLst>
                    <a:ext uri="{FF2B5EF4-FFF2-40B4-BE49-F238E27FC236}">
                      <a16:creationId xmlns:a16="http://schemas.microsoft.com/office/drawing/2014/main" id="{1591BE07-DD8B-E072-0720-234D240613A3}"/>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22" name="Google Shape;12655;p89">
                  <a:extLst>
                    <a:ext uri="{FF2B5EF4-FFF2-40B4-BE49-F238E27FC236}">
                      <a16:creationId xmlns:a16="http://schemas.microsoft.com/office/drawing/2014/main" id="{77DC5BF1-27AC-BFAB-9831-F12DFAAEB626}"/>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514" name="Google Shape;12656;p89">
                <a:extLst>
                  <a:ext uri="{FF2B5EF4-FFF2-40B4-BE49-F238E27FC236}">
                    <a16:creationId xmlns:a16="http://schemas.microsoft.com/office/drawing/2014/main" id="{5371E22C-7907-67F5-668E-84175DA8286F}"/>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nvGrpSpPr>
              <p:cNvPr id="515" name="Google Shape;12657;p89">
                <a:extLst>
                  <a:ext uri="{FF2B5EF4-FFF2-40B4-BE49-F238E27FC236}">
                    <a16:creationId xmlns:a16="http://schemas.microsoft.com/office/drawing/2014/main" id="{26902353-6E46-9CC5-D309-B107F63A5AA3}"/>
                  </a:ext>
                </a:extLst>
              </p:cNvPr>
              <p:cNvGrpSpPr/>
              <p:nvPr/>
            </p:nvGrpSpPr>
            <p:grpSpPr>
              <a:xfrm>
                <a:off x="10373678" y="4335921"/>
                <a:ext cx="621823" cy="620890"/>
                <a:chOff x="2344476" y="2571761"/>
                <a:chExt cx="417671" cy="417045"/>
              </a:xfrm>
              <a:grpFill/>
            </p:grpSpPr>
            <p:sp>
              <p:nvSpPr>
                <p:cNvPr id="517" name="Google Shape;12658;p89">
                  <a:extLst>
                    <a:ext uri="{FF2B5EF4-FFF2-40B4-BE49-F238E27FC236}">
                      <a16:creationId xmlns:a16="http://schemas.microsoft.com/office/drawing/2014/main" id="{EC4937F0-9D42-5194-3490-9258E3F7FDD2}"/>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sp>
              <p:nvSpPr>
                <p:cNvPr id="518" name="Google Shape;12659;p89">
                  <a:extLst>
                    <a:ext uri="{FF2B5EF4-FFF2-40B4-BE49-F238E27FC236}">
                      <a16:creationId xmlns:a16="http://schemas.microsoft.com/office/drawing/2014/main" id="{3C34FC51-9442-50E5-E1AD-3AC4D9875F5D}"/>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sp>
            <p:nvSpPr>
              <p:cNvPr id="516" name="Google Shape;12590;p89">
                <a:extLst>
                  <a:ext uri="{FF2B5EF4-FFF2-40B4-BE49-F238E27FC236}">
                    <a16:creationId xmlns:a16="http://schemas.microsoft.com/office/drawing/2014/main" id="{85704C8C-2369-EB07-3C32-212F16A5FB5F}"/>
                  </a:ext>
                </a:extLst>
              </p:cNvPr>
              <p:cNvSpPr/>
              <p:nvPr/>
            </p:nvSpPr>
            <p:spPr>
              <a:xfrm>
                <a:off x="2883697" y="4325024"/>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endParaRPr>
              </a:p>
            </p:txBody>
          </p:sp>
        </p:grpSp>
      </p:grpSp>
    </p:spTree>
    <p:extLst>
      <p:ext uri="{BB962C8B-B14F-4D97-AF65-F5344CB8AC3E}">
        <p14:creationId xmlns:p14="http://schemas.microsoft.com/office/powerpoint/2010/main" val="2633534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857;p60">
            <a:extLst>
              <a:ext uri="{FF2B5EF4-FFF2-40B4-BE49-F238E27FC236}">
                <a16:creationId xmlns:a16="http://schemas.microsoft.com/office/drawing/2014/main" id="{19BFB66F-5761-369F-8D43-8874B98EF672}"/>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4"/>
                </a:solidFill>
                <a:effectLst/>
                <a:uLnTx/>
                <a:uFillTx/>
                <a:latin typeface="Montserrat" panose="00000500000000000000" pitchFamily="2" charset="0"/>
                <a:ea typeface="Cambria" panose="02040503050406030204" pitchFamily="18" charset="0"/>
                <a:cs typeface="+mj-cs"/>
                <a:sym typeface="Arial"/>
              </a:rPr>
              <a:t>How To Edit Shapes</a:t>
            </a:r>
          </a:p>
        </p:txBody>
      </p:sp>
      <p:grpSp>
        <p:nvGrpSpPr>
          <p:cNvPr id="6" name="Group 5">
            <a:extLst>
              <a:ext uri="{FF2B5EF4-FFF2-40B4-BE49-F238E27FC236}">
                <a16:creationId xmlns:a16="http://schemas.microsoft.com/office/drawing/2014/main" id="{C57F2AE7-025D-F37E-2B7D-F4C156540CF6}"/>
              </a:ext>
            </a:extLst>
          </p:cNvPr>
          <p:cNvGrpSpPr/>
          <p:nvPr/>
        </p:nvGrpSpPr>
        <p:grpSpPr>
          <a:xfrm>
            <a:off x="932957" y="1290638"/>
            <a:ext cx="10326086" cy="4905190"/>
            <a:chOff x="932957" y="1290638"/>
            <a:chExt cx="10326086" cy="4905190"/>
          </a:xfrm>
        </p:grpSpPr>
        <p:sp>
          <p:nvSpPr>
            <p:cNvPr id="7" name="Google Shape;2858;p60">
              <a:extLst>
                <a:ext uri="{FF2B5EF4-FFF2-40B4-BE49-F238E27FC236}">
                  <a16:creationId xmlns:a16="http://schemas.microsoft.com/office/drawing/2014/main" id="{3038D5C5-1306-98AE-E67C-E0FC1D70EA19}"/>
                </a:ext>
              </a:extLst>
            </p:cNvPr>
            <p:cNvSpPr txBox="1">
              <a:spLocks/>
            </p:cNvSpPr>
            <p:nvPr/>
          </p:nvSpPr>
          <p:spPr>
            <a:xfrm>
              <a:off x="932957" y="1290638"/>
              <a:ext cx="10325100" cy="800100"/>
            </a:xfrm>
            <a:prstGeom prst="rect">
              <a:avLst/>
            </a:prstGeom>
            <a:noFill/>
          </p:spPr>
          <p:txBody>
            <a:bodyPr spcFirstLastPara="1" vert="horz" wrap="square"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396"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Arial"/>
                  <a:cs typeface="Helvetica" panose="020B0604020202020204" pitchFamily="34" charset="0"/>
                  <a:sym typeface="Arial"/>
                </a:rPr>
                <a:t>You can add and edit some </a:t>
              </a:r>
              <a:r>
                <a:rPr kumimoji="0" lang="en-US" sz="1800" b="1" i="0" u="none" strike="noStrike" kern="1200" cap="none" spc="0" normalizeH="0" baseline="0" noProof="0" dirty="0">
                  <a:ln>
                    <a:noFill/>
                  </a:ln>
                  <a:solidFill>
                    <a:schemeClr val="accent4"/>
                  </a:solidFill>
                  <a:effectLst/>
                  <a:uLnTx/>
                  <a:uFill>
                    <a:noFill/>
                  </a:uFill>
                  <a:latin typeface="Montserrat" panose="00000500000000000000" pitchFamily="2" charset="0"/>
                  <a:ea typeface="Arial"/>
                  <a:cs typeface="Helvetica" panose="020B0604020202020204" pitchFamily="34" charset="0"/>
                  <a:sym typeface="Arial"/>
                </a:rPr>
                <a:t>shapes</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Arial"/>
                  <a:cs typeface="Helvetica" panose="020B0604020202020204" pitchFamily="34" charset="0"/>
                  <a:sym typeface="Arial"/>
                </a:rPr>
                <a:t> to your presentation to present your data in a visual way.</a:t>
              </a:r>
            </a:p>
          </p:txBody>
        </p:sp>
        <p:sp>
          <p:nvSpPr>
            <p:cNvPr id="8" name="Google Shape;2859;p60">
              <a:extLst>
                <a:ext uri="{FF2B5EF4-FFF2-40B4-BE49-F238E27FC236}">
                  <a16:creationId xmlns:a16="http://schemas.microsoft.com/office/drawing/2014/main" id="{43B2679C-69B9-ED9F-7FA8-DBD869857DEA}"/>
                </a:ext>
              </a:extLst>
            </p:cNvPr>
            <p:cNvSpPr txBox="1"/>
            <p:nvPr/>
          </p:nvSpPr>
          <p:spPr>
            <a:xfrm>
              <a:off x="932957" y="2286628"/>
              <a:ext cx="10326086" cy="3909200"/>
            </a:xfrm>
            <a:prstGeom prst="rect">
              <a:avLst/>
            </a:prstGeom>
            <a:noFill/>
            <a:ln>
              <a:noFill/>
            </a:ln>
          </p:spPr>
          <p:txBody>
            <a:bodyPr spcFirstLastPara="1" wrap="square" lIns="0" tIns="0" rIns="0" bIns="0" anchor="ctr" anchorCtr="0">
              <a:noAutofit/>
            </a:bodyPr>
            <a:lstStyle/>
            <a:p>
              <a:pPr marL="497412" marR="0" lvl="0" indent="-285750" algn="l" defTabSz="1219170" rtl="0" eaLnBrk="1" fontAlgn="auto" latinLnBrk="0" hangingPunct="1">
                <a:lnSpc>
                  <a:spcPct val="115000"/>
                </a:lnSpc>
                <a:spcBef>
                  <a:spcPts val="0"/>
                </a:spcBef>
                <a:spcAft>
                  <a:spcPts val="0"/>
                </a:spcAft>
                <a:buClr>
                  <a:schemeClr val="bg2"/>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2"/>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rPr>
                <a:t>Select one of the parts and </a:t>
              </a:r>
              <a:r>
                <a:rPr kumimoji="0" lang="en" sz="1800" b="1"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ungroup</a:t>
              </a:r>
              <a:r>
                <a:rPr kumimoji="0" lang="en"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rPr>
                <a:t> it by right-clicking and choosing “Ungroup”. </a:t>
              </a:r>
              <a:endParaRPr kumimoji="0"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2"/>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Change the color</a:t>
              </a:r>
              <a:r>
                <a:rPr kumimoji="0" lang="en" sz="1800" b="0"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rPr>
                <a:t>by clicking on the paint bucket. </a:t>
              </a:r>
              <a:endParaRPr kumimoji="0"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2"/>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rPr>
                <a:t>Then </a:t>
              </a:r>
              <a:r>
                <a:rPr kumimoji="0" lang="en" sz="1800" b="1"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resize</a:t>
              </a:r>
              <a:r>
                <a:rPr kumimoji="0" lang="en"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2"/>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Group</a:t>
              </a:r>
              <a:r>
                <a:rPr kumimoji="0" lang="en"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rPr>
                <a:t> the elements again by selecting them, right-clicking and choosing “Group”.</a:t>
              </a:r>
              <a:endParaRPr kumimoji="0"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2"/>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chemeClr val="bg2"/>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rPr>
                <a:t>Remember to choose the </a:t>
              </a:r>
              <a:r>
                <a:rPr kumimoji="0" lang="en" sz="1800" b="0"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a:t>
              </a:r>
              <a:r>
                <a:rPr kumimoji="0" lang="en" sz="1800" b="1"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Keep source formatting</a:t>
              </a:r>
              <a:r>
                <a:rPr kumimoji="0" lang="en" sz="1800" b="0"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Helvetica" panose="020B0604020202020204" pitchFamily="34" charset="0"/>
                  <a:sym typeface="Arial"/>
                </a:rPr>
                <a:t>option so that it keeps the design. For more info, please visit </a:t>
              </a:r>
              <a:r>
                <a:rPr kumimoji="0" lang="en-US" sz="1800" b="1" i="0" u="none" strike="noStrike" kern="0" cap="none" spc="0" normalizeH="0" baseline="0" noProof="0" dirty="0" err="1">
                  <a:ln>
                    <a:noFill/>
                  </a:ln>
                  <a:solidFill>
                    <a:schemeClr val="accent4"/>
                  </a:solidFill>
                  <a:effectLst/>
                  <a:uLnTx/>
                  <a:uFill>
                    <a:noFill/>
                  </a:uFill>
                  <a:latin typeface="Montserrat" panose="00000500000000000000" pitchFamily="2" charset="0"/>
                  <a:ea typeface="+mn-ea"/>
                  <a:cs typeface="Helvetica" panose="020B0604020202020204" pitchFamily="34" charset="0"/>
                  <a:sym typeface="Arial"/>
                  <a:hlinkClick r:id="rId2">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solidFill>
                    <a:schemeClr val="accent4"/>
                  </a:solidFill>
                  <a:effectLst/>
                  <a:uLnTx/>
                  <a:uFill>
                    <a:noFill/>
                  </a:uFill>
                  <a:latin typeface="Montserrat" panose="00000500000000000000" pitchFamily="2" charset="0"/>
                  <a:ea typeface="+mn-ea"/>
                  <a:cs typeface="Helvetica" panose="020B0604020202020204" pitchFamily="34" charset="0"/>
                  <a:sym typeface="Arial"/>
                  <a:hlinkClick r:id="rId2">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rPr>
                <a:t>.</a:t>
              </a:r>
              <a:endParaRPr kumimoji="0" sz="1800" b="0" i="0" u="none" strike="noStrike" kern="0" cap="none" spc="0" normalizeH="0" baseline="0" noProof="0" dirty="0">
                <a:ln>
                  <a:noFill/>
                </a:ln>
                <a:solidFill>
                  <a:schemeClr val="accent4"/>
                </a:solidFill>
                <a:effectLst/>
                <a:uLnTx/>
                <a:uFillTx/>
                <a:latin typeface="Montserrat" panose="00000500000000000000" pitchFamily="2" charset="0"/>
                <a:ea typeface="+mn-ea"/>
                <a:cs typeface="Helvetica" panose="020B0604020202020204" pitchFamily="34" charset="0"/>
                <a:sym typeface="Arial"/>
              </a:endParaRPr>
            </a:p>
          </p:txBody>
        </p:sp>
      </p:grpSp>
    </p:spTree>
    <p:extLst>
      <p:ext uri="{BB962C8B-B14F-4D97-AF65-F5344CB8AC3E}">
        <p14:creationId xmlns:p14="http://schemas.microsoft.com/office/powerpoint/2010/main" val="1714301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E8478C0F-AC38-3A82-8FA7-BC63FD895185}"/>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4"/>
                </a:solidFill>
                <a:effectLst/>
                <a:uLnTx/>
                <a:uFillTx/>
                <a:latin typeface="Montserrat" panose="00000500000000000000" pitchFamily="2" charset="0"/>
                <a:ea typeface="Cambria" panose="02040503050406030204" pitchFamily="18" charset="0"/>
                <a:cs typeface="+mj-cs"/>
              </a:rPr>
              <a:t>Terms Of Use (Free Users)</a:t>
            </a:r>
          </a:p>
        </p:txBody>
      </p:sp>
      <p:grpSp>
        <p:nvGrpSpPr>
          <p:cNvPr id="3" name="Group 2">
            <a:extLst>
              <a:ext uri="{FF2B5EF4-FFF2-40B4-BE49-F238E27FC236}">
                <a16:creationId xmlns:a16="http://schemas.microsoft.com/office/drawing/2014/main" id="{6E4756A8-DF5F-84A6-257F-DA93887F3566}"/>
              </a:ext>
            </a:extLst>
          </p:cNvPr>
          <p:cNvGrpSpPr/>
          <p:nvPr/>
        </p:nvGrpSpPr>
        <p:grpSpPr>
          <a:xfrm>
            <a:off x="965834" y="1541595"/>
            <a:ext cx="9967461" cy="4801314"/>
            <a:chOff x="1524000" y="1838157"/>
            <a:chExt cx="9029700" cy="4801314"/>
          </a:xfrm>
        </p:grpSpPr>
        <p:sp>
          <p:nvSpPr>
            <p:cNvPr id="4" name="Rectangle 3">
              <a:extLst>
                <a:ext uri="{FF2B5EF4-FFF2-40B4-BE49-F238E27FC236}">
                  <a16:creationId xmlns:a16="http://schemas.microsoft.com/office/drawing/2014/main" id="{1DAEF29D-AECE-266E-8C06-E182DB377175}"/>
                </a:ext>
              </a:extLst>
            </p:cNvPr>
            <p:cNvSpPr/>
            <p:nvPr/>
          </p:nvSpPr>
          <p:spPr>
            <a:xfrm>
              <a:off x="1524000" y="1838157"/>
              <a:ext cx="9029700" cy="480131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If you are a free subscriber, you should credit</a:t>
              </a:r>
              <a:r>
                <a:rPr kumimoji="0" lang="en-US" sz="1800" b="1"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a:t>
              </a:r>
              <a:r>
                <a:rPr kumimoji="0" lang="en-US" sz="1800" b="1" i="0" u="sng" strike="noStrike" kern="1200" cap="none" spc="0" normalizeH="0" baseline="0" noProof="0" dirty="0" err="1">
                  <a:ln>
                    <a:noFill/>
                  </a:ln>
                  <a:solidFill>
                    <a:schemeClr val="accent4"/>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by keeping the </a:t>
              </a:r>
              <a:r>
                <a:rPr kumimoji="0" lang="en-US" sz="1800" b="0" i="0" u="none"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a:t>
              </a:r>
              <a:r>
                <a:rPr kumimoji="0" lang="en-US" sz="1800" b="1" i="0" u="none"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Thank You”</a:t>
              </a:r>
              <a:r>
                <a:rPr kumimoji="0" lang="en-US" sz="1800" b="0" i="0" u="none"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 </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You can:</a:t>
              </a:r>
              <a:endPar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Sell, rent, or second-license </a:t>
              </a:r>
              <a:r>
                <a:rPr kumimoji="0" lang="en-US" sz="18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content or its altered version.</a:t>
              </a:r>
              <a:b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Promulgate, unless explicitly permitted, </a:t>
              </a:r>
              <a:r>
                <a:rPr kumimoji="0" lang="en-US" sz="18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content, by </a:t>
              </a:r>
              <a:r>
                <a:rPr kumimoji="0" lang="en-US" sz="18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Incorporate </a:t>
              </a:r>
              <a:r>
                <a:rPr kumimoji="0" lang="en-US" sz="18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Obtain </a:t>
              </a:r>
              <a:r>
                <a:rPr kumimoji="0" lang="en-US" sz="18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content’s copyright.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Kindly refer to our </a:t>
              </a: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page or </a:t>
              </a: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for advanced slide modification guidelines.</a:t>
              </a:r>
            </a:p>
          </p:txBody>
        </p:sp>
        <p:sp>
          <p:nvSpPr>
            <p:cNvPr id="5" name="Rectangle 4">
              <a:extLst>
                <a:ext uri="{FF2B5EF4-FFF2-40B4-BE49-F238E27FC236}">
                  <a16:creationId xmlns:a16="http://schemas.microsoft.com/office/drawing/2014/main" id="{121BEFAB-1D1E-4A73-6F92-0D9CC3BECB2B}"/>
                </a:ext>
              </a:extLst>
            </p:cNvPr>
            <p:cNvSpPr/>
            <p:nvPr/>
          </p:nvSpPr>
          <p:spPr>
            <a:xfrm>
              <a:off x="1524000" y="6027356"/>
              <a:ext cx="59" cy="30777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endParaRPr>
            </a:p>
          </p:txBody>
        </p:sp>
      </p:grpSp>
    </p:spTree>
    <p:extLst>
      <p:ext uri="{BB962C8B-B14F-4D97-AF65-F5344CB8AC3E}">
        <p14:creationId xmlns:p14="http://schemas.microsoft.com/office/powerpoint/2010/main" val="1325078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EA9E81A-64AD-E5AC-AC5A-A43C4F978507}"/>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4"/>
                </a:solidFill>
                <a:effectLst/>
                <a:uLnTx/>
                <a:uFillTx/>
                <a:latin typeface="Montserrat" panose="00000500000000000000" pitchFamily="2" charset="0"/>
                <a:ea typeface="Cambria" panose="02040503050406030204" pitchFamily="18" charset="0"/>
                <a:cs typeface="+mj-cs"/>
              </a:rPr>
              <a:t>Terms Of Use (Premium Users)</a:t>
            </a:r>
          </a:p>
        </p:txBody>
      </p:sp>
      <p:sp>
        <p:nvSpPr>
          <p:cNvPr id="3" name="Rectangle 2">
            <a:extLst>
              <a:ext uri="{FF2B5EF4-FFF2-40B4-BE49-F238E27FC236}">
                <a16:creationId xmlns:a16="http://schemas.microsoft.com/office/drawing/2014/main" id="{A2D6EA5A-1FBE-E798-7E98-ADCD8B2CD5A5}"/>
              </a:ext>
            </a:extLst>
          </p:cNvPr>
          <p:cNvSpPr/>
          <p:nvPr/>
        </p:nvSpPr>
        <p:spPr>
          <a:xfrm>
            <a:off x="854399" y="1541595"/>
            <a:ext cx="10483203" cy="5293757"/>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without giving attribution to </a:t>
            </a:r>
            <a:r>
              <a:rPr kumimoji="0" lang="en-US" sz="1800" b="1" i="0" u="sng" strike="noStrike" kern="1200" cap="none" spc="0" normalizeH="0" baseline="0" noProof="0" dirty="0" err="1">
                <a:ln>
                  <a:noFill/>
                </a:ln>
                <a:solidFill>
                  <a:schemeClr val="accent4"/>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sng"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or keeping the </a:t>
            </a:r>
            <a:r>
              <a:rPr kumimoji="0" lang="en-US" sz="1800" b="1" i="0" u="none"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“Thank You” </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Sell, rent or second-license </a:t>
            </a:r>
            <a:r>
              <a:rPr kumimoji="0" lang="en-US" sz="18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content or the altered version of it.</a:t>
            </a:r>
            <a:b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that performs as distribution or resale platform, unless explicitly permitted, by </a:t>
            </a:r>
            <a:r>
              <a:rPr kumimoji="0" lang="en-US" sz="18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Incorporate the elements used in </a:t>
            </a:r>
            <a:r>
              <a:rPr kumimoji="0" lang="en-US" sz="18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italkedtech’s</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Obtain </a:t>
            </a:r>
            <a:r>
              <a:rPr kumimoji="0" lang="en-US" sz="18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italkedtech’s</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copyright for the elements used in this template as a logo or trademark.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Kindly refer to our </a:t>
            </a: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page or </a:t>
            </a:r>
            <a:r>
              <a:rPr kumimoji="0" lang="en-US" sz="1800" b="1" i="0" u="sng" strike="noStrike" kern="1200" cap="none" spc="0" normalizeH="0" baseline="0" noProof="0" dirty="0">
                <a:ln>
                  <a:noFill/>
                </a:ln>
                <a:solidFill>
                  <a:schemeClr val="accent4"/>
                </a:solidFill>
                <a:effectLst/>
                <a:uLnTx/>
                <a:uFillTx/>
                <a:latin typeface="Montserrat" panose="000005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for advanced slide modification guidelines.</a:t>
            </a:r>
          </a:p>
        </p:txBody>
      </p:sp>
    </p:spTree>
    <p:extLst>
      <p:ext uri="{BB962C8B-B14F-4D97-AF65-F5344CB8AC3E}">
        <p14:creationId xmlns:p14="http://schemas.microsoft.com/office/powerpoint/2010/main" val="2359082089"/>
      </p:ext>
    </p:extLst>
  </p:cSld>
  <p:clrMapOvr>
    <a:masterClrMapping/>
  </p:clrMapOvr>
</p:sld>
</file>

<file path=ppt/theme/theme1.xml><?xml version="1.0" encoding="utf-8"?>
<a:theme xmlns:a="http://schemas.openxmlformats.org/drawingml/2006/main" name="Office Theme">
  <a:themeElements>
    <a:clrScheme name="MEDICALL">
      <a:dk1>
        <a:sysClr val="windowText" lastClr="000000"/>
      </a:dk1>
      <a:lt1>
        <a:sysClr val="window" lastClr="FFFFFF"/>
      </a:lt1>
      <a:dk2>
        <a:srgbClr val="44546A"/>
      </a:dk2>
      <a:lt2>
        <a:srgbClr val="E7E6E6"/>
      </a:lt2>
      <a:accent1>
        <a:srgbClr val="0D2481"/>
      </a:accent1>
      <a:accent2>
        <a:srgbClr val="1F3BE5"/>
      </a:accent2>
      <a:accent3>
        <a:srgbClr val="FF7420"/>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TotalTime>
  <Words>1287</Words>
  <Application>Microsoft Office PowerPoint</Application>
  <PresentationFormat>Widescreen</PresentationFormat>
  <Paragraphs>136</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SlideEgg</dc:creator>
  <cp:lastModifiedBy>Islam Soliman</cp:lastModifiedBy>
  <cp:revision>6</cp:revision>
  <dcterms:created xsi:type="dcterms:W3CDTF">2023-06-12T04:25:39Z</dcterms:created>
  <dcterms:modified xsi:type="dcterms:W3CDTF">2023-09-06T17:58:24Z</dcterms:modified>
</cp:coreProperties>
</file>