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258" r:id="rId4"/>
    <p:sldId id="263" r:id="rId5"/>
    <p:sldId id="260" r:id="rId6"/>
    <p:sldId id="264" r:id="rId7"/>
    <p:sldId id="262" r:id="rId8"/>
    <p:sldId id="261" r:id="rId9"/>
    <p:sldId id="289" r:id="rId10"/>
    <p:sldId id="290" r:id="rId11"/>
    <p:sldId id="291" r:id="rId12"/>
    <p:sldId id="292" r:id="rId13"/>
    <p:sldId id="293" r:id="rId14"/>
    <p:sldId id="32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FC4AA-C191-4BF2-BD42-B807FA503B76}" type="datetimeFigureOut">
              <a:rPr lang="en-IN" smtClean="0"/>
              <a:t>08-09-2023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58714-F3AF-4045-86DF-A0B4D102B9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0825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58714-F3AF-4045-86DF-A0B4D102B94C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344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6C58-31FD-5BB7-A6E4-127B66705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2CFE4-208F-35BE-82C2-6234C2F45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37AA4-7E0B-3FD3-8E2B-F14E4C781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C13AE-CD1B-CE91-4385-FD9B5A9BA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2E90B-4953-0C6A-5890-481D6AF14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4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74A5-3C13-8CE9-E28B-7161A286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D66F6-A01F-462D-9733-BCD196F62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CC84F-C5E2-95CA-00EE-949821EEC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F63CE-1EF5-42BF-F591-74CD346CB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A0102-89A4-C126-FAC0-567226D01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4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F3FAB-CE72-EE15-B7FF-0B6CB0B02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F13A3-05A1-833D-59D1-88B5B448E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E07A7-7D44-19AC-8C05-D1DA0A94B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3515-9AD2-AB48-3C44-16CA272B7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EFC01-9599-E5F9-9993-7519B82C1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9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71FF4-05F3-F6A9-D4A9-D0BC8D186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0A472-A224-BAD5-3402-D939264B3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2FCD15-328B-B939-56DF-7B204358F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A4AF2-AE9F-3D3F-87E4-573934868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BF55D7-9699-3BBB-529D-8938CCDC5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65DAB-8EA6-7B63-AC40-EF60656E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6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6EA70-3757-BB32-D81F-138866624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E0FA8-75F9-3FB3-A372-EB632A1E7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55B04-C67B-84FE-3E8A-9A545DC83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D409D4-8372-84D3-D5C0-E3D996665A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9A32A9-A05C-A87D-BA40-FE8C0007DD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B8D680-62CB-29A0-E089-43A1F69D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30F333-111C-596E-BC84-40E3CEE27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CFD274-B444-F7A2-DF17-F4154B905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23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31D99-EEA5-2DCD-1D13-3DFDFBF69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CBAC10-9E77-94D7-9E8F-282E9A1D2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996FB9-D11F-15A3-CADD-72F974357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750F6-980D-5F22-F3B5-A7C948886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83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9DAAAA-84EE-3EFE-B35A-34BF169AA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B3CAFB-2C59-BB44-A89A-87938F24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F0C6F-4825-D7F7-378B-4CB639278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1C9F2-CF05-18CB-BA1D-0E64B404D09F}"/>
              </a:ext>
            </a:extLst>
          </p:cNvPr>
          <p:cNvSpPr txBox="1"/>
          <p:nvPr userDrawn="1"/>
        </p:nvSpPr>
        <p:spPr>
          <a:xfrm>
            <a:off x="0" y="482991"/>
            <a:ext cx="121728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anose="00000500000000000000" pitchFamily="2" charset="0"/>
              </a:rPr>
              <a:t>5 Whys Template</a:t>
            </a:r>
          </a:p>
        </p:txBody>
      </p:sp>
    </p:spTree>
    <p:extLst>
      <p:ext uri="{BB962C8B-B14F-4D97-AF65-F5344CB8AC3E}">
        <p14:creationId xmlns:p14="http://schemas.microsoft.com/office/powerpoint/2010/main" val="173313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231BE-C3F2-B6B3-49E1-5BA0D5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ECB48-92C7-F308-7A22-78EA41472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4D190-EDD7-F4A5-0109-BEF405517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0AA42-47CF-333F-7B0F-DD254043C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23ADA-CDA0-4B8A-07FF-DA019555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6BAA1-E224-3F7E-E4EB-9528F999C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83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56BE0-C6C3-A604-D418-84730545D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57D4C-94B3-E4E0-B90C-F287B55FB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FF685-77E1-092A-37C1-DB0A51866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928AB-8704-438E-B90A-DC2B96E1B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31C74-B087-2669-6E37-B80F1995F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9B3B66-2FCC-9B48-6477-2A43A58E2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78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8A2F1-0422-981B-B42E-1D044587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D4C5FE-9C5F-24C1-DE0A-83C7DBE07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8158F-887C-846B-F29D-54A5DFA3F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4D40F-FBD1-0B6A-2186-DF3591F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019DD-08B3-37BB-E2E7-C569B8052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4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AD60DE-2289-4734-1841-BAAD6864F6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EFC391-2F7B-C657-F67A-B51F41779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73B92-2A69-8FC9-66DE-7EFF28486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90240-7A91-1060-772D-7E40BB24E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FEAF0-7AC1-8119-B350-89FD0A5C0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57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63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85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73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03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059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3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712762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31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05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13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91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A5EB39-1A6F-8A79-B224-E7587C8E0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8C301-F94B-12FD-D296-E171587C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E4873-6CB8-5A09-3B34-87C9B2C86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E0728-EEB8-4E02-92A7-2AB947964F66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9439F-44F6-7AFF-6DB3-49C086A1A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831DC-B599-C3E9-F71C-6E53D04380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1D3F7-5A05-4D1E-9D3E-8D64B9EFC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7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0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4.jpg"/><Relationship Id="rId4" Type="http://schemas.openxmlformats.org/officeDocument/2006/relationships/image" Target="../media/image1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roup 226">
            <a:extLst>
              <a:ext uri="{FF2B5EF4-FFF2-40B4-BE49-F238E27FC236}">
                <a16:creationId xmlns:a16="http://schemas.microsoft.com/office/drawing/2014/main" id="{725F78AC-CB01-B71E-F46C-90B7B09F7BCA}"/>
              </a:ext>
            </a:extLst>
          </p:cNvPr>
          <p:cNvGrpSpPr/>
          <p:nvPr/>
        </p:nvGrpSpPr>
        <p:grpSpPr>
          <a:xfrm>
            <a:off x="405252" y="2388822"/>
            <a:ext cx="11381496" cy="2808141"/>
            <a:chOff x="405252" y="2007810"/>
            <a:chExt cx="11381496" cy="2808141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4D011760-5B7A-CA38-4493-AB56952234DE}"/>
                </a:ext>
              </a:extLst>
            </p:cNvPr>
            <p:cNvGrpSpPr/>
            <p:nvPr/>
          </p:nvGrpSpPr>
          <p:grpSpPr>
            <a:xfrm>
              <a:off x="405252" y="2007810"/>
              <a:ext cx="11381496" cy="2051966"/>
              <a:chOff x="404999" y="2777067"/>
              <a:chExt cx="11381496" cy="2051966"/>
            </a:xfrm>
          </p:grpSpPr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A7EE6301-9769-5923-0E61-5CC45DE9CD8E}"/>
                  </a:ext>
                </a:extLst>
              </p:cNvPr>
              <p:cNvGrpSpPr/>
              <p:nvPr/>
            </p:nvGrpSpPr>
            <p:grpSpPr>
              <a:xfrm>
                <a:off x="404999" y="2777067"/>
                <a:ext cx="11381496" cy="2051966"/>
                <a:chOff x="404999" y="2777067"/>
                <a:chExt cx="11381496" cy="2051966"/>
              </a:xfrm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A6D137C7-9671-99D1-4019-144183BAF484}"/>
                    </a:ext>
                  </a:extLst>
                </p:cNvPr>
                <p:cNvSpPr/>
                <p:nvPr/>
              </p:nvSpPr>
              <p:spPr>
                <a:xfrm>
                  <a:off x="7651790" y="2777363"/>
                  <a:ext cx="1718364" cy="2051670"/>
                </a:xfrm>
                <a:custGeom>
                  <a:avLst/>
                  <a:gdLst>
                    <a:gd name="connsiteX0" fmla="*/ 603330 w 1205971"/>
                    <a:gd name="connsiteY0" fmla="*/ 1439712 h 1439890"/>
                    <a:gd name="connsiteX1" fmla="*/ -37 w 1205971"/>
                    <a:gd name="connsiteY1" fmla="*/ 837184 h 1439890"/>
                    <a:gd name="connsiteX2" fmla="*/ 293685 w 1205971"/>
                    <a:gd name="connsiteY2" fmla="*/ 319147 h 1439890"/>
                    <a:gd name="connsiteX3" fmla="*/ 422836 w 1205971"/>
                    <a:gd name="connsiteY3" fmla="*/ 102207 h 1439890"/>
                    <a:gd name="connsiteX4" fmla="*/ 710397 w 1205971"/>
                    <a:gd name="connsiteY4" fmla="*/ 29648 h 1439890"/>
                    <a:gd name="connsiteX5" fmla="*/ 782956 w 1205971"/>
                    <a:gd name="connsiteY5" fmla="*/ 102207 h 1439890"/>
                    <a:gd name="connsiteX6" fmla="*/ 912253 w 1205971"/>
                    <a:gd name="connsiteY6" fmla="*/ 319147 h 1439890"/>
                    <a:gd name="connsiteX7" fmla="*/ 1120369 w 1205971"/>
                    <a:gd name="connsiteY7" fmla="*/ 1146266 h 1439890"/>
                    <a:gd name="connsiteX8" fmla="*/ 602896 w 1205971"/>
                    <a:gd name="connsiteY8" fmla="*/ 1439857 h 1439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971" h="1439890">
                      <a:moveTo>
                        <a:pt x="603330" y="1439712"/>
                      </a:moveTo>
                      <a:cubicBezTo>
                        <a:pt x="270328" y="1439944"/>
                        <a:pt x="194" y="1170187"/>
                        <a:pt x="-37" y="837184"/>
                      </a:cubicBezTo>
                      <a:cubicBezTo>
                        <a:pt x="-196" y="624829"/>
                        <a:pt x="111383" y="428051"/>
                        <a:pt x="293685" y="319147"/>
                      </a:cubicBezTo>
                      <a:lnTo>
                        <a:pt x="422836" y="102207"/>
                      </a:lnTo>
                      <a:cubicBezTo>
                        <a:pt x="482205" y="2762"/>
                        <a:pt x="610952" y="-29721"/>
                        <a:pt x="710397" y="29648"/>
                      </a:cubicBezTo>
                      <a:cubicBezTo>
                        <a:pt x="740219" y="47451"/>
                        <a:pt x="765153" y="72385"/>
                        <a:pt x="782956" y="102207"/>
                      </a:cubicBezTo>
                      <a:lnTo>
                        <a:pt x="912253" y="319147"/>
                      </a:lnTo>
                      <a:cubicBezTo>
                        <a:pt x="1198121" y="490081"/>
                        <a:pt x="1291304" y="860397"/>
                        <a:pt x="1120369" y="1146266"/>
                      </a:cubicBezTo>
                      <a:cubicBezTo>
                        <a:pt x="1011509" y="1328321"/>
                        <a:pt x="815020" y="1439799"/>
                        <a:pt x="602896" y="1439857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BD6B5059-304E-7BE2-6AE3-52B97F16C5C7}"/>
                    </a:ext>
                  </a:extLst>
                </p:cNvPr>
                <p:cNvSpPr/>
                <p:nvPr/>
              </p:nvSpPr>
              <p:spPr>
                <a:xfrm>
                  <a:off x="7651790" y="2777363"/>
                  <a:ext cx="1718364" cy="2051670"/>
                </a:xfrm>
                <a:custGeom>
                  <a:avLst/>
                  <a:gdLst>
                    <a:gd name="connsiteX0" fmla="*/ 603330 w 1205971"/>
                    <a:gd name="connsiteY0" fmla="*/ 1439712 h 1439890"/>
                    <a:gd name="connsiteX1" fmla="*/ -37 w 1205971"/>
                    <a:gd name="connsiteY1" fmla="*/ 837184 h 1439890"/>
                    <a:gd name="connsiteX2" fmla="*/ 293685 w 1205971"/>
                    <a:gd name="connsiteY2" fmla="*/ 319147 h 1439890"/>
                    <a:gd name="connsiteX3" fmla="*/ 422836 w 1205971"/>
                    <a:gd name="connsiteY3" fmla="*/ 102207 h 1439890"/>
                    <a:gd name="connsiteX4" fmla="*/ 710397 w 1205971"/>
                    <a:gd name="connsiteY4" fmla="*/ 29648 h 1439890"/>
                    <a:gd name="connsiteX5" fmla="*/ 782956 w 1205971"/>
                    <a:gd name="connsiteY5" fmla="*/ 102207 h 1439890"/>
                    <a:gd name="connsiteX6" fmla="*/ 912253 w 1205971"/>
                    <a:gd name="connsiteY6" fmla="*/ 319147 h 1439890"/>
                    <a:gd name="connsiteX7" fmla="*/ 1120369 w 1205971"/>
                    <a:gd name="connsiteY7" fmla="*/ 1146266 h 1439890"/>
                    <a:gd name="connsiteX8" fmla="*/ 602896 w 1205971"/>
                    <a:gd name="connsiteY8" fmla="*/ 1439857 h 1439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971" h="1439890">
                      <a:moveTo>
                        <a:pt x="603330" y="1439712"/>
                      </a:moveTo>
                      <a:cubicBezTo>
                        <a:pt x="270328" y="1439944"/>
                        <a:pt x="194" y="1170187"/>
                        <a:pt x="-37" y="837184"/>
                      </a:cubicBezTo>
                      <a:cubicBezTo>
                        <a:pt x="-196" y="624829"/>
                        <a:pt x="111383" y="428051"/>
                        <a:pt x="293685" y="319147"/>
                      </a:cubicBezTo>
                      <a:lnTo>
                        <a:pt x="422836" y="102207"/>
                      </a:lnTo>
                      <a:cubicBezTo>
                        <a:pt x="482205" y="2762"/>
                        <a:pt x="610952" y="-29721"/>
                        <a:pt x="710397" y="29648"/>
                      </a:cubicBezTo>
                      <a:cubicBezTo>
                        <a:pt x="740219" y="47451"/>
                        <a:pt x="765153" y="72385"/>
                        <a:pt x="782956" y="102207"/>
                      </a:cubicBezTo>
                      <a:lnTo>
                        <a:pt x="912253" y="319147"/>
                      </a:lnTo>
                      <a:cubicBezTo>
                        <a:pt x="1198121" y="490081"/>
                        <a:pt x="1291304" y="860397"/>
                        <a:pt x="1120369" y="1146266"/>
                      </a:cubicBezTo>
                      <a:cubicBezTo>
                        <a:pt x="1011509" y="1328321"/>
                        <a:pt x="815020" y="1439799"/>
                        <a:pt x="602896" y="1439857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321196C7-5E4C-EB5B-ABCF-19ADC3839CB4}"/>
                    </a:ext>
                  </a:extLst>
                </p:cNvPr>
                <p:cNvSpPr/>
                <p:nvPr/>
              </p:nvSpPr>
              <p:spPr>
                <a:xfrm>
                  <a:off x="7761181" y="3219378"/>
                  <a:ext cx="1500656" cy="1500647"/>
                </a:xfrm>
                <a:custGeom>
                  <a:avLst/>
                  <a:gdLst>
                    <a:gd name="connsiteX0" fmla="*/ -26 w 1053181"/>
                    <a:gd name="connsiteY0" fmla="*/ 526552 h 1053175"/>
                    <a:gd name="connsiteX1" fmla="*/ 526559 w 1053181"/>
                    <a:gd name="connsiteY1" fmla="*/ -33 h 1053175"/>
                    <a:gd name="connsiteX2" fmla="*/ 1053144 w 1053181"/>
                    <a:gd name="connsiteY2" fmla="*/ 526552 h 1053175"/>
                    <a:gd name="connsiteX3" fmla="*/ 526559 w 1053181"/>
                    <a:gd name="connsiteY3" fmla="*/ 1053137 h 1053175"/>
                    <a:gd name="connsiteX4" fmla="*/ 526414 w 1053181"/>
                    <a:gd name="connsiteY4" fmla="*/ 1053137 h 1053175"/>
                    <a:gd name="connsiteX5" fmla="*/ -26 w 1053181"/>
                    <a:gd name="connsiteY5" fmla="*/ 531339 h 1053175"/>
                    <a:gd name="connsiteX6" fmla="*/ -26 w 1053181"/>
                    <a:gd name="connsiteY6" fmla="*/ 52655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3181" h="1053175">
                      <a:moveTo>
                        <a:pt x="-26" y="526552"/>
                      </a:moveTo>
                      <a:cubicBezTo>
                        <a:pt x="-26" y="235723"/>
                        <a:pt x="235729" y="-33"/>
                        <a:pt x="526559" y="-33"/>
                      </a:cubicBezTo>
                      <a:cubicBezTo>
                        <a:pt x="817388" y="-33"/>
                        <a:pt x="1053144" y="235723"/>
                        <a:pt x="1053144" y="526552"/>
                      </a:cubicBezTo>
                      <a:cubicBezTo>
                        <a:pt x="1053144" y="817381"/>
                        <a:pt x="817388" y="1053137"/>
                        <a:pt x="526559" y="1053137"/>
                      </a:cubicBezTo>
                      <a:cubicBezTo>
                        <a:pt x="526516" y="1053137"/>
                        <a:pt x="526458" y="1053137"/>
                        <a:pt x="526414" y="1053137"/>
                      </a:cubicBezTo>
                      <a:cubicBezTo>
                        <a:pt x="236944" y="1054424"/>
                        <a:pt x="1261" y="820795"/>
                        <a:pt x="-26" y="531339"/>
                      </a:cubicBezTo>
                      <a:cubicBezTo>
                        <a:pt x="-41" y="529748"/>
                        <a:pt x="-41" y="528143"/>
                        <a:pt x="-26" y="5265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5000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DFA07583-3664-3AB8-B905-915537277AB2}"/>
                    </a:ext>
                  </a:extLst>
                </p:cNvPr>
                <p:cNvSpPr/>
                <p:nvPr/>
              </p:nvSpPr>
              <p:spPr>
                <a:xfrm>
                  <a:off x="7779616" y="2904563"/>
                  <a:ext cx="1464064" cy="1828961"/>
                </a:xfrm>
                <a:custGeom>
                  <a:avLst/>
                  <a:gdLst>
                    <a:gd name="connsiteX0" fmla="*/ 21167 w 1027500"/>
                    <a:gd name="connsiteY0" fmla="*/ 943400 h 1283590"/>
                    <a:gd name="connsiteX1" fmla="*/ 700406 w 1027500"/>
                    <a:gd name="connsiteY1" fmla="*/ 1249212 h 1283590"/>
                    <a:gd name="connsiteX2" fmla="*/ 1006218 w 1027500"/>
                    <a:gd name="connsiteY2" fmla="*/ 943400 h 1283590"/>
                    <a:gd name="connsiteX3" fmla="*/ 980330 w 1027500"/>
                    <a:gd name="connsiteY3" fmla="*/ 656316 h 1283590"/>
                    <a:gd name="connsiteX4" fmla="*/ 764258 w 1027500"/>
                    <a:gd name="connsiteY4" fmla="*/ 293593 h 1283590"/>
                    <a:gd name="connsiteX5" fmla="*/ 628164 w 1027500"/>
                    <a:gd name="connsiteY5" fmla="*/ 65083 h 1283590"/>
                    <a:gd name="connsiteX6" fmla="*/ 445588 w 1027500"/>
                    <a:gd name="connsiteY6" fmla="*/ 18716 h 1283590"/>
                    <a:gd name="connsiteX7" fmla="*/ 399221 w 1027500"/>
                    <a:gd name="connsiteY7" fmla="*/ 65083 h 1283590"/>
                    <a:gd name="connsiteX8" fmla="*/ 263127 w 1027500"/>
                    <a:gd name="connsiteY8" fmla="*/ 293593 h 1283590"/>
                    <a:gd name="connsiteX9" fmla="*/ 47055 w 1027500"/>
                    <a:gd name="connsiteY9" fmla="*/ 656316 h 1283590"/>
                    <a:gd name="connsiteX10" fmla="*/ 21167 w 1027500"/>
                    <a:gd name="connsiteY10" fmla="*/ 943400 h 1283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7500" h="1283590">
                      <a:moveTo>
                        <a:pt x="21167" y="943400"/>
                      </a:moveTo>
                      <a:cubicBezTo>
                        <a:pt x="124286" y="1215413"/>
                        <a:pt x="428392" y="1352331"/>
                        <a:pt x="700406" y="1249212"/>
                      </a:cubicBezTo>
                      <a:cubicBezTo>
                        <a:pt x="841416" y="1195759"/>
                        <a:pt x="952764" y="1084411"/>
                        <a:pt x="1006218" y="943400"/>
                      </a:cubicBezTo>
                      <a:cubicBezTo>
                        <a:pt x="1041839" y="848771"/>
                        <a:pt x="1032308" y="743049"/>
                        <a:pt x="980330" y="656316"/>
                      </a:cubicBezTo>
                      <a:lnTo>
                        <a:pt x="764258" y="293593"/>
                      </a:lnTo>
                      <a:lnTo>
                        <a:pt x="628164" y="65083"/>
                      </a:lnTo>
                      <a:cubicBezTo>
                        <a:pt x="590547" y="1867"/>
                        <a:pt x="508804" y="-18902"/>
                        <a:pt x="445588" y="18716"/>
                      </a:cubicBezTo>
                      <a:cubicBezTo>
                        <a:pt x="426512" y="30069"/>
                        <a:pt x="410574" y="46007"/>
                        <a:pt x="399221" y="65083"/>
                      </a:cubicBezTo>
                      <a:lnTo>
                        <a:pt x="263127" y="293593"/>
                      </a:lnTo>
                      <a:lnTo>
                        <a:pt x="47055" y="656316"/>
                      </a:lnTo>
                      <a:cubicBezTo>
                        <a:pt x="-4866" y="743063"/>
                        <a:pt x="-14397" y="848756"/>
                        <a:pt x="21167" y="943400"/>
                      </a:cubicBezTo>
                      <a:close/>
                    </a:path>
                  </a:pathLst>
                </a:custGeom>
                <a:solidFill>
                  <a:srgbClr val="D6DCE5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514C5578-B0E9-FEE1-37FF-931F91C71415}"/>
                    </a:ext>
                  </a:extLst>
                </p:cNvPr>
                <p:cNvSpPr/>
                <p:nvPr/>
              </p:nvSpPr>
              <p:spPr>
                <a:xfrm>
                  <a:off x="8017759" y="3581041"/>
                  <a:ext cx="987925" cy="987924"/>
                </a:xfrm>
                <a:custGeom>
                  <a:avLst/>
                  <a:gdLst>
                    <a:gd name="connsiteX0" fmla="*/ 693339 w 693339"/>
                    <a:gd name="connsiteY0" fmla="*/ 346670 h 693339"/>
                    <a:gd name="connsiteX1" fmla="*/ 346670 w 693339"/>
                    <a:gd name="connsiteY1" fmla="*/ 693339 h 693339"/>
                    <a:gd name="connsiteX2" fmla="*/ 0 w 693339"/>
                    <a:gd name="connsiteY2" fmla="*/ 346670 h 693339"/>
                    <a:gd name="connsiteX3" fmla="*/ 346670 w 693339"/>
                    <a:gd name="connsiteY3" fmla="*/ 0 h 693339"/>
                    <a:gd name="connsiteX4" fmla="*/ 693339 w 693339"/>
                    <a:gd name="connsiteY4" fmla="*/ 346670 h 693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3339" h="693339">
                      <a:moveTo>
                        <a:pt x="693339" y="346670"/>
                      </a:moveTo>
                      <a:cubicBezTo>
                        <a:pt x="693339" y="538130"/>
                        <a:pt x="538130" y="693339"/>
                        <a:pt x="346670" y="693339"/>
                      </a:cubicBezTo>
                      <a:cubicBezTo>
                        <a:pt x="155210" y="693339"/>
                        <a:pt x="0" y="538130"/>
                        <a:pt x="0" y="346670"/>
                      </a:cubicBezTo>
                      <a:cubicBezTo>
                        <a:pt x="0" y="155209"/>
                        <a:pt x="155209" y="0"/>
                        <a:pt x="346670" y="0"/>
                      </a:cubicBezTo>
                      <a:cubicBezTo>
                        <a:pt x="538130" y="0"/>
                        <a:pt x="693339" y="155209"/>
                        <a:pt x="693339" y="3466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5000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2E621F91-CC85-799A-AB7F-DE2229CE1C73}"/>
                    </a:ext>
                  </a:extLst>
                </p:cNvPr>
                <p:cNvSpPr/>
                <p:nvPr/>
              </p:nvSpPr>
              <p:spPr>
                <a:xfrm>
                  <a:off x="5236541" y="2777067"/>
                  <a:ext cx="1718515" cy="2051761"/>
                </a:xfrm>
                <a:custGeom>
                  <a:avLst/>
                  <a:gdLst>
                    <a:gd name="connsiteX0" fmla="*/ 603074 w 1206077"/>
                    <a:gd name="connsiteY0" fmla="*/ 1439920 h 1439954"/>
                    <a:gd name="connsiteX1" fmla="*/ 422869 w 1206077"/>
                    <a:gd name="connsiteY1" fmla="*/ 1337524 h 1439954"/>
                    <a:gd name="connsiteX2" fmla="*/ 293718 w 1206077"/>
                    <a:gd name="connsiteY2" fmla="*/ 1120585 h 1439954"/>
                    <a:gd name="connsiteX3" fmla="*/ 85427 w 1206077"/>
                    <a:gd name="connsiteY3" fmla="*/ 293726 h 1439954"/>
                    <a:gd name="connsiteX4" fmla="*/ 912285 w 1206077"/>
                    <a:gd name="connsiteY4" fmla="*/ 85421 h 1439954"/>
                    <a:gd name="connsiteX5" fmla="*/ 1120576 w 1206077"/>
                    <a:gd name="connsiteY5" fmla="*/ 912294 h 1439954"/>
                    <a:gd name="connsiteX6" fmla="*/ 912285 w 1206077"/>
                    <a:gd name="connsiteY6" fmla="*/ 1120585 h 1439954"/>
                    <a:gd name="connsiteX7" fmla="*/ 783134 w 1206077"/>
                    <a:gd name="connsiteY7" fmla="*/ 1337524 h 1439954"/>
                    <a:gd name="connsiteX8" fmla="*/ 603074 w 1206077"/>
                    <a:gd name="connsiteY8" fmla="*/ 1439920 h 1439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6077" h="1439954">
                      <a:moveTo>
                        <a:pt x="603074" y="1439920"/>
                      </a:moveTo>
                      <a:cubicBezTo>
                        <a:pt x="529068" y="1440253"/>
                        <a:pt x="460458" y="1401262"/>
                        <a:pt x="422869" y="1337524"/>
                      </a:cubicBezTo>
                      <a:lnTo>
                        <a:pt x="293718" y="1120585"/>
                      </a:lnTo>
                      <a:cubicBezTo>
                        <a:pt x="7864" y="949766"/>
                        <a:pt x="-85392" y="579566"/>
                        <a:pt x="85427" y="293726"/>
                      </a:cubicBezTo>
                      <a:cubicBezTo>
                        <a:pt x="256231" y="7872"/>
                        <a:pt x="626431" y="-85383"/>
                        <a:pt x="912285" y="85421"/>
                      </a:cubicBezTo>
                      <a:cubicBezTo>
                        <a:pt x="1198139" y="256239"/>
                        <a:pt x="1291395" y="626440"/>
                        <a:pt x="1120576" y="912294"/>
                      </a:cubicBezTo>
                      <a:cubicBezTo>
                        <a:pt x="1069436" y="997869"/>
                        <a:pt x="997875" y="1069445"/>
                        <a:pt x="912285" y="1120585"/>
                      </a:cubicBezTo>
                      <a:lnTo>
                        <a:pt x="783134" y="1337524"/>
                      </a:lnTo>
                      <a:cubicBezTo>
                        <a:pt x="745589" y="1401247"/>
                        <a:pt x="677036" y="1440238"/>
                        <a:pt x="603074" y="1439920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33EF73DD-BBB3-986A-0A49-57823E06CC8F}"/>
                    </a:ext>
                  </a:extLst>
                </p:cNvPr>
                <p:cNvSpPr/>
                <p:nvPr/>
              </p:nvSpPr>
              <p:spPr>
                <a:xfrm>
                  <a:off x="5236541" y="2777067"/>
                  <a:ext cx="1718515" cy="2051761"/>
                </a:xfrm>
                <a:custGeom>
                  <a:avLst/>
                  <a:gdLst>
                    <a:gd name="connsiteX0" fmla="*/ 603074 w 1206077"/>
                    <a:gd name="connsiteY0" fmla="*/ 1439920 h 1439954"/>
                    <a:gd name="connsiteX1" fmla="*/ 422869 w 1206077"/>
                    <a:gd name="connsiteY1" fmla="*/ 1337524 h 1439954"/>
                    <a:gd name="connsiteX2" fmla="*/ 293718 w 1206077"/>
                    <a:gd name="connsiteY2" fmla="*/ 1120585 h 1439954"/>
                    <a:gd name="connsiteX3" fmla="*/ 85427 w 1206077"/>
                    <a:gd name="connsiteY3" fmla="*/ 293726 h 1439954"/>
                    <a:gd name="connsiteX4" fmla="*/ 912285 w 1206077"/>
                    <a:gd name="connsiteY4" fmla="*/ 85421 h 1439954"/>
                    <a:gd name="connsiteX5" fmla="*/ 1120576 w 1206077"/>
                    <a:gd name="connsiteY5" fmla="*/ 912294 h 1439954"/>
                    <a:gd name="connsiteX6" fmla="*/ 912285 w 1206077"/>
                    <a:gd name="connsiteY6" fmla="*/ 1120585 h 1439954"/>
                    <a:gd name="connsiteX7" fmla="*/ 783134 w 1206077"/>
                    <a:gd name="connsiteY7" fmla="*/ 1337524 h 1439954"/>
                    <a:gd name="connsiteX8" fmla="*/ 603074 w 1206077"/>
                    <a:gd name="connsiteY8" fmla="*/ 1439920 h 1439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6077" h="1439954">
                      <a:moveTo>
                        <a:pt x="603074" y="1439920"/>
                      </a:moveTo>
                      <a:cubicBezTo>
                        <a:pt x="529068" y="1440253"/>
                        <a:pt x="460458" y="1401262"/>
                        <a:pt x="422869" y="1337524"/>
                      </a:cubicBezTo>
                      <a:lnTo>
                        <a:pt x="293718" y="1120585"/>
                      </a:lnTo>
                      <a:cubicBezTo>
                        <a:pt x="7864" y="949766"/>
                        <a:pt x="-85392" y="579566"/>
                        <a:pt x="85427" y="293726"/>
                      </a:cubicBezTo>
                      <a:cubicBezTo>
                        <a:pt x="256231" y="7872"/>
                        <a:pt x="626431" y="-85383"/>
                        <a:pt x="912285" y="85421"/>
                      </a:cubicBezTo>
                      <a:cubicBezTo>
                        <a:pt x="1198139" y="256239"/>
                        <a:pt x="1291395" y="626440"/>
                        <a:pt x="1120576" y="912294"/>
                      </a:cubicBezTo>
                      <a:cubicBezTo>
                        <a:pt x="1069436" y="997869"/>
                        <a:pt x="997875" y="1069445"/>
                        <a:pt x="912285" y="1120585"/>
                      </a:cubicBezTo>
                      <a:lnTo>
                        <a:pt x="783134" y="1337524"/>
                      </a:lnTo>
                      <a:cubicBezTo>
                        <a:pt x="745589" y="1401247"/>
                        <a:pt x="677036" y="1440238"/>
                        <a:pt x="603074" y="1439920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06656BFA-6AF7-32E6-F416-5765C126F115}"/>
                    </a:ext>
                  </a:extLst>
                </p:cNvPr>
                <p:cNvSpPr/>
                <p:nvPr/>
              </p:nvSpPr>
              <p:spPr>
                <a:xfrm>
                  <a:off x="5345375" y="2885938"/>
                  <a:ext cx="1500656" cy="1500650"/>
                </a:xfrm>
                <a:custGeom>
                  <a:avLst/>
                  <a:gdLst>
                    <a:gd name="connsiteX0" fmla="*/ 1053133 w 1053181"/>
                    <a:gd name="connsiteY0" fmla="*/ 526559 h 1053177"/>
                    <a:gd name="connsiteX1" fmla="*/ 526548 w 1053181"/>
                    <a:gd name="connsiteY1" fmla="*/ 1053144 h 1053177"/>
                    <a:gd name="connsiteX2" fmla="*/ -37 w 1053181"/>
                    <a:gd name="connsiteY2" fmla="*/ 526559 h 1053177"/>
                    <a:gd name="connsiteX3" fmla="*/ 526548 w 1053181"/>
                    <a:gd name="connsiteY3" fmla="*/ -26 h 1053177"/>
                    <a:gd name="connsiteX4" fmla="*/ 526693 w 1053181"/>
                    <a:gd name="connsiteY4" fmla="*/ -26 h 1053177"/>
                    <a:gd name="connsiteX5" fmla="*/ 1053133 w 1053181"/>
                    <a:gd name="connsiteY5" fmla="*/ 520904 h 1053177"/>
                    <a:gd name="connsiteX6" fmla="*/ 1053133 w 1053181"/>
                    <a:gd name="connsiteY6" fmla="*/ 526559 h 1053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3181" h="1053177">
                      <a:moveTo>
                        <a:pt x="1053133" y="526559"/>
                      </a:moveTo>
                      <a:cubicBezTo>
                        <a:pt x="1053133" y="817389"/>
                        <a:pt x="817377" y="1053144"/>
                        <a:pt x="526548" y="1053144"/>
                      </a:cubicBezTo>
                      <a:cubicBezTo>
                        <a:pt x="235719" y="1053144"/>
                        <a:pt x="-37" y="817389"/>
                        <a:pt x="-37" y="526559"/>
                      </a:cubicBezTo>
                      <a:cubicBezTo>
                        <a:pt x="-37" y="235730"/>
                        <a:pt x="235719" y="-26"/>
                        <a:pt x="526548" y="-26"/>
                      </a:cubicBezTo>
                      <a:cubicBezTo>
                        <a:pt x="526592" y="-26"/>
                        <a:pt x="526649" y="-26"/>
                        <a:pt x="526693" y="-26"/>
                      </a:cubicBezTo>
                      <a:cubicBezTo>
                        <a:pt x="815916" y="-1544"/>
                        <a:pt x="1051614" y="231680"/>
                        <a:pt x="1053133" y="520904"/>
                      </a:cubicBezTo>
                      <a:cubicBezTo>
                        <a:pt x="1053148" y="522785"/>
                        <a:pt x="1053148" y="524679"/>
                        <a:pt x="1053133" y="52655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5000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B1A606E6-78BE-B6A5-CA83-D070B0DAF27A}"/>
                    </a:ext>
                  </a:extLst>
                </p:cNvPr>
                <p:cNvSpPr/>
                <p:nvPr/>
              </p:nvSpPr>
              <p:spPr>
                <a:xfrm>
                  <a:off x="5363489" y="2872613"/>
                  <a:ext cx="1464459" cy="1828177"/>
                </a:xfrm>
                <a:custGeom>
                  <a:avLst/>
                  <a:gdLst>
                    <a:gd name="connsiteX0" fmla="*/ 1006432 w 1027777"/>
                    <a:gd name="connsiteY0" fmla="*/ 339861 h 1283040"/>
                    <a:gd name="connsiteX1" fmla="*/ 326789 w 1027777"/>
                    <a:gd name="connsiteY1" fmla="*/ 34453 h 1283040"/>
                    <a:gd name="connsiteX2" fmla="*/ 21382 w 1027777"/>
                    <a:gd name="connsiteY2" fmla="*/ 339861 h 1283040"/>
                    <a:gd name="connsiteX3" fmla="*/ 47270 w 1027777"/>
                    <a:gd name="connsiteY3" fmla="*/ 627812 h 1283040"/>
                    <a:gd name="connsiteX4" fmla="*/ 263341 w 1027777"/>
                    <a:gd name="connsiteY4" fmla="*/ 989379 h 1283040"/>
                    <a:gd name="connsiteX5" fmla="*/ 399435 w 1027777"/>
                    <a:gd name="connsiteY5" fmla="*/ 1218033 h 1283040"/>
                    <a:gd name="connsiteX6" fmla="*/ 582301 w 1027777"/>
                    <a:gd name="connsiteY6" fmla="*/ 1264111 h 1283040"/>
                    <a:gd name="connsiteX7" fmla="*/ 628379 w 1027777"/>
                    <a:gd name="connsiteY7" fmla="*/ 1218033 h 1283040"/>
                    <a:gd name="connsiteX8" fmla="*/ 764472 w 1027777"/>
                    <a:gd name="connsiteY8" fmla="*/ 989379 h 1283040"/>
                    <a:gd name="connsiteX9" fmla="*/ 980544 w 1027777"/>
                    <a:gd name="connsiteY9" fmla="*/ 627812 h 1283040"/>
                    <a:gd name="connsiteX10" fmla="*/ 1006432 w 1027777"/>
                    <a:gd name="connsiteY10" fmla="*/ 339861 h 1283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7777" h="1283040">
                      <a:moveTo>
                        <a:pt x="1006432" y="339861"/>
                      </a:moveTo>
                      <a:cubicBezTo>
                        <a:pt x="903082" y="67848"/>
                        <a:pt x="598803" y="-68882"/>
                        <a:pt x="326789" y="34453"/>
                      </a:cubicBezTo>
                      <a:cubicBezTo>
                        <a:pt x="186024" y="87936"/>
                        <a:pt x="74864" y="199096"/>
                        <a:pt x="21382" y="339861"/>
                      </a:cubicBezTo>
                      <a:cubicBezTo>
                        <a:pt x="-14486" y="434751"/>
                        <a:pt x="-4941" y="540834"/>
                        <a:pt x="47270" y="627812"/>
                      </a:cubicBezTo>
                      <a:lnTo>
                        <a:pt x="263341" y="989379"/>
                      </a:lnTo>
                      <a:lnTo>
                        <a:pt x="399435" y="1218033"/>
                      </a:lnTo>
                      <a:cubicBezTo>
                        <a:pt x="437211" y="1281249"/>
                        <a:pt x="519070" y="1301888"/>
                        <a:pt x="582301" y="1264111"/>
                      </a:cubicBezTo>
                      <a:cubicBezTo>
                        <a:pt x="601232" y="1252801"/>
                        <a:pt x="617069" y="1236965"/>
                        <a:pt x="628379" y="1218033"/>
                      </a:cubicBezTo>
                      <a:lnTo>
                        <a:pt x="764472" y="989379"/>
                      </a:lnTo>
                      <a:lnTo>
                        <a:pt x="980544" y="627812"/>
                      </a:lnTo>
                      <a:cubicBezTo>
                        <a:pt x="1032610" y="540791"/>
                        <a:pt x="1042141" y="434779"/>
                        <a:pt x="1006432" y="339861"/>
                      </a:cubicBezTo>
                      <a:close/>
                    </a:path>
                  </a:pathLst>
                </a:custGeom>
                <a:solidFill>
                  <a:srgbClr val="D6DCE5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F68FA703-FFF4-8970-F317-72EC3BC7BCBB}"/>
                    </a:ext>
                  </a:extLst>
                </p:cNvPr>
                <p:cNvSpPr/>
                <p:nvPr/>
              </p:nvSpPr>
              <p:spPr>
                <a:xfrm>
                  <a:off x="5601733" y="3036795"/>
                  <a:ext cx="987925" cy="987924"/>
                </a:xfrm>
                <a:custGeom>
                  <a:avLst/>
                  <a:gdLst>
                    <a:gd name="connsiteX0" fmla="*/ 693340 w 693339"/>
                    <a:gd name="connsiteY0" fmla="*/ 346670 h 693339"/>
                    <a:gd name="connsiteX1" fmla="*/ 346670 w 693339"/>
                    <a:gd name="connsiteY1" fmla="*/ 693339 h 693339"/>
                    <a:gd name="connsiteX2" fmla="*/ 0 w 693339"/>
                    <a:gd name="connsiteY2" fmla="*/ 346670 h 693339"/>
                    <a:gd name="connsiteX3" fmla="*/ 346670 w 693339"/>
                    <a:gd name="connsiteY3" fmla="*/ 0 h 693339"/>
                    <a:gd name="connsiteX4" fmla="*/ 693340 w 693339"/>
                    <a:gd name="connsiteY4" fmla="*/ 346670 h 693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3339" h="693339">
                      <a:moveTo>
                        <a:pt x="693340" y="346670"/>
                      </a:moveTo>
                      <a:cubicBezTo>
                        <a:pt x="693340" y="538130"/>
                        <a:pt x="538130" y="693339"/>
                        <a:pt x="346670" y="693339"/>
                      </a:cubicBezTo>
                      <a:cubicBezTo>
                        <a:pt x="155210" y="693339"/>
                        <a:pt x="0" y="538130"/>
                        <a:pt x="0" y="346670"/>
                      </a:cubicBezTo>
                      <a:cubicBezTo>
                        <a:pt x="0" y="155209"/>
                        <a:pt x="155209" y="0"/>
                        <a:pt x="346670" y="0"/>
                      </a:cubicBezTo>
                      <a:cubicBezTo>
                        <a:pt x="538130" y="0"/>
                        <a:pt x="693340" y="155209"/>
                        <a:pt x="693340" y="3466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5000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BE2C7843-0083-0953-9058-15195A6F4B92}"/>
                    </a:ext>
                  </a:extLst>
                </p:cNvPr>
                <p:cNvSpPr/>
                <p:nvPr/>
              </p:nvSpPr>
              <p:spPr>
                <a:xfrm>
                  <a:off x="2821983" y="2777157"/>
                  <a:ext cx="1718718" cy="2051670"/>
                </a:xfrm>
                <a:custGeom>
                  <a:avLst/>
                  <a:gdLst>
                    <a:gd name="connsiteX0" fmla="*/ 602766 w 1206220"/>
                    <a:gd name="connsiteY0" fmla="*/ 1439857 h 1439890"/>
                    <a:gd name="connsiteX1" fmla="*/ -37 w 1206220"/>
                    <a:gd name="connsiteY1" fmla="*/ 836476 h 1439890"/>
                    <a:gd name="connsiteX2" fmla="*/ 293554 w 1206220"/>
                    <a:gd name="connsiteY2" fmla="*/ 319147 h 1439890"/>
                    <a:gd name="connsiteX3" fmla="*/ 422706 w 1206220"/>
                    <a:gd name="connsiteY3" fmla="*/ 102207 h 1439890"/>
                    <a:gd name="connsiteX4" fmla="*/ 710267 w 1206220"/>
                    <a:gd name="connsiteY4" fmla="*/ 29648 h 1439890"/>
                    <a:gd name="connsiteX5" fmla="*/ 782826 w 1206220"/>
                    <a:gd name="connsiteY5" fmla="*/ 102207 h 1439890"/>
                    <a:gd name="connsiteX6" fmla="*/ 912122 w 1206220"/>
                    <a:gd name="connsiteY6" fmla="*/ 319147 h 1439890"/>
                    <a:gd name="connsiteX7" fmla="*/ 1120905 w 1206220"/>
                    <a:gd name="connsiteY7" fmla="*/ 1145890 h 1439890"/>
                    <a:gd name="connsiteX8" fmla="*/ 602766 w 1206220"/>
                    <a:gd name="connsiteY8" fmla="*/ 1439857 h 1439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6220" h="1439890">
                      <a:moveTo>
                        <a:pt x="602766" y="1439857"/>
                      </a:moveTo>
                      <a:cubicBezTo>
                        <a:pt x="269691" y="1439698"/>
                        <a:pt x="-196" y="1169551"/>
                        <a:pt x="-37" y="836476"/>
                      </a:cubicBezTo>
                      <a:cubicBezTo>
                        <a:pt x="64" y="624410"/>
                        <a:pt x="111542" y="427978"/>
                        <a:pt x="293554" y="319147"/>
                      </a:cubicBezTo>
                      <a:lnTo>
                        <a:pt x="422706" y="102207"/>
                      </a:lnTo>
                      <a:cubicBezTo>
                        <a:pt x="482075" y="2762"/>
                        <a:pt x="610822" y="-29721"/>
                        <a:pt x="710267" y="29648"/>
                      </a:cubicBezTo>
                      <a:cubicBezTo>
                        <a:pt x="740089" y="47451"/>
                        <a:pt x="765022" y="72385"/>
                        <a:pt x="782826" y="102207"/>
                      </a:cubicBezTo>
                      <a:lnTo>
                        <a:pt x="912122" y="319147"/>
                      </a:lnTo>
                      <a:cubicBezTo>
                        <a:pt x="1198077" y="489792"/>
                        <a:pt x="1291550" y="859934"/>
                        <a:pt x="1120905" y="1145890"/>
                      </a:cubicBezTo>
                      <a:cubicBezTo>
                        <a:pt x="1012045" y="1328322"/>
                        <a:pt x="815208" y="1439987"/>
                        <a:pt x="602766" y="1439857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AE54705B-D0CA-7019-2E23-6EBB5FB9E2E8}"/>
                    </a:ext>
                  </a:extLst>
                </p:cNvPr>
                <p:cNvSpPr/>
                <p:nvPr/>
              </p:nvSpPr>
              <p:spPr>
                <a:xfrm>
                  <a:off x="2821983" y="2777157"/>
                  <a:ext cx="1718718" cy="2051670"/>
                </a:xfrm>
                <a:custGeom>
                  <a:avLst/>
                  <a:gdLst>
                    <a:gd name="connsiteX0" fmla="*/ 602766 w 1206220"/>
                    <a:gd name="connsiteY0" fmla="*/ 1439857 h 1439890"/>
                    <a:gd name="connsiteX1" fmla="*/ -37 w 1206220"/>
                    <a:gd name="connsiteY1" fmla="*/ 836476 h 1439890"/>
                    <a:gd name="connsiteX2" fmla="*/ 293554 w 1206220"/>
                    <a:gd name="connsiteY2" fmla="*/ 319147 h 1439890"/>
                    <a:gd name="connsiteX3" fmla="*/ 422706 w 1206220"/>
                    <a:gd name="connsiteY3" fmla="*/ 102207 h 1439890"/>
                    <a:gd name="connsiteX4" fmla="*/ 710267 w 1206220"/>
                    <a:gd name="connsiteY4" fmla="*/ 29648 h 1439890"/>
                    <a:gd name="connsiteX5" fmla="*/ 782826 w 1206220"/>
                    <a:gd name="connsiteY5" fmla="*/ 102207 h 1439890"/>
                    <a:gd name="connsiteX6" fmla="*/ 912122 w 1206220"/>
                    <a:gd name="connsiteY6" fmla="*/ 319147 h 1439890"/>
                    <a:gd name="connsiteX7" fmla="*/ 1120905 w 1206220"/>
                    <a:gd name="connsiteY7" fmla="*/ 1145890 h 1439890"/>
                    <a:gd name="connsiteX8" fmla="*/ 602766 w 1206220"/>
                    <a:gd name="connsiteY8" fmla="*/ 1439857 h 1439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6220" h="1439890">
                      <a:moveTo>
                        <a:pt x="602766" y="1439857"/>
                      </a:moveTo>
                      <a:cubicBezTo>
                        <a:pt x="269691" y="1439698"/>
                        <a:pt x="-196" y="1169551"/>
                        <a:pt x="-37" y="836476"/>
                      </a:cubicBezTo>
                      <a:cubicBezTo>
                        <a:pt x="64" y="624410"/>
                        <a:pt x="111542" y="427978"/>
                        <a:pt x="293554" y="319147"/>
                      </a:cubicBezTo>
                      <a:lnTo>
                        <a:pt x="422706" y="102207"/>
                      </a:lnTo>
                      <a:cubicBezTo>
                        <a:pt x="482075" y="2762"/>
                        <a:pt x="610822" y="-29721"/>
                        <a:pt x="710267" y="29648"/>
                      </a:cubicBezTo>
                      <a:cubicBezTo>
                        <a:pt x="740089" y="47451"/>
                        <a:pt x="765022" y="72385"/>
                        <a:pt x="782826" y="102207"/>
                      </a:cubicBezTo>
                      <a:lnTo>
                        <a:pt x="912122" y="319147"/>
                      </a:lnTo>
                      <a:cubicBezTo>
                        <a:pt x="1198077" y="489792"/>
                        <a:pt x="1291550" y="859934"/>
                        <a:pt x="1120905" y="1145890"/>
                      </a:cubicBezTo>
                      <a:cubicBezTo>
                        <a:pt x="1012045" y="1328322"/>
                        <a:pt x="815208" y="1439987"/>
                        <a:pt x="602766" y="1439857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5C44AC04-BFBB-051C-EEDE-0F3F86B6F401}"/>
                    </a:ext>
                  </a:extLst>
                </p:cNvPr>
                <p:cNvSpPr/>
                <p:nvPr/>
              </p:nvSpPr>
              <p:spPr>
                <a:xfrm>
                  <a:off x="2929554" y="3219378"/>
                  <a:ext cx="1500649" cy="1500643"/>
                </a:xfrm>
                <a:custGeom>
                  <a:avLst/>
                  <a:gdLst>
                    <a:gd name="connsiteX0" fmla="*/ 1053133 w 1053176"/>
                    <a:gd name="connsiteY0" fmla="*/ 526552 h 1053172"/>
                    <a:gd name="connsiteX1" fmla="*/ 526548 w 1053176"/>
                    <a:gd name="connsiteY1" fmla="*/ -33 h 1053172"/>
                    <a:gd name="connsiteX2" fmla="*/ -37 w 1053176"/>
                    <a:gd name="connsiteY2" fmla="*/ 526552 h 1053172"/>
                    <a:gd name="connsiteX3" fmla="*/ 526548 w 1053176"/>
                    <a:gd name="connsiteY3" fmla="*/ 1053137 h 1053172"/>
                    <a:gd name="connsiteX4" fmla="*/ 527271 w 1053176"/>
                    <a:gd name="connsiteY4" fmla="*/ 1053137 h 1053172"/>
                    <a:gd name="connsiteX5" fmla="*/ 1053133 w 1053176"/>
                    <a:gd name="connsiteY5" fmla="*/ 530761 h 1053172"/>
                    <a:gd name="connsiteX6" fmla="*/ 1053133 w 1053176"/>
                    <a:gd name="connsiteY6" fmla="*/ 526552 h 1053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3176" h="1053172">
                      <a:moveTo>
                        <a:pt x="1053133" y="526552"/>
                      </a:moveTo>
                      <a:cubicBezTo>
                        <a:pt x="1053133" y="235723"/>
                        <a:pt x="817377" y="-33"/>
                        <a:pt x="526548" y="-33"/>
                      </a:cubicBezTo>
                      <a:cubicBezTo>
                        <a:pt x="235719" y="-33"/>
                        <a:pt x="-37" y="235723"/>
                        <a:pt x="-37" y="526552"/>
                      </a:cubicBezTo>
                      <a:cubicBezTo>
                        <a:pt x="-37" y="817381"/>
                        <a:pt x="235719" y="1053137"/>
                        <a:pt x="526548" y="1053137"/>
                      </a:cubicBezTo>
                      <a:cubicBezTo>
                        <a:pt x="526794" y="1053137"/>
                        <a:pt x="527025" y="1053137"/>
                        <a:pt x="527271" y="1053137"/>
                      </a:cubicBezTo>
                      <a:cubicBezTo>
                        <a:pt x="816741" y="1054106"/>
                        <a:pt x="1052179" y="820216"/>
                        <a:pt x="1053133" y="530761"/>
                      </a:cubicBezTo>
                      <a:cubicBezTo>
                        <a:pt x="1053147" y="529358"/>
                        <a:pt x="1053133" y="527955"/>
                        <a:pt x="1053133" y="5265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76939917-F4AD-4F91-BFB2-F6B1FDEB0781}"/>
                    </a:ext>
                  </a:extLst>
                </p:cNvPr>
                <p:cNvSpPr/>
                <p:nvPr/>
              </p:nvSpPr>
              <p:spPr>
                <a:xfrm>
                  <a:off x="2947893" y="2904536"/>
                  <a:ext cx="1463961" cy="1829093"/>
                </a:xfrm>
                <a:custGeom>
                  <a:avLst/>
                  <a:gdLst>
                    <a:gd name="connsiteX0" fmla="*/ 1006130 w 1027428"/>
                    <a:gd name="connsiteY0" fmla="*/ 943418 h 1283683"/>
                    <a:gd name="connsiteX1" fmla="*/ 327181 w 1027428"/>
                    <a:gd name="connsiteY1" fmla="*/ 1249376 h 1283683"/>
                    <a:gd name="connsiteX2" fmla="*/ 21224 w 1027428"/>
                    <a:gd name="connsiteY2" fmla="*/ 943418 h 1283683"/>
                    <a:gd name="connsiteX3" fmla="*/ 46967 w 1027428"/>
                    <a:gd name="connsiteY3" fmla="*/ 656335 h 1283683"/>
                    <a:gd name="connsiteX4" fmla="*/ 263039 w 1027428"/>
                    <a:gd name="connsiteY4" fmla="*/ 293612 h 1283683"/>
                    <a:gd name="connsiteX5" fmla="*/ 399278 w 1027428"/>
                    <a:gd name="connsiteY5" fmla="*/ 65102 h 1283683"/>
                    <a:gd name="connsiteX6" fmla="*/ 581623 w 1027428"/>
                    <a:gd name="connsiteY6" fmla="*/ 18648 h 1283683"/>
                    <a:gd name="connsiteX7" fmla="*/ 628077 w 1027428"/>
                    <a:gd name="connsiteY7" fmla="*/ 65102 h 1283683"/>
                    <a:gd name="connsiteX8" fmla="*/ 764315 w 1027428"/>
                    <a:gd name="connsiteY8" fmla="*/ 293612 h 1283683"/>
                    <a:gd name="connsiteX9" fmla="*/ 980387 w 1027428"/>
                    <a:gd name="connsiteY9" fmla="*/ 656335 h 1283683"/>
                    <a:gd name="connsiteX10" fmla="*/ 1006130 w 1027428"/>
                    <a:gd name="connsiteY10" fmla="*/ 943418 h 1283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7428" h="1283683">
                      <a:moveTo>
                        <a:pt x="1006130" y="943418"/>
                      </a:moveTo>
                      <a:cubicBezTo>
                        <a:pt x="903127" y="1215388"/>
                        <a:pt x="599151" y="1352379"/>
                        <a:pt x="327181" y="1249376"/>
                      </a:cubicBezTo>
                      <a:cubicBezTo>
                        <a:pt x="186069" y="1195936"/>
                        <a:pt x="74664" y="1084530"/>
                        <a:pt x="21224" y="943418"/>
                      </a:cubicBezTo>
                      <a:cubicBezTo>
                        <a:pt x="-14383" y="848804"/>
                        <a:pt x="-4910" y="743111"/>
                        <a:pt x="46967" y="656335"/>
                      </a:cubicBezTo>
                      <a:lnTo>
                        <a:pt x="263039" y="293612"/>
                      </a:lnTo>
                      <a:lnTo>
                        <a:pt x="399278" y="65102"/>
                      </a:lnTo>
                      <a:cubicBezTo>
                        <a:pt x="436808" y="1914"/>
                        <a:pt x="518435" y="-18883"/>
                        <a:pt x="581623" y="18648"/>
                      </a:cubicBezTo>
                      <a:cubicBezTo>
                        <a:pt x="600742" y="30001"/>
                        <a:pt x="616724" y="45982"/>
                        <a:pt x="628077" y="65102"/>
                      </a:cubicBezTo>
                      <a:lnTo>
                        <a:pt x="764315" y="293612"/>
                      </a:lnTo>
                      <a:lnTo>
                        <a:pt x="980387" y="656335"/>
                      </a:lnTo>
                      <a:cubicBezTo>
                        <a:pt x="1032265" y="743111"/>
                        <a:pt x="1041738" y="848804"/>
                        <a:pt x="1006130" y="943418"/>
                      </a:cubicBezTo>
                      <a:close/>
                    </a:path>
                  </a:pathLst>
                </a:custGeom>
                <a:solidFill>
                  <a:srgbClr val="D6DCE5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A1FC85DB-3DFE-12E5-D3BF-3690B82DDF4E}"/>
                    </a:ext>
                  </a:extLst>
                </p:cNvPr>
                <p:cNvSpPr/>
                <p:nvPr/>
              </p:nvSpPr>
              <p:spPr>
                <a:xfrm>
                  <a:off x="3185911" y="3581041"/>
                  <a:ext cx="987925" cy="987924"/>
                </a:xfrm>
                <a:custGeom>
                  <a:avLst/>
                  <a:gdLst>
                    <a:gd name="connsiteX0" fmla="*/ 693339 w 693339"/>
                    <a:gd name="connsiteY0" fmla="*/ 346670 h 693339"/>
                    <a:gd name="connsiteX1" fmla="*/ 346670 w 693339"/>
                    <a:gd name="connsiteY1" fmla="*/ 693339 h 693339"/>
                    <a:gd name="connsiteX2" fmla="*/ 0 w 693339"/>
                    <a:gd name="connsiteY2" fmla="*/ 346670 h 693339"/>
                    <a:gd name="connsiteX3" fmla="*/ 346670 w 693339"/>
                    <a:gd name="connsiteY3" fmla="*/ 0 h 693339"/>
                    <a:gd name="connsiteX4" fmla="*/ 693339 w 693339"/>
                    <a:gd name="connsiteY4" fmla="*/ 346670 h 693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3339" h="693339">
                      <a:moveTo>
                        <a:pt x="693339" y="346670"/>
                      </a:moveTo>
                      <a:cubicBezTo>
                        <a:pt x="693339" y="538130"/>
                        <a:pt x="538130" y="693339"/>
                        <a:pt x="346670" y="693339"/>
                      </a:cubicBezTo>
                      <a:cubicBezTo>
                        <a:pt x="155209" y="693339"/>
                        <a:pt x="0" y="538130"/>
                        <a:pt x="0" y="346670"/>
                      </a:cubicBezTo>
                      <a:cubicBezTo>
                        <a:pt x="0" y="155209"/>
                        <a:pt x="155209" y="0"/>
                        <a:pt x="346670" y="0"/>
                      </a:cubicBezTo>
                      <a:cubicBezTo>
                        <a:pt x="538130" y="0"/>
                        <a:pt x="693339" y="155209"/>
                        <a:pt x="693339" y="3466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E3E8D5FD-B83A-8315-6FC3-D837B543F1C3}"/>
                    </a:ext>
                  </a:extLst>
                </p:cNvPr>
                <p:cNvSpPr/>
                <p:nvPr/>
              </p:nvSpPr>
              <p:spPr>
                <a:xfrm>
                  <a:off x="404999" y="2777566"/>
                  <a:ext cx="1718109" cy="2051264"/>
                </a:xfrm>
                <a:custGeom>
                  <a:avLst/>
                  <a:gdLst>
                    <a:gd name="connsiteX0" fmla="*/ 602859 w 1205792"/>
                    <a:gd name="connsiteY0" fmla="*/ 1439571 h 1439605"/>
                    <a:gd name="connsiteX1" fmla="*/ 422799 w 1205792"/>
                    <a:gd name="connsiteY1" fmla="*/ 1337175 h 1439605"/>
                    <a:gd name="connsiteX2" fmla="*/ 293503 w 1205792"/>
                    <a:gd name="connsiteY2" fmla="*/ 1120235 h 1439605"/>
                    <a:gd name="connsiteX3" fmla="*/ 85487 w 1205792"/>
                    <a:gd name="connsiteY3" fmla="*/ 293507 h 1439605"/>
                    <a:gd name="connsiteX4" fmla="*/ 912215 w 1205792"/>
                    <a:gd name="connsiteY4" fmla="*/ 85491 h 1439605"/>
                    <a:gd name="connsiteX5" fmla="*/ 1120231 w 1205792"/>
                    <a:gd name="connsiteY5" fmla="*/ 912219 h 1439605"/>
                    <a:gd name="connsiteX6" fmla="*/ 912215 w 1205792"/>
                    <a:gd name="connsiteY6" fmla="*/ 1120235 h 1439605"/>
                    <a:gd name="connsiteX7" fmla="*/ 782919 w 1205792"/>
                    <a:gd name="connsiteY7" fmla="*/ 1337175 h 1439605"/>
                    <a:gd name="connsiteX8" fmla="*/ 602859 w 1205792"/>
                    <a:gd name="connsiteY8" fmla="*/ 1439571 h 1439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792" h="1439605">
                      <a:moveTo>
                        <a:pt x="602859" y="1439571"/>
                      </a:moveTo>
                      <a:cubicBezTo>
                        <a:pt x="528897" y="1439918"/>
                        <a:pt x="460315" y="1400912"/>
                        <a:pt x="422799" y="1337175"/>
                      </a:cubicBezTo>
                      <a:lnTo>
                        <a:pt x="293503" y="1120235"/>
                      </a:lnTo>
                      <a:cubicBezTo>
                        <a:pt x="7767" y="949388"/>
                        <a:pt x="-85362" y="579246"/>
                        <a:pt x="85487" y="293507"/>
                      </a:cubicBezTo>
                      <a:cubicBezTo>
                        <a:pt x="256348" y="7769"/>
                        <a:pt x="626476" y="-85356"/>
                        <a:pt x="912215" y="85491"/>
                      </a:cubicBezTo>
                      <a:cubicBezTo>
                        <a:pt x="1197954" y="256353"/>
                        <a:pt x="1291079" y="626481"/>
                        <a:pt x="1120231" y="912219"/>
                      </a:cubicBezTo>
                      <a:cubicBezTo>
                        <a:pt x="1069135" y="997679"/>
                        <a:pt x="997660" y="1069139"/>
                        <a:pt x="912215" y="1120235"/>
                      </a:cubicBezTo>
                      <a:lnTo>
                        <a:pt x="782919" y="1337175"/>
                      </a:lnTo>
                      <a:cubicBezTo>
                        <a:pt x="745374" y="1400898"/>
                        <a:pt x="676821" y="1439889"/>
                        <a:pt x="602859" y="1439571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C5234E-1B0E-A7CF-A4A1-81EBA06476EE}"/>
                    </a:ext>
                  </a:extLst>
                </p:cNvPr>
                <p:cNvSpPr/>
                <p:nvPr/>
              </p:nvSpPr>
              <p:spPr>
                <a:xfrm>
                  <a:off x="404999" y="2777566"/>
                  <a:ext cx="1718109" cy="2051264"/>
                </a:xfrm>
                <a:custGeom>
                  <a:avLst/>
                  <a:gdLst>
                    <a:gd name="connsiteX0" fmla="*/ 602859 w 1205792"/>
                    <a:gd name="connsiteY0" fmla="*/ 1439571 h 1439605"/>
                    <a:gd name="connsiteX1" fmla="*/ 422799 w 1205792"/>
                    <a:gd name="connsiteY1" fmla="*/ 1337175 h 1439605"/>
                    <a:gd name="connsiteX2" fmla="*/ 293503 w 1205792"/>
                    <a:gd name="connsiteY2" fmla="*/ 1120235 h 1439605"/>
                    <a:gd name="connsiteX3" fmla="*/ 85487 w 1205792"/>
                    <a:gd name="connsiteY3" fmla="*/ 293507 h 1439605"/>
                    <a:gd name="connsiteX4" fmla="*/ 912215 w 1205792"/>
                    <a:gd name="connsiteY4" fmla="*/ 85491 h 1439605"/>
                    <a:gd name="connsiteX5" fmla="*/ 1120231 w 1205792"/>
                    <a:gd name="connsiteY5" fmla="*/ 912219 h 1439605"/>
                    <a:gd name="connsiteX6" fmla="*/ 912215 w 1205792"/>
                    <a:gd name="connsiteY6" fmla="*/ 1120235 h 1439605"/>
                    <a:gd name="connsiteX7" fmla="*/ 782919 w 1205792"/>
                    <a:gd name="connsiteY7" fmla="*/ 1337175 h 1439605"/>
                    <a:gd name="connsiteX8" fmla="*/ 602859 w 1205792"/>
                    <a:gd name="connsiteY8" fmla="*/ 1439571 h 1439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792" h="1439605">
                      <a:moveTo>
                        <a:pt x="602859" y="1439571"/>
                      </a:moveTo>
                      <a:cubicBezTo>
                        <a:pt x="528897" y="1439918"/>
                        <a:pt x="460315" y="1400912"/>
                        <a:pt x="422799" y="1337175"/>
                      </a:cubicBezTo>
                      <a:lnTo>
                        <a:pt x="293503" y="1120235"/>
                      </a:lnTo>
                      <a:cubicBezTo>
                        <a:pt x="7767" y="949388"/>
                        <a:pt x="-85362" y="579246"/>
                        <a:pt x="85487" y="293507"/>
                      </a:cubicBezTo>
                      <a:cubicBezTo>
                        <a:pt x="256348" y="7769"/>
                        <a:pt x="626476" y="-85356"/>
                        <a:pt x="912215" y="85491"/>
                      </a:cubicBezTo>
                      <a:cubicBezTo>
                        <a:pt x="1197954" y="256353"/>
                        <a:pt x="1291079" y="626481"/>
                        <a:pt x="1120231" y="912219"/>
                      </a:cubicBezTo>
                      <a:cubicBezTo>
                        <a:pt x="1069135" y="997679"/>
                        <a:pt x="997660" y="1069139"/>
                        <a:pt x="912215" y="1120235"/>
                      </a:cubicBezTo>
                      <a:lnTo>
                        <a:pt x="782919" y="1337175"/>
                      </a:lnTo>
                      <a:cubicBezTo>
                        <a:pt x="745374" y="1400898"/>
                        <a:pt x="676821" y="1439889"/>
                        <a:pt x="602859" y="1439571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A03B23B5-1FBF-6AFF-983A-CAC2BA6C6267}"/>
                    </a:ext>
                  </a:extLst>
                </p:cNvPr>
                <p:cNvSpPr/>
                <p:nvPr/>
              </p:nvSpPr>
              <p:spPr>
                <a:xfrm>
                  <a:off x="513526" y="2885922"/>
                  <a:ext cx="1500670" cy="1500666"/>
                </a:xfrm>
                <a:custGeom>
                  <a:avLst/>
                  <a:gdLst>
                    <a:gd name="connsiteX0" fmla="*/ 1053133 w 1053191"/>
                    <a:gd name="connsiteY0" fmla="*/ 526571 h 1053188"/>
                    <a:gd name="connsiteX1" fmla="*/ 526548 w 1053191"/>
                    <a:gd name="connsiteY1" fmla="*/ 1053155 h 1053188"/>
                    <a:gd name="connsiteX2" fmla="*/ -37 w 1053191"/>
                    <a:gd name="connsiteY2" fmla="*/ 526571 h 1053188"/>
                    <a:gd name="connsiteX3" fmla="*/ 526548 w 1053191"/>
                    <a:gd name="connsiteY3" fmla="*/ -14 h 1053188"/>
                    <a:gd name="connsiteX4" fmla="*/ 526692 w 1053191"/>
                    <a:gd name="connsiteY4" fmla="*/ -14 h 1053188"/>
                    <a:gd name="connsiteX5" fmla="*/ 1053133 w 1053191"/>
                    <a:gd name="connsiteY5" fmla="*/ 517705 h 1053188"/>
                    <a:gd name="connsiteX6" fmla="*/ 1053133 w 1053191"/>
                    <a:gd name="connsiteY6" fmla="*/ 526571 h 105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3191" h="1053188">
                      <a:moveTo>
                        <a:pt x="1053133" y="526571"/>
                      </a:moveTo>
                      <a:cubicBezTo>
                        <a:pt x="1053133" y="817400"/>
                        <a:pt x="817377" y="1053155"/>
                        <a:pt x="526548" y="1053155"/>
                      </a:cubicBezTo>
                      <a:cubicBezTo>
                        <a:pt x="235718" y="1053155"/>
                        <a:pt x="-37" y="817400"/>
                        <a:pt x="-37" y="526571"/>
                      </a:cubicBezTo>
                      <a:cubicBezTo>
                        <a:pt x="-37" y="235741"/>
                        <a:pt x="235718" y="-14"/>
                        <a:pt x="526548" y="-14"/>
                      </a:cubicBezTo>
                      <a:cubicBezTo>
                        <a:pt x="526591" y="-14"/>
                        <a:pt x="526649" y="-14"/>
                        <a:pt x="526692" y="-14"/>
                      </a:cubicBezTo>
                      <a:cubicBezTo>
                        <a:pt x="815034" y="-2415"/>
                        <a:pt x="1050732" y="229377"/>
                        <a:pt x="1053133" y="517705"/>
                      </a:cubicBezTo>
                      <a:cubicBezTo>
                        <a:pt x="1053162" y="520670"/>
                        <a:pt x="1053162" y="523620"/>
                        <a:pt x="1053133" y="5265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E899729D-25BD-4350-47F1-753A44FB43CC}"/>
                    </a:ext>
                  </a:extLst>
                </p:cNvPr>
                <p:cNvSpPr/>
                <p:nvPr/>
              </p:nvSpPr>
              <p:spPr>
                <a:xfrm>
                  <a:off x="531641" y="2872613"/>
                  <a:ext cx="1464779" cy="1828177"/>
                </a:xfrm>
                <a:custGeom>
                  <a:avLst/>
                  <a:gdLst>
                    <a:gd name="connsiteX0" fmla="*/ 1006432 w 1028002"/>
                    <a:gd name="connsiteY0" fmla="*/ 339861 h 1283040"/>
                    <a:gd name="connsiteX1" fmla="*/ 326789 w 1028002"/>
                    <a:gd name="connsiteY1" fmla="*/ 34453 h 1283040"/>
                    <a:gd name="connsiteX2" fmla="*/ 21381 w 1028002"/>
                    <a:gd name="connsiteY2" fmla="*/ 339861 h 1283040"/>
                    <a:gd name="connsiteX3" fmla="*/ 47270 w 1028002"/>
                    <a:gd name="connsiteY3" fmla="*/ 627812 h 1283040"/>
                    <a:gd name="connsiteX4" fmla="*/ 263342 w 1028002"/>
                    <a:gd name="connsiteY4" fmla="*/ 989379 h 1283040"/>
                    <a:gd name="connsiteX5" fmla="*/ 399435 w 1028002"/>
                    <a:gd name="connsiteY5" fmla="*/ 1218033 h 1283040"/>
                    <a:gd name="connsiteX6" fmla="*/ 582301 w 1028002"/>
                    <a:gd name="connsiteY6" fmla="*/ 1264111 h 1283040"/>
                    <a:gd name="connsiteX7" fmla="*/ 628379 w 1028002"/>
                    <a:gd name="connsiteY7" fmla="*/ 1218033 h 1283040"/>
                    <a:gd name="connsiteX8" fmla="*/ 764617 w 1028002"/>
                    <a:gd name="connsiteY8" fmla="*/ 989379 h 1283040"/>
                    <a:gd name="connsiteX9" fmla="*/ 980834 w 1028002"/>
                    <a:gd name="connsiteY9" fmla="*/ 627812 h 1283040"/>
                    <a:gd name="connsiteX10" fmla="*/ 1006432 w 1028002"/>
                    <a:gd name="connsiteY10" fmla="*/ 339861 h 1283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8002" h="1283040">
                      <a:moveTo>
                        <a:pt x="1006432" y="339861"/>
                      </a:moveTo>
                      <a:cubicBezTo>
                        <a:pt x="903082" y="67848"/>
                        <a:pt x="598803" y="-68882"/>
                        <a:pt x="326789" y="34453"/>
                      </a:cubicBezTo>
                      <a:cubicBezTo>
                        <a:pt x="186024" y="87936"/>
                        <a:pt x="74864" y="199096"/>
                        <a:pt x="21381" y="339861"/>
                      </a:cubicBezTo>
                      <a:cubicBezTo>
                        <a:pt x="-14486" y="434751"/>
                        <a:pt x="-4941" y="540834"/>
                        <a:pt x="47270" y="627812"/>
                      </a:cubicBezTo>
                      <a:lnTo>
                        <a:pt x="263342" y="989379"/>
                      </a:lnTo>
                      <a:lnTo>
                        <a:pt x="399435" y="1218033"/>
                      </a:lnTo>
                      <a:cubicBezTo>
                        <a:pt x="437212" y="1281249"/>
                        <a:pt x="519070" y="1301888"/>
                        <a:pt x="582301" y="1264111"/>
                      </a:cubicBezTo>
                      <a:cubicBezTo>
                        <a:pt x="601232" y="1252801"/>
                        <a:pt x="617069" y="1236965"/>
                        <a:pt x="628379" y="1218033"/>
                      </a:cubicBezTo>
                      <a:lnTo>
                        <a:pt x="764617" y="989379"/>
                      </a:lnTo>
                      <a:lnTo>
                        <a:pt x="980834" y="627812"/>
                      </a:lnTo>
                      <a:cubicBezTo>
                        <a:pt x="1032957" y="540791"/>
                        <a:pt x="1042386" y="434707"/>
                        <a:pt x="1006432" y="339861"/>
                      </a:cubicBezTo>
                      <a:close/>
                    </a:path>
                  </a:pathLst>
                </a:custGeom>
                <a:solidFill>
                  <a:srgbClr val="D6DCE5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853E4DC0-147E-320B-799B-0583CF57EB53}"/>
                    </a:ext>
                  </a:extLst>
                </p:cNvPr>
                <p:cNvSpPr/>
                <p:nvPr/>
              </p:nvSpPr>
              <p:spPr>
                <a:xfrm>
                  <a:off x="770090" y="3036795"/>
                  <a:ext cx="987925" cy="987924"/>
                </a:xfrm>
                <a:custGeom>
                  <a:avLst/>
                  <a:gdLst>
                    <a:gd name="connsiteX0" fmla="*/ 693339 w 693339"/>
                    <a:gd name="connsiteY0" fmla="*/ 346670 h 693339"/>
                    <a:gd name="connsiteX1" fmla="*/ 346670 w 693339"/>
                    <a:gd name="connsiteY1" fmla="*/ 693339 h 693339"/>
                    <a:gd name="connsiteX2" fmla="*/ 0 w 693339"/>
                    <a:gd name="connsiteY2" fmla="*/ 346670 h 693339"/>
                    <a:gd name="connsiteX3" fmla="*/ 346670 w 693339"/>
                    <a:gd name="connsiteY3" fmla="*/ 0 h 693339"/>
                    <a:gd name="connsiteX4" fmla="*/ 693339 w 693339"/>
                    <a:gd name="connsiteY4" fmla="*/ 346670 h 693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3339" h="693339">
                      <a:moveTo>
                        <a:pt x="693339" y="346670"/>
                      </a:moveTo>
                      <a:cubicBezTo>
                        <a:pt x="693339" y="538130"/>
                        <a:pt x="538130" y="693339"/>
                        <a:pt x="346670" y="693339"/>
                      </a:cubicBezTo>
                      <a:cubicBezTo>
                        <a:pt x="155209" y="693339"/>
                        <a:pt x="0" y="538130"/>
                        <a:pt x="0" y="346670"/>
                      </a:cubicBezTo>
                      <a:cubicBezTo>
                        <a:pt x="0" y="155209"/>
                        <a:pt x="155209" y="0"/>
                        <a:pt x="346670" y="0"/>
                      </a:cubicBezTo>
                      <a:cubicBezTo>
                        <a:pt x="538130" y="0"/>
                        <a:pt x="693339" y="155209"/>
                        <a:pt x="693339" y="3466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BB282202-60F9-1A2E-AC6C-94DE2D86B3C1}"/>
                    </a:ext>
                  </a:extLst>
                </p:cNvPr>
                <p:cNvSpPr/>
                <p:nvPr/>
              </p:nvSpPr>
              <p:spPr>
                <a:xfrm>
                  <a:off x="10068798" y="2777956"/>
                  <a:ext cx="1717697" cy="2050873"/>
                </a:xfrm>
                <a:custGeom>
                  <a:avLst/>
                  <a:gdLst>
                    <a:gd name="connsiteX0" fmla="*/ 602643 w 1205503"/>
                    <a:gd name="connsiteY0" fmla="*/ 1439296 h 1439331"/>
                    <a:gd name="connsiteX1" fmla="*/ 422583 w 1205503"/>
                    <a:gd name="connsiteY1" fmla="*/ 1336901 h 1439331"/>
                    <a:gd name="connsiteX2" fmla="*/ 293431 w 1205503"/>
                    <a:gd name="connsiteY2" fmla="*/ 1119961 h 1439331"/>
                    <a:gd name="connsiteX3" fmla="*/ 85473 w 1205503"/>
                    <a:gd name="connsiteY3" fmla="*/ 293435 h 1439331"/>
                    <a:gd name="connsiteX4" fmla="*/ 911998 w 1205503"/>
                    <a:gd name="connsiteY4" fmla="*/ 85477 h 1439331"/>
                    <a:gd name="connsiteX5" fmla="*/ 1119957 w 1205503"/>
                    <a:gd name="connsiteY5" fmla="*/ 912003 h 1439331"/>
                    <a:gd name="connsiteX6" fmla="*/ 911998 w 1205503"/>
                    <a:gd name="connsiteY6" fmla="*/ 1119961 h 1439331"/>
                    <a:gd name="connsiteX7" fmla="*/ 782702 w 1205503"/>
                    <a:gd name="connsiteY7" fmla="*/ 1336901 h 1439331"/>
                    <a:gd name="connsiteX8" fmla="*/ 602643 w 1205503"/>
                    <a:gd name="connsiteY8" fmla="*/ 1439296 h 1439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503" h="1439331">
                      <a:moveTo>
                        <a:pt x="602643" y="1439296"/>
                      </a:moveTo>
                      <a:cubicBezTo>
                        <a:pt x="528681" y="1439615"/>
                        <a:pt x="460128" y="1400624"/>
                        <a:pt x="422583" y="1336901"/>
                      </a:cubicBezTo>
                      <a:lnTo>
                        <a:pt x="293431" y="1119961"/>
                      </a:lnTo>
                      <a:cubicBezTo>
                        <a:pt x="7765" y="949143"/>
                        <a:pt x="-85345" y="579102"/>
                        <a:pt x="85473" y="293435"/>
                      </a:cubicBezTo>
                      <a:cubicBezTo>
                        <a:pt x="256291" y="7769"/>
                        <a:pt x="626333" y="-85341"/>
                        <a:pt x="911998" y="85477"/>
                      </a:cubicBezTo>
                      <a:cubicBezTo>
                        <a:pt x="1197665" y="256281"/>
                        <a:pt x="1290775" y="626337"/>
                        <a:pt x="1119957" y="912003"/>
                      </a:cubicBezTo>
                      <a:cubicBezTo>
                        <a:pt x="1068875" y="997434"/>
                        <a:pt x="997430" y="1068879"/>
                        <a:pt x="911998" y="1119961"/>
                      </a:cubicBezTo>
                      <a:lnTo>
                        <a:pt x="782702" y="1336901"/>
                      </a:lnTo>
                      <a:cubicBezTo>
                        <a:pt x="745186" y="1400638"/>
                        <a:pt x="676604" y="1439644"/>
                        <a:pt x="602643" y="1439296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1F428989-DCCE-55F9-A861-32A2F0BBB633}"/>
                    </a:ext>
                  </a:extLst>
                </p:cNvPr>
                <p:cNvSpPr/>
                <p:nvPr/>
              </p:nvSpPr>
              <p:spPr>
                <a:xfrm>
                  <a:off x="10068798" y="2777956"/>
                  <a:ext cx="1717697" cy="2050873"/>
                </a:xfrm>
                <a:custGeom>
                  <a:avLst/>
                  <a:gdLst>
                    <a:gd name="connsiteX0" fmla="*/ 602643 w 1205503"/>
                    <a:gd name="connsiteY0" fmla="*/ 1439296 h 1439331"/>
                    <a:gd name="connsiteX1" fmla="*/ 422583 w 1205503"/>
                    <a:gd name="connsiteY1" fmla="*/ 1336901 h 1439331"/>
                    <a:gd name="connsiteX2" fmla="*/ 293431 w 1205503"/>
                    <a:gd name="connsiteY2" fmla="*/ 1119961 h 1439331"/>
                    <a:gd name="connsiteX3" fmla="*/ 85473 w 1205503"/>
                    <a:gd name="connsiteY3" fmla="*/ 293435 h 1439331"/>
                    <a:gd name="connsiteX4" fmla="*/ 911998 w 1205503"/>
                    <a:gd name="connsiteY4" fmla="*/ 85477 h 1439331"/>
                    <a:gd name="connsiteX5" fmla="*/ 1119957 w 1205503"/>
                    <a:gd name="connsiteY5" fmla="*/ 912003 h 1439331"/>
                    <a:gd name="connsiteX6" fmla="*/ 911998 w 1205503"/>
                    <a:gd name="connsiteY6" fmla="*/ 1119961 h 1439331"/>
                    <a:gd name="connsiteX7" fmla="*/ 782702 w 1205503"/>
                    <a:gd name="connsiteY7" fmla="*/ 1336901 h 1439331"/>
                    <a:gd name="connsiteX8" fmla="*/ 602643 w 1205503"/>
                    <a:gd name="connsiteY8" fmla="*/ 1439296 h 1439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5503" h="1439331">
                      <a:moveTo>
                        <a:pt x="602643" y="1439296"/>
                      </a:moveTo>
                      <a:cubicBezTo>
                        <a:pt x="528681" y="1439615"/>
                        <a:pt x="460128" y="1400624"/>
                        <a:pt x="422583" y="1336901"/>
                      </a:cubicBezTo>
                      <a:lnTo>
                        <a:pt x="293431" y="1119961"/>
                      </a:lnTo>
                      <a:cubicBezTo>
                        <a:pt x="7765" y="949143"/>
                        <a:pt x="-85345" y="579102"/>
                        <a:pt x="85473" y="293435"/>
                      </a:cubicBezTo>
                      <a:cubicBezTo>
                        <a:pt x="256291" y="7769"/>
                        <a:pt x="626333" y="-85341"/>
                        <a:pt x="911998" y="85477"/>
                      </a:cubicBezTo>
                      <a:cubicBezTo>
                        <a:pt x="1197665" y="256281"/>
                        <a:pt x="1290775" y="626337"/>
                        <a:pt x="1119957" y="912003"/>
                      </a:cubicBezTo>
                      <a:cubicBezTo>
                        <a:pt x="1068875" y="997434"/>
                        <a:pt x="997430" y="1068879"/>
                        <a:pt x="911998" y="1119961"/>
                      </a:cubicBezTo>
                      <a:lnTo>
                        <a:pt x="782702" y="1336901"/>
                      </a:lnTo>
                      <a:cubicBezTo>
                        <a:pt x="745186" y="1400638"/>
                        <a:pt x="676604" y="1439644"/>
                        <a:pt x="602643" y="1439296"/>
                      </a:cubicBezTo>
                      <a:close/>
                    </a:path>
                  </a:pathLst>
                </a:custGeom>
                <a:solidFill>
                  <a:srgbClr val="ECF0F3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DC418556-8AFD-A177-09DF-E2C5D48768EB}"/>
                    </a:ext>
                  </a:extLst>
                </p:cNvPr>
                <p:cNvSpPr/>
                <p:nvPr/>
              </p:nvSpPr>
              <p:spPr>
                <a:xfrm>
                  <a:off x="10177223" y="2885938"/>
                  <a:ext cx="1500655" cy="1500652"/>
                </a:xfrm>
                <a:custGeom>
                  <a:avLst/>
                  <a:gdLst>
                    <a:gd name="connsiteX0" fmla="*/ 1053133 w 1053180"/>
                    <a:gd name="connsiteY0" fmla="*/ 526560 h 1053178"/>
                    <a:gd name="connsiteX1" fmla="*/ 526548 w 1053180"/>
                    <a:gd name="connsiteY1" fmla="*/ 1053145 h 1053178"/>
                    <a:gd name="connsiteX2" fmla="*/ -37 w 1053180"/>
                    <a:gd name="connsiteY2" fmla="*/ 526560 h 1053178"/>
                    <a:gd name="connsiteX3" fmla="*/ 526548 w 1053180"/>
                    <a:gd name="connsiteY3" fmla="*/ -25 h 1053178"/>
                    <a:gd name="connsiteX4" fmla="*/ 1053133 w 1053180"/>
                    <a:gd name="connsiteY4" fmla="*/ 520761 h 1053178"/>
                    <a:gd name="connsiteX5" fmla="*/ 1053133 w 1053180"/>
                    <a:gd name="connsiteY5" fmla="*/ 526560 h 1053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53180" h="1053178">
                      <a:moveTo>
                        <a:pt x="1053133" y="526560"/>
                      </a:moveTo>
                      <a:cubicBezTo>
                        <a:pt x="1053133" y="817390"/>
                        <a:pt x="817377" y="1053145"/>
                        <a:pt x="526548" y="1053145"/>
                      </a:cubicBezTo>
                      <a:cubicBezTo>
                        <a:pt x="235719" y="1053145"/>
                        <a:pt x="-37" y="817390"/>
                        <a:pt x="-37" y="526560"/>
                      </a:cubicBezTo>
                      <a:cubicBezTo>
                        <a:pt x="-37" y="235731"/>
                        <a:pt x="235719" y="-25"/>
                        <a:pt x="526548" y="-25"/>
                      </a:cubicBezTo>
                      <a:cubicBezTo>
                        <a:pt x="815772" y="-1630"/>
                        <a:pt x="1051527" y="231537"/>
                        <a:pt x="1053133" y="520761"/>
                      </a:cubicBezTo>
                      <a:cubicBezTo>
                        <a:pt x="1053147" y="522699"/>
                        <a:pt x="1053147" y="524622"/>
                        <a:pt x="1053133" y="52656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52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AD9D74C5-2212-0F10-9A45-CDB29FC99DAA}"/>
                    </a:ext>
                  </a:extLst>
                </p:cNvPr>
                <p:cNvSpPr/>
                <p:nvPr/>
              </p:nvSpPr>
              <p:spPr>
                <a:xfrm>
                  <a:off x="10195339" y="2872509"/>
                  <a:ext cx="1464335" cy="1828283"/>
                </a:xfrm>
                <a:custGeom>
                  <a:avLst/>
                  <a:gdLst>
                    <a:gd name="connsiteX0" fmla="*/ 1006288 w 1027690"/>
                    <a:gd name="connsiteY0" fmla="*/ 339935 h 1283114"/>
                    <a:gd name="connsiteX1" fmla="*/ 326934 w 1027690"/>
                    <a:gd name="connsiteY1" fmla="*/ 34382 h 1283114"/>
                    <a:gd name="connsiteX2" fmla="*/ 21381 w 1027690"/>
                    <a:gd name="connsiteY2" fmla="*/ 339935 h 1283114"/>
                    <a:gd name="connsiteX3" fmla="*/ 47270 w 1027690"/>
                    <a:gd name="connsiteY3" fmla="*/ 627886 h 1283114"/>
                    <a:gd name="connsiteX4" fmla="*/ 263197 w 1027690"/>
                    <a:gd name="connsiteY4" fmla="*/ 989452 h 1283114"/>
                    <a:gd name="connsiteX5" fmla="*/ 399435 w 1027690"/>
                    <a:gd name="connsiteY5" fmla="*/ 1218107 h 1283114"/>
                    <a:gd name="connsiteX6" fmla="*/ 582300 w 1027690"/>
                    <a:gd name="connsiteY6" fmla="*/ 1264185 h 1283114"/>
                    <a:gd name="connsiteX7" fmla="*/ 628379 w 1027690"/>
                    <a:gd name="connsiteY7" fmla="*/ 1218107 h 1283114"/>
                    <a:gd name="connsiteX8" fmla="*/ 764762 w 1027690"/>
                    <a:gd name="connsiteY8" fmla="*/ 989452 h 1283114"/>
                    <a:gd name="connsiteX9" fmla="*/ 980544 w 1027690"/>
                    <a:gd name="connsiteY9" fmla="*/ 627886 h 1283114"/>
                    <a:gd name="connsiteX10" fmla="*/ 1006288 w 1027690"/>
                    <a:gd name="connsiteY10" fmla="*/ 339935 h 1283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27690" h="1283114">
                      <a:moveTo>
                        <a:pt x="1006288" y="339935"/>
                      </a:moveTo>
                      <a:cubicBezTo>
                        <a:pt x="903068" y="67965"/>
                        <a:pt x="598904" y="-68837"/>
                        <a:pt x="326934" y="34382"/>
                      </a:cubicBezTo>
                      <a:cubicBezTo>
                        <a:pt x="186068" y="87851"/>
                        <a:pt x="74850" y="199069"/>
                        <a:pt x="21381" y="339935"/>
                      </a:cubicBezTo>
                      <a:cubicBezTo>
                        <a:pt x="-14486" y="434824"/>
                        <a:pt x="-4940" y="540908"/>
                        <a:pt x="47270" y="627886"/>
                      </a:cubicBezTo>
                      <a:lnTo>
                        <a:pt x="263197" y="989452"/>
                      </a:lnTo>
                      <a:lnTo>
                        <a:pt x="399435" y="1218107"/>
                      </a:lnTo>
                      <a:cubicBezTo>
                        <a:pt x="437211" y="1281323"/>
                        <a:pt x="519070" y="1301961"/>
                        <a:pt x="582300" y="1264185"/>
                      </a:cubicBezTo>
                      <a:cubicBezTo>
                        <a:pt x="601232" y="1252875"/>
                        <a:pt x="617069" y="1237038"/>
                        <a:pt x="628379" y="1218107"/>
                      </a:cubicBezTo>
                      <a:lnTo>
                        <a:pt x="764762" y="989452"/>
                      </a:lnTo>
                      <a:lnTo>
                        <a:pt x="980544" y="627886"/>
                      </a:lnTo>
                      <a:cubicBezTo>
                        <a:pt x="1032567" y="540850"/>
                        <a:pt x="1042039" y="434824"/>
                        <a:pt x="1006288" y="339935"/>
                      </a:cubicBezTo>
                      <a:close/>
                    </a:path>
                  </a:pathLst>
                </a:custGeom>
                <a:solidFill>
                  <a:srgbClr val="D6DCE5"/>
                </a:soli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F7264E17-39E7-50D0-290A-0A2BE42BE317}"/>
                    </a:ext>
                  </a:extLst>
                </p:cNvPr>
                <p:cNvSpPr/>
                <p:nvPr/>
              </p:nvSpPr>
              <p:spPr>
                <a:xfrm>
                  <a:off x="10433582" y="3036795"/>
                  <a:ext cx="987925" cy="987924"/>
                </a:xfrm>
                <a:custGeom>
                  <a:avLst/>
                  <a:gdLst>
                    <a:gd name="connsiteX0" fmla="*/ 693339 w 693339"/>
                    <a:gd name="connsiteY0" fmla="*/ 346670 h 693339"/>
                    <a:gd name="connsiteX1" fmla="*/ 346670 w 693339"/>
                    <a:gd name="connsiteY1" fmla="*/ 693339 h 693339"/>
                    <a:gd name="connsiteX2" fmla="*/ 1 w 693339"/>
                    <a:gd name="connsiteY2" fmla="*/ 346670 h 693339"/>
                    <a:gd name="connsiteX3" fmla="*/ 346670 w 693339"/>
                    <a:gd name="connsiteY3" fmla="*/ 0 h 693339"/>
                    <a:gd name="connsiteX4" fmla="*/ 693339 w 693339"/>
                    <a:gd name="connsiteY4" fmla="*/ 346670 h 693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3339" h="693339">
                      <a:moveTo>
                        <a:pt x="693339" y="346670"/>
                      </a:moveTo>
                      <a:cubicBezTo>
                        <a:pt x="693339" y="538130"/>
                        <a:pt x="538130" y="693339"/>
                        <a:pt x="346670" y="693339"/>
                      </a:cubicBezTo>
                      <a:cubicBezTo>
                        <a:pt x="155209" y="693339"/>
                        <a:pt x="1" y="538130"/>
                        <a:pt x="1" y="346670"/>
                      </a:cubicBezTo>
                      <a:cubicBezTo>
                        <a:pt x="1" y="155209"/>
                        <a:pt x="155210" y="0"/>
                        <a:pt x="346670" y="0"/>
                      </a:cubicBezTo>
                      <a:cubicBezTo>
                        <a:pt x="538130" y="0"/>
                        <a:pt x="693339" y="155209"/>
                        <a:pt x="693339" y="3466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52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A31E9ADB-E981-214E-BEEF-9EC75F5BC601}"/>
                  </a:ext>
                </a:extLst>
              </p:cNvPr>
              <p:cNvSpPr txBox="1"/>
              <p:nvPr/>
            </p:nvSpPr>
            <p:spPr>
              <a:xfrm>
                <a:off x="837778" y="3221655"/>
                <a:ext cx="8145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Why 01</a:t>
                </a: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8FCA4DEA-2010-F272-5A73-0D374EEFE4AB}"/>
                  </a:ext>
                </a:extLst>
              </p:cNvPr>
              <p:cNvSpPr txBox="1"/>
              <p:nvPr/>
            </p:nvSpPr>
            <p:spPr>
              <a:xfrm>
                <a:off x="3272580" y="3753987"/>
                <a:ext cx="8145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Why 02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9E72861-E7BE-77C0-FDB4-6F12F3C76B16}"/>
                  </a:ext>
                </a:extLst>
              </p:cNvPr>
              <p:cNvSpPr txBox="1"/>
              <p:nvPr/>
            </p:nvSpPr>
            <p:spPr>
              <a:xfrm>
                <a:off x="5662135" y="3235023"/>
                <a:ext cx="8145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Why 03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3D334497-A3B1-FD17-DF49-7A9FF14C3145}"/>
                  </a:ext>
                </a:extLst>
              </p:cNvPr>
              <p:cNvSpPr txBox="1"/>
              <p:nvPr/>
            </p:nvSpPr>
            <p:spPr>
              <a:xfrm>
                <a:off x="8100459" y="3753987"/>
                <a:ext cx="8145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Why04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BD806DF6-5A4A-B1CE-9518-6FC820A52355}"/>
                  </a:ext>
                </a:extLst>
              </p:cNvPr>
              <p:cNvSpPr txBox="1"/>
              <p:nvPr/>
            </p:nvSpPr>
            <p:spPr>
              <a:xfrm>
                <a:off x="10523157" y="3235023"/>
                <a:ext cx="8145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Why 05</a:t>
                </a:r>
              </a:p>
            </p:txBody>
          </p:sp>
        </p:grp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874B467A-61F5-6861-E03D-A329C52AACE0}"/>
                </a:ext>
              </a:extLst>
            </p:cNvPr>
            <p:cNvSpPr txBox="1"/>
            <p:nvPr/>
          </p:nvSpPr>
          <p:spPr>
            <a:xfrm>
              <a:off x="667657" y="4354286"/>
              <a:ext cx="1175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Dead Battery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A4E86F92-8132-4807-2FB3-8F958F5ADC53}"/>
                </a:ext>
              </a:extLst>
            </p:cNvPr>
            <p:cNvSpPr txBox="1"/>
            <p:nvPr/>
          </p:nvSpPr>
          <p:spPr>
            <a:xfrm>
              <a:off x="3074754" y="4354286"/>
              <a:ext cx="1175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Didn't Charge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A5F7A284-4CA2-385E-0EA7-D26429245C02}"/>
                </a:ext>
              </a:extLst>
            </p:cNvPr>
            <p:cNvSpPr txBox="1"/>
            <p:nvPr/>
          </p:nvSpPr>
          <p:spPr>
            <a:xfrm>
              <a:off x="5481852" y="4354286"/>
              <a:ext cx="1175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Belt Slipping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4C4C6E73-557D-FA39-0DDE-BBF38F98DFB2}"/>
                </a:ext>
              </a:extLst>
            </p:cNvPr>
            <p:cNvSpPr txBox="1"/>
            <p:nvPr/>
          </p:nvSpPr>
          <p:spPr>
            <a:xfrm>
              <a:off x="7920176" y="4354286"/>
              <a:ext cx="1175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Worn </a:t>
              </a:r>
            </a:p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Belt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0E732267-1EB5-5670-AC67-9792DA593F86}"/>
                </a:ext>
              </a:extLst>
            </p:cNvPr>
            <p:cNvSpPr txBox="1"/>
            <p:nvPr/>
          </p:nvSpPr>
          <p:spPr>
            <a:xfrm>
              <a:off x="10195590" y="4354286"/>
              <a:ext cx="14643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Didn’t Know To Change Belt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26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roup 284">
            <a:extLst>
              <a:ext uri="{FF2B5EF4-FFF2-40B4-BE49-F238E27FC236}">
                <a16:creationId xmlns:a16="http://schemas.microsoft.com/office/drawing/2014/main" id="{396A4A72-6BD0-F42A-AE91-894A032C297A}"/>
              </a:ext>
            </a:extLst>
          </p:cNvPr>
          <p:cNvGrpSpPr/>
          <p:nvPr/>
        </p:nvGrpSpPr>
        <p:grpSpPr>
          <a:xfrm>
            <a:off x="113935" y="2375145"/>
            <a:ext cx="11964130" cy="2723532"/>
            <a:chOff x="116113" y="3145439"/>
            <a:chExt cx="11964130" cy="2723532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2E25CE54-8A65-3FAC-DD8C-2EF1C45D64B2}"/>
                </a:ext>
              </a:extLst>
            </p:cNvPr>
            <p:cNvGrpSpPr/>
            <p:nvPr/>
          </p:nvGrpSpPr>
          <p:grpSpPr>
            <a:xfrm>
              <a:off x="116113" y="3145439"/>
              <a:ext cx="11964130" cy="2723532"/>
              <a:chOff x="116113" y="3145439"/>
              <a:chExt cx="11964130" cy="2723532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35CBA3A9-925F-4E4A-DEA6-42A1D64D1652}"/>
                  </a:ext>
                </a:extLst>
              </p:cNvPr>
              <p:cNvSpPr/>
              <p:nvPr/>
            </p:nvSpPr>
            <p:spPr>
              <a:xfrm>
                <a:off x="2642913" y="3145637"/>
                <a:ext cx="1856933" cy="2044854"/>
              </a:xfrm>
              <a:custGeom>
                <a:avLst/>
                <a:gdLst>
                  <a:gd name="connsiteX0" fmla="*/ 927693 w 1856933"/>
                  <a:gd name="connsiteY0" fmla="*/ 2044804 h 2044854"/>
                  <a:gd name="connsiteX1" fmla="*/ 536823 w 1856933"/>
                  <a:gd name="connsiteY1" fmla="*/ 1666805 h 2044854"/>
                  <a:gd name="connsiteX2" fmla="*/ 63581 w 1856933"/>
                  <a:gd name="connsiteY2" fmla="*/ 1039115 h 2044854"/>
                  <a:gd name="connsiteX3" fmla="*/ 28929 w 1856933"/>
                  <a:gd name="connsiteY3" fmla="*/ 995552 h 2044854"/>
                  <a:gd name="connsiteX4" fmla="*/ -772 w 1856933"/>
                  <a:gd name="connsiteY4" fmla="*/ 909220 h 2044854"/>
                  <a:gd name="connsiteX5" fmla="*/ -772 w 1856933"/>
                  <a:gd name="connsiteY5" fmla="*/ 904270 h 2044854"/>
                  <a:gd name="connsiteX6" fmla="*/ 54075 w 1856933"/>
                  <a:gd name="connsiteY6" fmla="*/ 785464 h 2044854"/>
                  <a:gd name="connsiteX7" fmla="*/ 1020838 w 1856933"/>
                  <a:gd name="connsiteY7" fmla="*/ 4971 h 2044854"/>
                  <a:gd name="connsiteX8" fmla="*/ 1801311 w 1856933"/>
                  <a:gd name="connsiteY8" fmla="*/ 785464 h 2044854"/>
                  <a:gd name="connsiteX9" fmla="*/ 1856160 w 1856933"/>
                  <a:gd name="connsiteY9" fmla="*/ 904270 h 2044854"/>
                  <a:gd name="connsiteX10" fmla="*/ 1856160 w 1856933"/>
                  <a:gd name="connsiteY10" fmla="*/ 909220 h 2044854"/>
                  <a:gd name="connsiteX11" fmla="*/ 1826657 w 1856933"/>
                  <a:gd name="connsiteY11" fmla="*/ 995156 h 2044854"/>
                  <a:gd name="connsiteX12" fmla="*/ 1791807 w 1856933"/>
                  <a:gd name="connsiteY12" fmla="*/ 1039115 h 2044854"/>
                  <a:gd name="connsiteX13" fmla="*/ 1318564 w 1856933"/>
                  <a:gd name="connsiteY13" fmla="*/ 1666606 h 2044854"/>
                  <a:gd name="connsiteX14" fmla="*/ 927693 w 1856933"/>
                  <a:gd name="connsiteY14" fmla="*/ 2044804 h 204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6933" h="2044854">
                    <a:moveTo>
                      <a:pt x="927693" y="2044804"/>
                    </a:moveTo>
                    <a:cubicBezTo>
                      <a:pt x="716913" y="2044507"/>
                      <a:pt x="544169" y="1877447"/>
                      <a:pt x="536823" y="1666805"/>
                    </a:cubicBezTo>
                    <a:cubicBezTo>
                      <a:pt x="289152" y="1543623"/>
                      <a:pt x="113854" y="1311120"/>
                      <a:pt x="63581" y="1039115"/>
                    </a:cubicBezTo>
                    <a:cubicBezTo>
                      <a:pt x="51264" y="1025214"/>
                      <a:pt x="39700" y="1010680"/>
                      <a:pt x="28929" y="995552"/>
                    </a:cubicBezTo>
                    <a:cubicBezTo>
                      <a:pt x="10612" y="970405"/>
                      <a:pt x="256" y="940327"/>
                      <a:pt x="-772" y="909220"/>
                    </a:cubicBezTo>
                    <a:lnTo>
                      <a:pt x="-772" y="904270"/>
                    </a:lnTo>
                    <a:cubicBezTo>
                      <a:pt x="-852" y="858530"/>
                      <a:pt x="19206" y="815067"/>
                      <a:pt x="54075" y="785464"/>
                    </a:cubicBezTo>
                    <a:cubicBezTo>
                      <a:pt x="105519" y="302975"/>
                      <a:pt x="538348" y="-46452"/>
                      <a:pt x="1020838" y="4971"/>
                    </a:cubicBezTo>
                    <a:cubicBezTo>
                      <a:pt x="1432341" y="48850"/>
                      <a:pt x="1757452" y="373961"/>
                      <a:pt x="1801311" y="785464"/>
                    </a:cubicBezTo>
                    <a:cubicBezTo>
                      <a:pt x="1836280" y="815007"/>
                      <a:pt x="1856358" y="858510"/>
                      <a:pt x="1856160" y="904270"/>
                    </a:cubicBezTo>
                    <a:lnTo>
                      <a:pt x="1856160" y="909220"/>
                    </a:lnTo>
                    <a:cubicBezTo>
                      <a:pt x="1855130" y="940169"/>
                      <a:pt x="1844854" y="970108"/>
                      <a:pt x="1826657" y="995156"/>
                    </a:cubicBezTo>
                    <a:cubicBezTo>
                      <a:pt x="1818538" y="1006047"/>
                      <a:pt x="1806856" y="1021888"/>
                      <a:pt x="1791807" y="1039115"/>
                    </a:cubicBezTo>
                    <a:cubicBezTo>
                      <a:pt x="1741354" y="1311001"/>
                      <a:pt x="1566096" y="1543365"/>
                      <a:pt x="1318564" y="1666606"/>
                    </a:cubicBezTo>
                    <a:cubicBezTo>
                      <a:pt x="1311416" y="1877388"/>
                      <a:pt x="1138593" y="2044606"/>
                      <a:pt x="927693" y="2044804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B90D38A2-A912-C384-9BDB-202777D3A63E}"/>
                  </a:ext>
                </a:extLst>
              </p:cNvPr>
              <p:cNvSpPr/>
              <p:nvPr/>
            </p:nvSpPr>
            <p:spPr>
              <a:xfrm>
                <a:off x="2642913" y="3145637"/>
                <a:ext cx="1856933" cy="2044854"/>
              </a:xfrm>
              <a:custGeom>
                <a:avLst/>
                <a:gdLst>
                  <a:gd name="connsiteX0" fmla="*/ 927693 w 1856933"/>
                  <a:gd name="connsiteY0" fmla="*/ 2044804 h 2044854"/>
                  <a:gd name="connsiteX1" fmla="*/ 536823 w 1856933"/>
                  <a:gd name="connsiteY1" fmla="*/ 1666805 h 2044854"/>
                  <a:gd name="connsiteX2" fmla="*/ 63581 w 1856933"/>
                  <a:gd name="connsiteY2" fmla="*/ 1039115 h 2044854"/>
                  <a:gd name="connsiteX3" fmla="*/ 28929 w 1856933"/>
                  <a:gd name="connsiteY3" fmla="*/ 995552 h 2044854"/>
                  <a:gd name="connsiteX4" fmla="*/ -772 w 1856933"/>
                  <a:gd name="connsiteY4" fmla="*/ 909220 h 2044854"/>
                  <a:gd name="connsiteX5" fmla="*/ -772 w 1856933"/>
                  <a:gd name="connsiteY5" fmla="*/ 904270 h 2044854"/>
                  <a:gd name="connsiteX6" fmla="*/ 54075 w 1856933"/>
                  <a:gd name="connsiteY6" fmla="*/ 785464 h 2044854"/>
                  <a:gd name="connsiteX7" fmla="*/ 1020838 w 1856933"/>
                  <a:gd name="connsiteY7" fmla="*/ 4971 h 2044854"/>
                  <a:gd name="connsiteX8" fmla="*/ 1801311 w 1856933"/>
                  <a:gd name="connsiteY8" fmla="*/ 785464 h 2044854"/>
                  <a:gd name="connsiteX9" fmla="*/ 1856160 w 1856933"/>
                  <a:gd name="connsiteY9" fmla="*/ 904270 h 2044854"/>
                  <a:gd name="connsiteX10" fmla="*/ 1856160 w 1856933"/>
                  <a:gd name="connsiteY10" fmla="*/ 909220 h 2044854"/>
                  <a:gd name="connsiteX11" fmla="*/ 1826657 w 1856933"/>
                  <a:gd name="connsiteY11" fmla="*/ 995156 h 2044854"/>
                  <a:gd name="connsiteX12" fmla="*/ 1791807 w 1856933"/>
                  <a:gd name="connsiteY12" fmla="*/ 1039115 h 2044854"/>
                  <a:gd name="connsiteX13" fmla="*/ 1318564 w 1856933"/>
                  <a:gd name="connsiteY13" fmla="*/ 1666606 h 2044854"/>
                  <a:gd name="connsiteX14" fmla="*/ 927693 w 1856933"/>
                  <a:gd name="connsiteY14" fmla="*/ 2044804 h 2044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6933" h="2044854">
                    <a:moveTo>
                      <a:pt x="927693" y="2044804"/>
                    </a:moveTo>
                    <a:cubicBezTo>
                      <a:pt x="716913" y="2044507"/>
                      <a:pt x="544169" y="1877447"/>
                      <a:pt x="536823" y="1666805"/>
                    </a:cubicBezTo>
                    <a:cubicBezTo>
                      <a:pt x="289152" y="1543623"/>
                      <a:pt x="113854" y="1311120"/>
                      <a:pt x="63581" y="1039115"/>
                    </a:cubicBezTo>
                    <a:cubicBezTo>
                      <a:pt x="51264" y="1025214"/>
                      <a:pt x="39700" y="1010680"/>
                      <a:pt x="28929" y="995552"/>
                    </a:cubicBezTo>
                    <a:cubicBezTo>
                      <a:pt x="10612" y="970405"/>
                      <a:pt x="256" y="940327"/>
                      <a:pt x="-772" y="909220"/>
                    </a:cubicBezTo>
                    <a:lnTo>
                      <a:pt x="-772" y="904270"/>
                    </a:lnTo>
                    <a:cubicBezTo>
                      <a:pt x="-852" y="858530"/>
                      <a:pt x="19206" y="815067"/>
                      <a:pt x="54075" y="785464"/>
                    </a:cubicBezTo>
                    <a:cubicBezTo>
                      <a:pt x="105519" y="302975"/>
                      <a:pt x="538348" y="-46452"/>
                      <a:pt x="1020838" y="4971"/>
                    </a:cubicBezTo>
                    <a:cubicBezTo>
                      <a:pt x="1432341" y="48850"/>
                      <a:pt x="1757452" y="373961"/>
                      <a:pt x="1801311" y="785464"/>
                    </a:cubicBezTo>
                    <a:cubicBezTo>
                      <a:pt x="1836280" y="815007"/>
                      <a:pt x="1856358" y="858510"/>
                      <a:pt x="1856160" y="904270"/>
                    </a:cubicBezTo>
                    <a:lnTo>
                      <a:pt x="1856160" y="909220"/>
                    </a:lnTo>
                    <a:cubicBezTo>
                      <a:pt x="1855130" y="940169"/>
                      <a:pt x="1844854" y="970108"/>
                      <a:pt x="1826657" y="995156"/>
                    </a:cubicBezTo>
                    <a:cubicBezTo>
                      <a:pt x="1818538" y="1006047"/>
                      <a:pt x="1806856" y="1021888"/>
                      <a:pt x="1791807" y="1039115"/>
                    </a:cubicBezTo>
                    <a:cubicBezTo>
                      <a:pt x="1741354" y="1311001"/>
                      <a:pt x="1566096" y="1543365"/>
                      <a:pt x="1318564" y="1666606"/>
                    </a:cubicBezTo>
                    <a:cubicBezTo>
                      <a:pt x="1311416" y="1877388"/>
                      <a:pt x="1138593" y="2044606"/>
                      <a:pt x="927693" y="2044804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0DE112D5-3892-CD3C-FB52-4DF65567040D}"/>
                  </a:ext>
                </a:extLst>
              </p:cNvPr>
              <p:cNvSpPr/>
              <p:nvPr/>
            </p:nvSpPr>
            <p:spPr>
              <a:xfrm>
                <a:off x="2797558" y="3911350"/>
                <a:ext cx="1547641" cy="887089"/>
              </a:xfrm>
              <a:custGeom>
                <a:avLst/>
                <a:gdLst>
                  <a:gd name="connsiteX0" fmla="*/ 1546869 w 1547641"/>
                  <a:gd name="connsiteY0" fmla="*/ 137567 h 887089"/>
                  <a:gd name="connsiteX1" fmla="*/ 748296 w 1547641"/>
                  <a:gd name="connsiteY1" fmla="*/ 886636 h 887089"/>
                  <a:gd name="connsiteX2" fmla="*/ -773 w 1547641"/>
                  <a:gd name="connsiteY2" fmla="*/ 137567 h 887089"/>
                  <a:gd name="connsiteX3" fmla="*/ 140012 w 1547641"/>
                  <a:gd name="connsiteY3" fmla="*/ 226077 h 887089"/>
                  <a:gd name="connsiteX4" fmla="*/ 456827 w 1547641"/>
                  <a:gd name="connsiteY4" fmla="*/ -50 h 887089"/>
                  <a:gd name="connsiteX5" fmla="*/ 773642 w 1547641"/>
                  <a:gd name="connsiteY5" fmla="*/ 226077 h 887089"/>
                  <a:gd name="connsiteX6" fmla="*/ 1090457 w 1547641"/>
                  <a:gd name="connsiteY6" fmla="*/ -50 h 887089"/>
                  <a:gd name="connsiteX7" fmla="*/ 1407272 w 1547641"/>
                  <a:gd name="connsiteY7" fmla="*/ 226077 h 887089"/>
                  <a:gd name="connsiteX8" fmla="*/ 1546869 w 1547641"/>
                  <a:gd name="connsiteY8" fmla="*/ 137567 h 887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7641" h="887089">
                    <a:moveTo>
                      <a:pt x="1546869" y="137567"/>
                    </a:moveTo>
                    <a:cubicBezTo>
                      <a:pt x="1533187" y="564930"/>
                      <a:pt x="1175660" y="900299"/>
                      <a:pt x="748296" y="886636"/>
                    </a:cubicBezTo>
                    <a:cubicBezTo>
                      <a:pt x="340121" y="873568"/>
                      <a:pt x="12295" y="545723"/>
                      <a:pt x="-773" y="137567"/>
                    </a:cubicBezTo>
                    <a:cubicBezTo>
                      <a:pt x="33681" y="184693"/>
                      <a:pt x="72490" y="226077"/>
                      <a:pt x="140012" y="226077"/>
                    </a:cubicBezTo>
                    <a:cubicBezTo>
                      <a:pt x="298419" y="226077"/>
                      <a:pt x="298419" y="-50"/>
                      <a:pt x="456827" y="-50"/>
                    </a:cubicBezTo>
                    <a:cubicBezTo>
                      <a:pt x="615235" y="-50"/>
                      <a:pt x="615235" y="226077"/>
                      <a:pt x="773642" y="226077"/>
                    </a:cubicBezTo>
                    <a:cubicBezTo>
                      <a:pt x="932050" y="226077"/>
                      <a:pt x="932050" y="-50"/>
                      <a:pt x="1090457" y="-50"/>
                    </a:cubicBezTo>
                    <a:cubicBezTo>
                      <a:pt x="1248865" y="-50"/>
                      <a:pt x="1248865" y="226077"/>
                      <a:pt x="1407272" y="226077"/>
                    </a:cubicBezTo>
                    <a:cubicBezTo>
                      <a:pt x="1473605" y="226077"/>
                      <a:pt x="1512217" y="184891"/>
                      <a:pt x="1546869" y="137567"/>
                    </a:cubicBezTo>
                    <a:close/>
                  </a:path>
                </a:pathLst>
              </a:custGeom>
              <a:solidFill>
                <a:srgbClr val="D6DCE5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2BBCEF1-1B14-A62C-07BF-5CECB76B1108}"/>
                  </a:ext>
                </a:extLst>
              </p:cNvPr>
              <p:cNvSpPr/>
              <p:nvPr/>
            </p:nvSpPr>
            <p:spPr>
              <a:xfrm>
                <a:off x="2747461" y="3860462"/>
                <a:ext cx="1647835" cy="327111"/>
              </a:xfrm>
              <a:custGeom>
                <a:avLst/>
                <a:gdLst>
                  <a:gd name="connsiteX0" fmla="*/ 1647063 w 1647835"/>
                  <a:gd name="connsiteY0" fmla="*/ 188653 h 327111"/>
                  <a:gd name="connsiteX1" fmla="*/ 1647063 w 1647835"/>
                  <a:gd name="connsiteY1" fmla="*/ 190039 h 327111"/>
                  <a:gd name="connsiteX2" fmla="*/ 1637359 w 1647835"/>
                  <a:gd name="connsiteY2" fmla="*/ 218156 h 327111"/>
                  <a:gd name="connsiteX3" fmla="*/ 1456181 w 1647835"/>
                  <a:gd name="connsiteY3" fmla="*/ 327062 h 327111"/>
                  <a:gd name="connsiteX4" fmla="*/ 1256786 w 1647835"/>
                  <a:gd name="connsiteY4" fmla="*/ 192613 h 327111"/>
                  <a:gd name="connsiteX5" fmla="*/ 1139564 w 1647835"/>
                  <a:gd name="connsiteY5" fmla="*/ 101133 h 327111"/>
                  <a:gd name="connsiteX6" fmla="*/ 1022540 w 1647835"/>
                  <a:gd name="connsiteY6" fmla="*/ 192613 h 327111"/>
                  <a:gd name="connsiteX7" fmla="*/ 823144 w 1647835"/>
                  <a:gd name="connsiteY7" fmla="*/ 327062 h 327111"/>
                  <a:gd name="connsiteX8" fmla="*/ 623749 w 1647835"/>
                  <a:gd name="connsiteY8" fmla="*/ 192613 h 327111"/>
                  <a:gd name="connsiteX9" fmla="*/ 506528 w 1647835"/>
                  <a:gd name="connsiteY9" fmla="*/ 101133 h 327111"/>
                  <a:gd name="connsiteX10" fmla="*/ 389504 w 1647835"/>
                  <a:gd name="connsiteY10" fmla="*/ 192613 h 327111"/>
                  <a:gd name="connsiteX11" fmla="*/ 190109 w 1647835"/>
                  <a:gd name="connsiteY11" fmla="*/ 327062 h 327111"/>
                  <a:gd name="connsiteX12" fmla="*/ 8731 w 1647835"/>
                  <a:gd name="connsiteY12" fmla="*/ 217958 h 327111"/>
                  <a:gd name="connsiteX13" fmla="*/ -773 w 1647835"/>
                  <a:gd name="connsiteY13" fmla="*/ 190039 h 327111"/>
                  <a:gd name="connsiteX14" fmla="*/ -773 w 1647835"/>
                  <a:gd name="connsiteY14" fmla="*/ 188455 h 327111"/>
                  <a:gd name="connsiteX15" fmla="*/ 33087 w 1647835"/>
                  <a:gd name="connsiteY15" fmla="*/ 140933 h 327111"/>
                  <a:gd name="connsiteX16" fmla="*/ 49324 w 1647835"/>
                  <a:gd name="connsiteY16" fmla="*/ 138160 h 327111"/>
                  <a:gd name="connsiteX17" fmla="*/ 88926 w 1647835"/>
                  <a:gd name="connsiteY17" fmla="*/ 157961 h 327111"/>
                  <a:gd name="connsiteX18" fmla="*/ 189119 w 1647835"/>
                  <a:gd name="connsiteY18" fmla="*/ 225879 h 327111"/>
                  <a:gd name="connsiteX19" fmla="*/ 306340 w 1647835"/>
                  <a:gd name="connsiteY19" fmla="*/ 134398 h 327111"/>
                  <a:gd name="connsiteX20" fmla="*/ 505538 w 1647835"/>
                  <a:gd name="connsiteY20" fmla="*/ -50 h 327111"/>
                  <a:gd name="connsiteX21" fmla="*/ 704933 w 1647835"/>
                  <a:gd name="connsiteY21" fmla="*/ 134398 h 327111"/>
                  <a:gd name="connsiteX22" fmla="*/ 822155 w 1647835"/>
                  <a:gd name="connsiteY22" fmla="*/ 225879 h 327111"/>
                  <a:gd name="connsiteX23" fmla="*/ 939179 w 1647835"/>
                  <a:gd name="connsiteY23" fmla="*/ 134398 h 327111"/>
                  <a:gd name="connsiteX24" fmla="*/ 1138573 w 1647835"/>
                  <a:gd name="connsiteY24" fmla="*/ -50 h 327111"/>
                  <a:gd name="connsiteX25" fmla="*/ 1337969 w 1647835"/>
                  <a:gd name="connsiteY25" fmla="*/ 134398 h 327111"/>
                  <a:gd name="connsiteX26" fmla="*/ 1455192 w 1647835"/>
                  <a:gd name="connsiteY26" fmla="*/ 225879 h 327111"/>
                  <a:gd name="connsiteX27" fmla="*/ 1555384 w 1647835"/>
                  <a:gd name="connsiteY27" fmla="*/ 158160 h 327111"/>
                  <a:gd name="connsiteX28" fmla="*/ 1594986 w 1647835"/>
                  <a:gd name="connsiteY28" fmla="*/ 138359 h 327111"/>
                  <a:gd name="connsiteX29" fmla="*/ 1611420 w 1647835"/>
                  <a:gd name="connsiteY29" fmla="*/ 141131 h 327111"/>
                  <a:gd name="connsiteX30" fmla="*/ 1647063 w 1647835"/>
                  <a:gd name="connsiteY30" fmla="*/ 188653 h 327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47835" h="327111">
                    <a:moveTo>
                      <a:pt x="1647063" y="188653"/>
                    </a:moveTo>
                    <a:lnTo>
                      <a:pt x="1647063" y="190039"/>
                    </a:lnTo>
                    <a:cubicBezTo>
                      <a:pt x="1646646" y="200157"/>
                      <a:pt x="1643280" y="209939"/>
                      <a:pt x="1637359" y="218156"/>
                    </a:cubicBezTo>
                    <a:cubicBezTo>
                      <a:pt x="1611618" y="253402"/>
                      <a:pt x="1558156" y="327062"/>
                      <a:pt x="1456181" y="327062"/>
                    </a:cubicBezTo>
                    <a:cubicBezTo>
                      <a:pt x="1350840" y="327062"/>
                      <a:pt x="1298764" y="252610"/>
                      <a:pt x="1256786" y="192613"/>
                    </a:cubicBezTo>
                    <a:cubicBezTo>
                      <a:pt x="1214808" y="132616"/>
                      <a:pt x="1190255" y="101133"/>
                      <a:pt x="1139564" y="101133"/>
                    </a:cubicBezTo>
                    <a:cubicBezTo>
                      <a:pt x="1088874" y="101133"/>
                      <a:pt x="1063330" y="134200"/>
                      <a:pt x="1022540" y="192613"/>
                    </a:cubicBezTo>
                    <a:cubicBezTo>
                      <a:pt x="981750" y="251026"/>
                      <a:pt x="928287" y="327062"/>
                      <a:pt x="823144" y="327062"/>
                    </a:cubicBezTo>
                    <a:cubicBezTo>
                      <a:pt x="718001" y="327062"/>
                      <a:pt x="665727" y="252610"/>
                      <a:pt x="623749" y="192613"/>
                    </a:cubicBezTo>
                    <a:cubicBezTo>
                      <a:pt x="581771" y="132616"/>
                      <a:pt x="557218" y="101133"/>
                      <a:pt x="506528" y="101133"/>
                    </a:cubicBezTo>
                    <a:cubicBezTo>
                      <a:pt x="455837" y="101133"/>
                      <a:pt x="430493" y="134200"/>
                      <a:pt x="389504" y="192613"/>
                    </a:cubicBezTo>
                    <a:cubicBezTo>
                      <a:pt x="348516" y="251026"/>
                      <a:pt x="295450" y="327062"/>
                      <a:pt x="190109" y="327062"/>
                    </a:cubicBezTo>
                    <a:cubicBezTo>
                      <a:pt x="88530" y="327062"/>
                      <a:pt x="34671" y="253402"/>
                      <a:pt x="8731" y="217958"/>
                    </a:cubicBezTo>
                    <a:cubicBezTo>
                      <a:pt x="2772" y="209860"/>
                      <a:pt x="-555" y="200098"/>
                      <a:pt x="-773" y="190039"/>
                    </a:cubicBezTo>
                    <a:lnTo>
                      <a:pt x="-773" y="188455"/>
                    </a:lnTo>
                    <a:cubicBezTo>
                      <a:pt x="-773" y="167010"/>
                      <a:pt x="12831" y="147942"/>
                      <a:pt x="33087" y="140933"/>
                    </a:cubicBezTo>
                    <a:cubicBezTo>
                      <a:pt x="38314" y="139151"/>
                      <a:pt x="43799" y="138220"/>
                      <a:pt x="49324" y="138160"/>
                    </a:cubicBezTo>
                    <a:cubicBezTo>
                      <a:pt x="64907" y="138200"/>
                      <a:pt x="79560" y="145527"/>
                      <a:pt x="88926" y="157961"/>
                    </a:cubicBezTo>
                    <a:cubicBezTo>
                      <a:pt x="121004" y="202117"/>
                      <a:pt x="146546" y="225879"/>
                      <a:pt x="189119" y="225879"/>
                    </a:cubicBezTo>
                    <a:cubicBezTo>
                      <a:pt x="239611" y="225879"/>
                      <a:pt x="265352" y="192811"/>
                      <a:pt x="306340" y="134398"/>
                    </a:cubicBezTo>
                    <a:cubicBezTo>
                      <a:pt x="347328" y="75986"/>
                      <a:pt x="400395" y="-50"/>
                      <a:pt x="505538" y="-50"/>
                    </a:cubicBezTo>
                    <a:cubicBezTo>
                      <a:pt x="610681" y="-50"/>
                      <a:pt x="663945" y="74401"/>
                      <a:pt x="704933" y="134398"/>
                    </a:cubicBezTo>
                    <a:cubicBezTo>
                      <a:pt x="745922" y="194395"/>
                      <a:pt x="771662" y="225879"/>
                      <a:pt x="822155" y="225879"/>
                    </a:cubicBezTo>
                    <a:cubicBezTo>
                      <a:pt x="872647" y="225879"/>
                      <a:pt x="898191" y="192811"/>
                      <a:pt x="939179" y="134398"/>
                    </a:cubicBezTo>
                    <a:cubicBezTo>
                      <a:pt x="980166" y="75986"/>
                      <a:pt x="1033430" y="-50"/>
                      <a:pt x="1138573" y="-50"/>
                    </a:cubicBezTo>
                    <a:cubicBezTo>
                      <a:pt x="1243716" y="-50"/>
                      <a:pt x="1296981" y="74401"/>
                      <a:pt x="1337969" y="134398"/>
                    </a:cubicBezTo>
                    <a:cubicBezTo>
                      <a:pt x="1378957" y="194395"/>
                      <a:pt x="1404698" y="225879"/>
                      <a:pt x="1455192" y="225879"/>
                    </a:cubicBezTo>
                    <a:cubicBezTo>
                      <a:pt x="1497763" y="225879"/>
                      <a:pt x="1523307" y="202117"/>
                      <a:pt x="1555384" y="158160"/>
                    </a:cubicBezTo>
                    <a:cubicBezTo>
                      <a:pt x="1564770" y="145744"/>
                      <a:pt x="1579422" y="138418"/>
                      <a:pt x="1594986" y="138359"/>
                    </a:cubicBezTo>
                    <a:cubicBezTo>
                      <a:pt x="1600589" y="138299"/>
                      <a:pt x="1606153" y="139230"/>
                      <a:pt x="1611420" y="141131"/>
                    </a:cubicBezTo>
                    <a:cubicBezTo>
                      <a:pt x="1632470" y="147407"/>
                      <a:pt x="1646924" y="166694"/>
                      <a:pt x="1647063" y="188653"/>
                    </a:cubicBezTo>
                    <a:close/>
                  </a:path>
                </a:pathLst>
              </a:custGeom>
              <a:solidFill>
                <a:srgbClr val="ADB9CA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AB45C3F7-6655-956C-DB0B-9EC8C705F2BF}"/>
                  </a:ext>
                </a:extLst>
              </p:cNvPr>
              <p:cNvSpPr/>
              <p:nvPr/>
            </p:nvSpPr>
            <p:spPr>
              <a:xfrm>
                <a:off x="2796765" y="3250197"/>
                <a:ext cx="1548830" cy="887280"/>
              </a:xfrm>
              <a:custGeom>
                <a:avLst/>
                <a:gdLst>
                  <a:gd name="connsiteX0" fmla="*/ 1548058 w 1548830"/>
                  <a:gd name="connsiteY0" fmla="*/ 774167 h 887280"/>
                  <a:gd name="connsiteX1" fmla="*/ 1548058 w 1548830"/>
                  <a:gd name="connsiteY1" fmla="*/ 798720 h 887280"/>
                  <a:gd name="connsiteX2" fmla="*/ 1407272 w 1548830"/>
                  <a:gd name="connsiteY2" fmla="*/ 887231 h 887280"/>
                  <a:gd name="connsiteX3" fmla="*/ 1090457 w 1548830"/>
                  <a:gd name="connsiteY3" fmla="*/ 661103 h 887280"/>
                  <a:gd name="connsiteX4" fmla="*/ 773642 w 1548830"/>
                  <a:gd name="connsiteY4" fmla="*/ 887231 h 887280"/>
                  <a:gd name="connsiteX5" fmla="*/ 456827 w 1548830"/>
                  <a:gd name="connsiteY5" fmla="*/ 661103 h 887280"/>
                  <a:gd name="connsiteX6" fmla="*/ 140012 w 1548830"/>
                  <a:gd name="connsiteY6" fmla="*/ 887231 h 887280"/>
                  <a:gd name="connsiteX7" fmla="*/ -773 w 1548830"/>
                  <a:gd name="connsiteY7" fmla="*/ 798720 h 887280"/>
                  <a:gd name="connsiteX8" fmla="*/ -773 w 1548830"/>
                  <a:gd name="connsiteY8" fmla="*/ 774167 h 887280"/>
                  <a:gd name="connsiteX9" fmla="*/ 773445 w 1548830"/>
                  <a:gd name="connsiteY9" fmla="*/ -50 h 887280"/>
                  <a:gd name="connsiteX10" fmla="*/ 1547662 w 1548830"/>
                  <a:gd name="connsiteY10" fmla="*/ 774167 h 88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48830" h="887280">
                    <a:moveTo>
                      <a:pt x="1548058" y="774167"/>
                    </a:moveTo>
                    <a:cubicBezTo>
                      <a:pt x="1548058" y="782285"/>
                      <a:pt x="1548058" y="790602"/>
                      <a:pt x="1548058" y="798720"/>
                    </a:cubicBezTo>
                    <a:cubicBezTo>
                      <a:pt x="1513406" y="846045"/>
                      <a:pt x="1474794" y="887231"/>
                      <a:pt x="1407272" y="887231"/>
                    </a:cubicBezTo>
                    <a:cubicBezTo>
                      <a:pt x="1248865" y="887231"/>
                      <a:pt x="1248865" y="661103"/>
                      <a:pt x="1090457" y="661103"/>
                    </a:cubicBezTo>
                    <a:cubicBezTo>
                      <a:pt x="932050" y="661103"/>
                      <a:pt x="932050" y="887231"/>
                      <a:pt x="773642" y="887231"/>
                    </a:cubicBezTo>
                    <a:cubicBezTo>
                      <a:pt x="615235" y="887231"/>
                      <a:pt x="615235" y="661103"/>
                      <a:pt x="456827" y="661103"/>
                    </a:cubicBezTo>
                    <a:cubicBezTo>
                      <a:pt x="298419" y="661103"/>
                      <a:pt x="298419" y="887231"/>
                      <a:pt x="140012" y="887231"/>
                    </a:cubicBezTo>
                    <a:cubicBezTo>
                      <a:pt x="72491" y="887231"/>
                      <a:pt x="33681" y="845846"/>
                      <a:pt x="-773" y="798720"/>
                    </a:cubicBezTo>
                    <a:cubicBezTo>
                      <a:pt x="-773" y="790602"/>
                      <a:pt x="-773" y="782285"/>
                      <a:pt x="-773" y="774167"/>
                    </a:cubicBezTo>
                    <a:cubicBezTo>
                      <a:pt x="-773" y="346586"/>
                      <a:pt x="345864" y="-50"/>
                      <a:pt x="773445" y="-50"/>
                    </a:cubicBezTo>
                    <a:cubicBezTo>
                      <a:pt x="1201027" y="-50"/>
                      <a:pt x="1547662" y="346586"/>
                      <a:pt x="1547662" y="77416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1A956393-2262-368E-977A-7603BB596B72}"/>
                  </a:ext>
                </a:extLst>
              </p:cNvPr>
              <p:cNvSpPr/>
              <p:nvPr/>
            </p:nvSpPr>
            <p:spPr>
              <a:xfrm>
                <a:off x="3284859" y="4512111"/>
                <a:ext cx="573039" cy="573039"/>
              </a:xfrm>
              <a:custGeom>
                <a:avLst/>
                <a:gdLst>
                  <a:gd name="connsiteX0" fmla="*/ 573039 w 573039"/>
                  <a:gd name="connsiteY0" fmla="*/ 286520 h 573039"/>
                  <a:gd name="connsiteX1" fmla="*/ 286520 w 573039"/>
                  <a:gd name="connsiteY1" fmla="*/ 573039 h 573039"/>
                  <a:gd name="connsiteX2" fmla="*/ 0 w 573039"/>
                  <a:gd name="connsiteY2" fmla="*/ 286520 h 573039"/>
                  <a:gd name="connsiteX3" fmla="*/ 286520 w 573039"/>
                  <a:gd name="connsiteY3" fmla="*/ 0 h 573039"/>
                  <a:gd name="connsiteX4" fmla="*/ 573039 w 573039"/>
                  <a:gd name="connsiteY4" fmla="*/ 286520 h 57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3039" h="573039">
                    <a:moveTo>
                      <a:pt x="573039" y="286520"/>
                    </a:moveTo>
                    <a:cubicBezTo>
                      <a:pt x="573039" y="444760"/>
                      <a:pt x="444760" y="573039"/>
                      <a:pt x="286520" y="573039"/>
                    </a:cubicBezTo>
                    <a:cubicBezTo>
                      <a:pt x="128279" y="573039"/>
                      <a:pt x="0" y="444760"/>
                      <a:pt x="0" y="286520"/>
                    </a:cubicBezTo>
                    <a:cubicBezTo>
                      <a:pt x="0" y="128279"/>
                      <a:pt x="128279" y="0"/>
                      <a:pt x="286520" y="0"/>
                    </a:cubicBezTo>
                    <a:cubicBezTo>
                      <a:pt x="444760" y="0"/>
                      <a:pt x="573039" y="128279"/>
                      <a:pt x="573039" y="286520"/>
                    </a:cubicBezTo>
                    <a:close/>
                  </a:path>
                </a:pathLst>
              </a:custGeom>
              <a:solidFill>
                <a:srgbClr val="BFCAD6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E1538AEC-7E59-FB54-1A21-79C06148F410}"/>
                  </a:ext>
                </a:extLst>
              </p:cNvPr>
              <p:cNvSpPr/>
              <p:nvPr/>
            </p:nvSpPr>
            <p:spPr>
              <a:xfrm>
                <a:off x="3368617" y="4595869"/>
                <a:ext cx="405523" cy="405523"/>
              </a:xfrm>
              <a:custGeom>
                <a:avLst/>
                <a:gdLst>
                  <a:gd name="connsiteX0" fmla="*/ 405524 w 405523"/>
                  <a:gd name="connsiteY0" fmla="*/ 202762 h 405523"/>
                  <a:gd name="connsiteX1" fmla="*/ 202762 w 405523"/>
                  <a:gd name="connsiteY1" fmla="*/ 405523 h 405523"/>
                  <a:gd name="connsiteX2" fmla="*/ 0 w 405523"/>
                  <a:gd name="connsiteY2" fmla="*/ 202762 h 405523"/>
                  <a:gd name="connsiteX3" fmla="*/ 202762 w 405523"/>
                  <a:gd name="connsiteY3" fmla="*/ 0 h 405523"/>
                  <a:gd name="connsiteX4" fmla="*/ 405524 w 405523"/>
                  <a:gd name="connsiteY4" fmla="*/ 202762 h 405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5523" h="405523">
                    <a:moveTo>
                      <a:pt x="405524" y="202762"/>
                    </a:moveTo>
                    <a:cubicBezTo>
                      <a:pt x="405524" y="314744"/>
                      <a:pt x="314744" y="405523"/>
                      <a:pt x="202762" y="405523"/>
                    </a:cubicBezTo>
                    <a:cubicBezTo>
                      <a:pt x="90780" y="405523"/>
                      <a:pt x="0" y="314744"/>
                      <a:pt x="0" y="202762"/>
                    </a:cubicBezTo>
                    <a:cubicBezTo>
                      <a:pt x="0" y="90779"/>
                      <a:pt x="90780" y="0"/>
                      <a:pt x="202762" y="0"/>
                    </a:cubicBezTo>
                    <a:cubicBezTo>
                      <a:pt x="314744" y="0"/>
                      <a:pt x="405524" y="90779"/>
                      <a:pt x="405524" y="20276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866D4D2-493E-7016-0C16-F012EEC8B10C}"/>
                  </a:ext>
                </a:extLst>
              </p:cNvPr>
              <p:cNvSpPr txBox="1"/>
              <p:nvPr/>
            </p:nvSpPr>
            <p:spPr>
              <a:xfrm>
                <a:off x="3421337" y="4635509"/>
                <a:ext cx="300082" cy="3262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520" b="1" spc="0" baseline="0">
                    <a:ln/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2</a:t>
                </a: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8EF9AADC-4D45-507D-FAE3-ED287CD7AE84}"/>
                  </a:ext>
                </a:extLst>
              </p:cNvPr>
              <p:cNvSpPr/>
              <p:nvPr/>
            </p:nvSpPr>
            <p:spPr>
              <a:xfrm>
                <a:off x="5168719" y="3145576"/>
                <a:ext cx="1857134" cy="2044915"/>
              </a:xfrm>
              <a:custGeom>
                <a:avLst/>
                <a:gdLst>
                  <a:gd name="connsiteX0" fmla="*/ 928488 w 1857134"/>
                  <a:gd name="connsiteY0" fmla="*/ 2044866 h 2044915"/>
                  <a:gd name="connsiteX1" fmla="*/ 537023 w 1857134"/>
                  <a:gd name="connsiteY1" fmla="*/ 1665875 h 2044915"/>
                  <a:gd name="connsiteX2" fmla="*/ 63582 w 1857134"/>
                  <a:gd name="connsiteY2" fmla="*/ 1038186 h 2044915"/>
                  <a:gd name="connsiteX3" fmla="*/ 28930 w 1857134"/>
                  <a:gd name="connsiteY3" fmla="*/ 994624 h 2044915"/>
                  <a:gd name="connsiteX4" fmla="*/ -771 w 1857134"/>
                  <a:gd name="connsiteY4" fmla="*/ 908292 h 2044915"/>
                  <a:gd name="connsiteX5" fmla="*/ -771 w 1857134"/>
                  <a:gd name="connsiteY5" fmla="*/ 903341 h 2044915"/>
                  <a:gd name="connsiteX6" fmla="*/ 54276 w 1857134"/>
                  <a:gd name="connsiteY6" fmla="*/ 784536 h 2044915"/>
                  <a:gd name="connsiteX7" fmla="*/ 1021948 w 1857134"/>
                  <a:gd name="connsiteY7" fmla="*/ 5072 h 2044915"/>
                  <a:gd name="connsiteX8" fmla="*/ 1801313 w 1857134"/>
                  <a:gd name="connsiteY8" fmla="*/ 784536 h 2044915"/>
                  <a:gd name="connsiteX9" fmla="*/ 1856360 w 1857134"/>
                  <a:gd name="connsiteY9" fmla="*/ 903341 h 2044915"/>
                  <a:gd name="connsiteX10" fmla="*/ 1856360 w 1857134"/>
                  <a:gd name="connsiteY10" fmla="*/ 908292 h 2044915"/>
                  <a:gd name="connsiteX11" fmla="*/ 1827055 w 1857134"/>
                  <a:gd name="connsiteY11" fmla="*/ 994030 h 2044915"/>
                  <a:gd name="connsiteX12" fmla="*/ 1792007 w 1857134"/>
                  <a:gd name="connsiteY12" fmla="*/ 1038186 h 2044915"/>
                  <a:gd name="connsiteX13" fmla="*/ 1318764 w 1857134"/>
                  <a:gd name="connsiteY13" fmla="*/ 1665678 h 2044915"/>
                  <a:gd name="connsiteX14" fmla="*/ 928488 w 1857134"/>
                  <a:gd name="connsiteY14" fmla="*/ 2044866 h 2044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7134" h="2044915">
                    <a:moveTo>
                      <a:pt x="928488" y="2044866"/>
                    </a:moveTo>
                    <a:cubicBezTo>
                      <a:pt x="717013" y="2045083"/>
                      <a:pt x="543755" y="1877231"/>
                      <a:pt x="537023" y="1665875"/>
                    </a:cubicBezTo>
                    <a:cubicBezTo>
                      <a:pt x="289313" y="1542654"/>
                      <a:pt x="114075" y="1310172"/>
                      <a:pt x="63582" y="1038186"/>
                    </a:cubicBezTo>
                    <a:cubicBezTo>
                      <a:pt x="51305" y="1024285"/>
                      <a:pt x="39623" y="1009732"/>
                      <a:pt x="28930" y="994624"/>
                    </a:cubicBezTo>
                    <a:cubicBezTo>
                      <a:pt x="10715" y="969417"/>
                      <a:pt x="418" y="939379"/>
                      <a:pt x="-771" y="908292"/>
                    </a:cubicBezTo>
                    <a:lnTo>
                      <a:pt x="-771" y="903341"/>
                    </a:lnTo>
                    <a:cubicBezTo>
                      <a:pt x="-969" y="857542"/>
                      <a:pt x="19228" y="814059"/>
                      <a:pt x="54276" y="784536"/>
                    </a:cubicBezTo>
                    <a:cubicBezTo>
                      <a:pt x="106154" y="302105"/>
                      <a:pt x="539399" y="-46866"/>
                      <a:pt x="1021948" y="5072"/>
                    </a:cubicBezTo>
                    <a:cubicBezTo>
                      <a:pt x="1432620" y="49307"/>
                      <a:pt x="1757157" y="373765"/>
                      <a:pt x="1801313" y="784536"/>
                    </a:cubicBezTo>
                    <a:cubicBezTo>
                      <a:pt x="1836361" y="814059"/>
                      <a:pt x="1856559" y="857542"/>
                      <a:pt x="1856360" y="903341"/>
                    </a:cubicBezTo>
                    <a:cubicBezTo>
                      <a:pt x="1856360" y="903341"/>
                      <a:pt x="1856360" y="907103"/>
                      <a:pt x="1856360" y="908292"/>
                    </a:cubicBezTo>
                    <a:cubicBezTo>
                      <a:pt x="1855369" y="939161"/>
                      <a:pt x="1845271" y="969041"/>
                      <a:pt x="1827055" y="994030"/>
                    </a:cubicBezTo>
                    <a:cubicBezTo>
                      <a:pt x="1816164" y="1009336"/>
                      <a:pt x="1804482" y="1024087"/>
                      <a:pt x="1792007" y="1038186"/>
                    </a:cubicBezTo>
                    <a:cubicBezTo>
                      <a:pt x="1741712" y="1310132"/>
                      <a:pt x="1566474" y="1542575"/>
                      <a:pt x="1318764" y="1665678"/>
                    </a:cubicBezTo>
                    <a:cubicBezTo>
                      <a:pt x="1312231" y="1876657"/>
                      <a:pt x="1139567" y="2044430"/>
                      <a:pt x="928488" y="2044866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538D708F-C5FA-EAD2-71AD-DF7EBEF30A31}"/>
                  </a:ext>
                </a:extLst>
              </p:cNvPr>
              <p:cNvSpPr/>
              <p:nvPr/>
            </p:nvSpPr>
            <p:spPr>
              <a:xfrm>
                <a:off x="5168719" y="3145576"/>
                <a:ext cx="1857134" cy="2044915"/>
              </a:xfrm>
              <a:custGeom>
                <a:avLst/>
                <a:gdLst>
                  <a:gd name="connsiteX0" fmla="*/ 928488 w 1857134"/>
                  <a:gd name="connsiteY0" fmla="*/ 2044866 h 2044915"/>
                  <a:gd name="connsiteX1" fmla="*/ 537023 w 1857134"/>
                  <a:gd name="connsiteY1" fmla="*/ 1665875 h 2044915"/>
                  <a:gd name="connsiteX2" fmla="*/ 63582 w 1857134"/>
                  <a:gd name="connsiteY2" fmla="*/ 1038186 h 2044915"/>
                  <a:gd name="connsiteX3" fmla="*/ 28930 w 1857134"/>
                  <a:gd name="connsiteY3" fmla="*/ 994624 h 2044915"/>
                  <a:gd name="connsiteX4" fmla="*/ -771 w 1857134"/>
                  <a:gd name="connsiteY4" fmla="*/ 908292 h 2044915"/>
                  <a:gd name="connsiteX5" fmla="*/ -771 w 1857134"/>
                  <a:gd name="connsiteY5" fmla="*/ 903341 h 2044915"/>
                  <a:gd name="connsiteX6" fmla="*/ 54276 w 1857134"/>
                  <a:gd name="connsiteY6" fmla="*/ 784536 h 2044915"/>
                  <a:gd name="connsiteX7" fmla="*/ 1021948 w 1857134"/>
                  <a:gd name="connsiteY7" fmla="*/ 5072 h 2044915"/>
                  <a:gd name="connsiteX8" fmla="*/ 1801313 w 1857134"/>
                  <a:gd name="connsiteY8" fmla="*/ 784536 h 2044915"/>
                  <a:gd name="connsiteX9" fmla="*/ 1856360 w 1857134"/>
                  <a:gd name="connsiteY9" fmla="*/ 903341 h 2044915"/>
                  <a:gd name="connsiteX10" fmla="*/ 1856360 w 1857134"/>
                  <a:gd name="connsiteY10" fmla="*/ 908292 h 2044915"/>
                  <a:gd name="connsiteX11" fmla="*/ 1827055 w 1857134"/>
                  <a:gd name="connsiteY11" fmla="*/ 994030 h 2044915"/>
                  <a:gd name="connsiteX12" fmla="*/ 1792007 w 1857134"/>
                  <a:gd name="connsiteY12" fmla="*/ 1038186 h 2044915"/>
                  <a:gd name="connsiteX13" fmla="*/ 1318764 w 1857134"/>
                  <a:gd name="connsiteY13" fmla="*/ 1665678 h 2044915"/>
                  <a:gd name="connsiteX14" fmla="*/ 928488 w 1857134"/>
                  <a:gd name="connsiteY14" fmla="*/ 2044866 h 2044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7134" h="2044915">
                    <a:moveTo>
                      <a:pt x="928488" y="2044866"/>
                    </a:moveTo>
                    <a:cubicBezTo>
                      <a:pt x="717013" y="2045083"/>
                      <a:pt x="543755" y="1877231"/>
                      <a:pt x="537023" y="1665875"/>
                    </a:cubicBezTo>
                    <a:cubicBezTo>
                      <a:pt x="289313" y="1542654"/>
                      <a:pt x="114075" y="1310172"/>
                      <a:pt x="63582" y="1038186"/>
                    </a:cubicBezTo>
                    <a:cubicBezTo>
                      <a:pt x="51305" y="1024285"/>
                      <a:pt x="39623" y="1009732"/>
                      <a:pt x="28930" y="994624"/>
                    </a:cubicBezTo>
                    <a:cubicBezTo>
                      <a:pt x="10715" y="969417"/>
                      <a:pt x="418" y="939379"/>
                      <a:pt x="-771" y="908292"/>
                    </a:cubicBezTo>
                    <a:lnTo>
                      <a:pt x="-771" y="903341"/>
                    </a:lnTo>
                    <a:cubicBezTo>
                      <a:pt x="-969" y="857542"/>
                      <a:pt x="19228" y="814059"/>
                      <a:pt x="54276" y="784536"/>
                    </a:cubicBezTo>
                    <a:cubicBezTo>
                      <a:pt x="106154" y="302105"/>
                      <a:pt x="539399" y="-46866"/>
                      <a:pt x="1021948" y="5072"/>
                    </a:cubicBezTo>
                    <a:cubicBezTo>
                      <a:pt x="1432620" y="49307"/>
                      <a:pt x="1757157" y="373765"/>
                      <a:pt x="1801313" y="784536"/>
                    </a:cubicBezTo>
                    <a:cubicBezTo>
                      <a:pt x="1836361" y="814059"/>
                      <a:pt x="1856559" y="857542"/>
                      <a:pt x="1856360" y="903341"/>
                    </a:cubicBezTo>
                    <a:cubicBezTo>
                      <a:pt x="1856360" y="903341"/>
                      <a:pt x="1856360" y="907103"/>
                      <a:pt x="1856360" y="908292"/>
                    </a:cubicBezTo>
                    <a:cubicBezTo>
                      <a:pt x="1855369" y="939161"/>
                      <a:pt x="1845271" y="969041"/>
                      <a:pt x="1827055" y="994030"/>
                    </a:cubicBezTo>
                    <a:cubicBezTo>
                      <a:pt x="1816164" y="1009336"/>
                      <a:pt x="1804482" y="1024087"/>
                      <a:pt x="1792007" y="1038186"/>
                    </a:cubicBezTo>
                    <a:cubicBezTo>
                      <a:pt x="1741712" y="1310132"/>
                      <a:pt x="1566474" y="1542575"/>
                      <a:pt x="1318764" y="1665678"/>
                    </a:cubicBezTo>
                    <a:cubicBezTo>
                      <a:pt x="1312231" y="1876657"/>
                      <a:pt x="1139567" y="2044430"/>
                      <a:pt x="928488" y="2044866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2450E67C-4882-BBB6-4607-662239E90F90}"/>
                  </a:ext>
                </a:extLst>
              </p:cNvPr>
              <p:cNvSpPr/>
              <p:nvPr/>
            </p:nvSpPr>
            <p:spPr>
              <a:xfrm>
                <a:off x="5324356" y="3911350"/>
                <a:ext cx="1547444" cy="890197"/>
              </a:xfrm>
              <a:custGeom>
                <a:avLst/>
                <a:gdLst>
                  <a:gd name="connsiteX0" fmla="*/ 1546672 w 1547444"/>
                  <a:gd name="connsiteY0" fmla="*/ 137567 h 890197"/>
                  <a:gd name="connsiteX1" fmla="*/ 751465 w 1547444"/>
                  <a:gd name="connsiteY1" fmla="*/ 889844 h 890197"/>
                  <a:gd name="connsiteX2" fmla="*/ -773 w 1547444"/>
                  <a:gd name="connsiteY2" fmla="*/ 137567 h 890197"/>
                  <a:gd name="connsiteX3" fmla="*/ 140014 w 1547444"/>
                  <a:gd name="connsiteY3" fmla="*/ 226077 h 890197"/>
                  <a:gd name="connsiteX4" fmla="*/ 456829 w 1547444"/>
                  <a:gd name="connsiteY4" fmla="*/ -50 h 890197"/>
                  <a:gd name="connsiteX5" fmla="*/ 773645 w 1547444"/>
                  <a:gd name="connsiteY5" fmla="*/ 226077 h 890197"/>
                  <a:gd name="connsiteX6" fmla="*/ 1090460 w 1547444"/>
                  <a:gd name="connsiteY6" fmla="*/ -50 h 890197"/>
                  <a:gd name="connsiteX7" fmla="*/ 1407275 w 1547444"/>
                  <a:gd name="connsiteY7" fmla="*/ 226077 h 890197"/>
                  <a:gd name="connsiteX8" fmla="*/ 1546672 w 1547444"/>
                  <a:gd name="connsiteY8" fmla="*/ 137567 h 89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7444" h="890197">
                    <a:moveTo>
                      <a:pt x="1546672" y="137567"/>
                    </a:moveTo>
                    <a:cubicBezTo>
                      <a:pt x="1534792" y="564891"/>
                      <a:pt x="1178771" y="901685"/>
                      <a:pt x="751465" y="889844"/>
                    </a:cubicBezTo>
                    <a:cubicBezTo>
                      <a:pt x="340794" y="878459"/>
                      <a:pt x="10515" y="548238"/>
                      <a:pt x="-773" y="137567"/>
                    </a:cubicBezTo>
                    <a:cubicBezTo>
                      <a:pt x="33681" y="184693"/>
                      <a:pt x="72294" y="226077"/>
                      <a:pt x="140014" y="226077"/>
                    </a:cubicBezTo>
                    <a:cubicBezTo>
                      <a:pt x="298422" y="226077"/>
                      <a:pt x="298422" y="-50"/>
                      <a:pt x="456829" y="-50"/>
                    </a:cubicBezTo>
                    <a:cubicBezTo>
                      <a:pt x="615237" y="-50"/>
                      <a:pt x="615237" y="226077"/>
                      <a:pt x="773645" y="226077"/>
                    </a:cubicBezTo>
                    <a:cubicBezTo>
                      <a:pt x="932052" y="226077"/>
                      <a:pt x="932052" y="-50"/>
                      <a:pt x="1090460" y="-50"/>
                    </a:cubicBezTo>
                    <a:cubicBezTo>
                      <a:pt x="1248867" y="-50"/>
                      <a:pt x="1248867" y="226077"/>
                      <a:pt x="1407275" y="226077"/>
                    </a:cubicBezTo>
                    <a:cubicBezTo>
                      <a:pt x="1473608" y="226077"/>
                      <a:pt x="1512218" y="184891"/>
                      <a:pt x="1546672" y="137567"/>
                    </a:cubicBezTo>
                    <a:close/>
                  </a:path>
                </a:pathLst>
              </a:custGeom>
              <a:solidFill>
                <a:srgbClr val="D6DCE5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C14964E9-232C-6FDC-B180-73B55B816A60}"/>
                  </a:ext>
                </a:extLst>
              </p:cNvPr>
              <p:cNvSpPr/>
              <p:nvPr/>
            </p:nvSpPr>
            <p:spPr>
              <a:xfrm>
                <a:off x="5274063" y="3860462"/>
                <a:ext cx="1647834" cy="327111"/>
              </a:xfrm>
              <a:custGeom>
                <a:avLst/>
                <a:gdLst>
                  <a:gd name="connsiteX0" fmla="*/ 1647062 w 1647834"/>
                  <a:gd name="connsiteY0" fmla="*/ 188653 h 327111"/>
                  <a:gd name="connsiteX1" fmla="*/ 1647062 w 1647834"/>
                  <a:gd name="connsiteY1" fmla="*/ 190039 h 327111"/>
                  <a:gd name="connsiteX2" fmla="*/ 1637558 w 1647834"/>
                  <a:gd name="connsiteY2" fmla="*/ 218156 h 327111"/>
                  <a:gd name="connsiteX3" fmla="*/ 1456180 w 1647834"/>
                  <a:gd name="connsiteY3" fmla="*/ 327062 h 327111"/>
                  <a:gd name="connsiteX4" fmla="*/ 1256786 w 1647834"/>
                  <a:gd name="connsiteY4" fmla="*/ 192613 h 327111"/>
                  <a:gd name="connsiteX5" fmla="*/ 1139761 w 1647834"/>
                  <a:gd name="connsiteY5" fmla="*/ 101133 h 327111"/>
                  <a:gd name="connsiteX6" fmla="*/ 1022539 w 1647834"/>
                  <a:gd name="connsiteY6" fmla="*/ 192613 h 327111"/>
                  <a:gd name="connsiteX7" fmla="*/ 823144 w 1647834"/>
                  <a:gd name="connsiteY7" fmla="*/ 327062 h 327111"/>
                  <a:gd name="connsiteX8" fmla="*/ 623748 w 1647834"/>
                  <a:gd name="connsiteY8" fmla="*/ 192613 h 327111"/>
                  <a:gd name="connsiteX9" fmla="*/ 506726 w 1647834"/>
                  <a:gd name="connsiteY9" fmla="*/ 101133 h 327111"/>
                  <a:gd name="connsiteX10" fmla="*/ 389701 w 1647834"/>
                  <a:gd name="connsiteY10" fmla="*/ 192613 h 327111"/>
                  <a:gd name="connsiteX11" fmla="*/ 190109 w 1647834"/>
                  <a:gd name="connsiteY11" fmla="*/ 327062 h 327111"/>
                  <a:gd name="connsiteX12" fmla="*/ 8930 w 1647834"/>
                  <a:gd name="connsiteY12" fmla="*/ 217958 h 327111"/>
                  <a:gd name="connsiteX13" fmla="*/ -773 w 1647834"/>
                  <a:gd name="connsiteY13" fmla="*/ 190039 h 327111"/>
                  <a:gd name="connsiteX14" fmla="*/ -773 w 1647834"/>
                  <a:gd name="connsiteY14" fmla="*/ 188455 h 327111"/>
                  <a:gd name="connsiteX15" fmla="*/ 33086 w 1647834"/>
                  <a:gd name="connsiteY15" fmla="*/ 140933 h 327111"/>
                  <a:gd name="connsiteX16" fmla="*/ 49520 w 1647834"/>
                  <a:gd name="connsiteY16" fmla="*/ 138160 h 327111"/>
                  <a:gd name="connsiteX17" fmla="*/ 89122 w 1647834"/>
                  <a:gd name="connsiteY17" fmla="*/ 157961 h 327111"/>
                  <a:gd name="connsiteX18" fmla="*/ 188127 w 1647834"/>
                  <a:gd name="connsiteY18" fmla="*/ 225879 h 327111"/>
                  <a:gd name="connsiteX19" fmla="*/ 305349 w 1647834"/>
                  <a:gd name="connsiteY19" fmla="*/ 134398 h 327111"/>
                  <a:gd name="connsiteX20" fmla="*/ 504744 w 1647834"/>
                  <a:gd name="connsiteY20" fmla="*/ -50 h 327111"/>
                  <a:gd name="connsiteX21" fmla="*/ 704141 w 1647834"/>
                  <a:gd name="connsiteY21" fmla="*/ 134398 h 327111"/>
                  <a:gd name="connsiteX22" fmla="*/ 821165 w 1647834"/>
                  <a:gd name="connsiteY22" fmla="*/ 225879 h 327111"/>
                  <a:gd name="connsiteX23" fmla="*/ 938385 w 1647834"/>
                  <a:gd name="connsiteY23" fmla="*/ 134398 h 327111"/>
                  <a:gd name="connsiteX24" fmla="*/ 1137782 w 1647834"/>
                  <a:gd name="connsiteY24" fmla="*/ -50 h 327111"/>
                  <a:gd name="connsiteX25" fmla="*/ 1337176 w 1647834"/>
                  <a:gd name="connsiteY25" fmla="*/ 134398 h 327111"/>
                  <a:gd name="connsiteX26" fmla="*/ 1454201 w 1647834"/>
                  <a:gd name="connsiteY26" fmla="*/ 225879 h 327111"/>
                  <a:gd name="connsiteX27" fmla="*/ 1554392 w 1647834"/>
                  <a:gd name="connsiteY27" fmla="*/ 158160 h 327111"/>
                  <a:gd name="connsiteX28" fmla="*/ 1593994 w 1647834"/>
                  <a:gd name="connsiteY28" fmla="*/ 138359 h 327111"/>
                  <a:gd name="connsiteX29" fmla="*/ 1610232 w 1647834"/>
                  <a:gd name="connsiteY29" fmla="*/ 141131 h 327111"/>
                  <a:gd name="connsiteX30" fmla="*/ 1647062 w 1647834"/>
                  <a:gd name="connsiteY30" fmla="*/ 188653 h 327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47834" h="327111">
                    <a:moveTo>
                      <a:pt x="1647062" y="188653"/>
                    </a:moveTo>
                    <a:lnTo>
                      <a:pt x="1647062" y="190039"/>
                    </a:lnTo>
                    <a:cubicBezTo>
                      <a:pt x="1646863" y="200157"/>
                      <a:pt x="1643496" y="209959"/>
                      <a:pt x="1637558" y="218156"/>
                    </a:cubicBezTo>
                    <a:cubicBezTo>
                      <a:pt x="1611617" y="253402"/>
                      <a:pt x="1558354" y="327062"/>
                      <a:pt x="1456180" y="327062"/>
                    </a:cubicBezTo>
                    <a:cubicBezTo>
                      <a:pt x="1351038" y="327062"/>
                      <a:pt x="1297773" y="252610"/>
                      <a:pt x="1256786" y="192613"/>
                    </a:cubicBezTo>
                    <a:cubicBezTo>
                      <a:pt x="1215796" y="132616"/>
                      <a:pt x="1190255" y="101133"/>
                      <a:pt x="1139761" y="101133"/>
                    </a:cubicBezTo>
                    <a:cubicBezTo>
                      <a:pt x="1089268" y="101133"/>
                      <a:pt x="1063528" y="134200"/>
                      <a:pt x="1022539" y="192613"/>
                    </a:cubicBezTo>
                    <a:cubicBezTo>
                      <a:pt x="981552" y="251026"/>
                      <a:pt x="928484" y="327062"/>
                      <a:pt x="823144" y="327062"/>
                    </a:cubicBezTo>
                    <a:cubicBezTo>
                      <a:pt x="717802" y="327062"/>
                      <a:pt x="664737" y="252610"/>
                      <a:pt x="623748" y="192613"/>
                    </a:cubicBezTo>
                    <a:cubicBezTo>
                      <a:pt x="582761" y="132616"/>
                      <a:pt x="557217" y="101133"/>
                      <a:pt x="506726" y="101133"/>
                    </a:cubicBezTo>
                    <a:cubicBezTo>
                      <a:pt x="456232" y="101133"/>
                      <a:pt x="430490" y="134200"/>
                      <a:pt x="389701" y="192613"/>
                    </a:cubicBezTo>
                    <a:cubicBezTo>
                      <a:pt x="348910" y="251026"/>
                      <a:pt x="295449" y="327062"/>
                      <a:pt x="190109" y="327062"/>
                    </a:cubicBezTo>
                    <a:cubicBezTo>
                      <a:pt x="88530" y="327062"/>
                      <a:pt x="34669" y="253402"/>
                      <a:pt x="8930" y="217958"/>
                    </a:cubicBezTo>
                    <a:cubicBezTo>
                      <a:pt x="2988" y="209820"/>
                      <a:pt x="-376" y="200098"/>
                      <a:pt x="-773" y="190039"/>
                    </a:cubicBezTo>
                    <a:lnTo>
                      <a:pt x="-773" y="188455"/>
                    </a:lnTo>
                    <a:cubicBezTo>
                      <a:pt x="-773" y="167010"/>
                      <a:pt x="12889" y="147942"/>
                      <a:pt x="33086" y="140933"/>
                    </a:cubicBezTo>
                    <a:cubicBezTo>
                      <a:pt x="38433" y="139131"/>
                      <a:pt x="43978" y="138200"/>
                      <a:pt x="49520" y="138160"/>
                    </a:cubicBezTo>
                    <a:cubicBezTo>
                      <a:pt x="65164" y="138279"/>
                      <a:pt x="79618" y="145586"/>
                      <a:pt x="89122" y="157961"/>
                    </a:cubicBezTo>
                    <a:cubicBezTo>
                      <a:pt x="121199" y="202117"/>
                      <a:pt x="146545" y="225879"/>
                      <a:pt x="188127" y="225879"/>
                    </a:cubicBezTo>
                    <a:cubicBezTo>
                      <a:pt x="238818" y="225879"/>
                      <a:pt x="264362" y="192811"/>
                      <a:pt x="305349" y="134398"/>
                    </a:cubicBezTo>
                    <a:cubicBezTo>
                      <a:pt x="346336" y="75986"/>
                      <a:pt x="399404" y="-50"/>
                      <a:pt x="504744" y="-50"/>
                    </a:cubicBezTo>
                    <a:cubicBezTo>
                      <a:pt x="610086" y="-50"/>
                      <a:pt x="663151" y="74401"/>
                      <a:pt x="704141" y="134398"/>
                    </a:cubicBezTo>
                    <a:cubicBezTo>
                      <a:pt x="745127" y="194395"/>
                      <a:pt x="770671" y="225879"/>
                      <a:pt x="821165" y="225879"/>
                    </a:cubicBezTo>
                    <a:cubicBezTo>
                      <a:pt x="871656" y="225879"/>
                      <a:pt x="897398" y="192811"/>
                      <a:pt x="938385" y="134398"/>
                    </a:cubicBezTo>
                    <a:cubicBezTo>
                      <a:pt x="979374" y="75986"/>
                      <a:pt x="1032439" y="-50"/>
                      <a:pt x="1137782" y="-50"/>
                    </a:cubicBezTo>
                    <a:cubicBezTo>
                      <a:pt x="1243122" y="-50"/>
                      <a:pt x="1296189" y="74401"/>
                      <a:pt x="1337176" y="134398"/>
                    </a:cubicBezTo>
                    <a:cubicBezTo>
                      <a:pt x="1378166" y="194395"/>
                      <a:pt x="1403707" y="225879"/>
                      <a:pt x="1454201" y="225879"/>
                    </a:cubicBezTo>
                    <a:cubicBezTo>
                      <a:pt x="1496971" y="225879"/>
                      <a:pt x="1522315" y="202117"/>
                      <a:pt x="1554392" y="158160"/>
                    </a:cubicBezTo>
                    <a:cubicBezTo>
                      <a:pt x="1563899" y="145764"/>
                      <a:pt x="1578353" y="138457"/>
                      <a:pt x="1593994" y="138359"/>
                    </a:cubicBezTo>
                    <a:cubicBezTo>
                      <a:pt x="1599539" y="138319"/>
                      <a:pt x="1605084" y="139250"/>
                      <a:pt x="1610232" y="141131"/>
                    </a:cubicBezTo>
                    <a:cubicBezTo>
                      <a:pt x="1631815" y="146972"/>
                      <a:pt x="1646863" y="166357"/>
                      <a:pt x="1647062" y="188653"/>
                    </a:cubicBezTo>
                    <a:close/>
                  </a:path>
                </a:pathLst>
              </a:custGeom>
              <a:solidFill>
                <a:srgbClr val="ADB9CA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03810F8D-3C6E-1CF3-6525-7D793ADFFB62}"/>
                  </a:ext>
                </a:extLst>
              </p:cNvPr>
              <p:cNvSpPr/>
              <p:nvPr/>
            </p:nvSpPr>
            <p:spPr>
              <a:xfrm>
                <a:off x="5323263" y="3237819"/>
                <a:ext cx="1548933" cy="899658"/>
              </a:xfrm>
              <a:custGeom>
                <a:avLst/>
                <a:gdLst>
                  <a:gd name="connsiteX0" fmla="*/ 1548161 w 1548933"/>
                  <a:gd name="connsiteY0" fmla="*/ 786545 h 899658"/>
                  <a:gd name="connsiteX1" fmla="*/ 1548161 w 1548933"/>
                  <a:gd name="connsiteY1" fmla="*/ 811098 h 899658"/>
                  <a:gd name="connsiteX2" fmla="*/ 1407376 w 1548933"/>
                  <a:gd name="connsiteY2" fmla="*/ 899608 h 899658"/>
                  <a:gd name="connsiteX3" fmla="*/ 1090561 w 1548933"/>
                  <a:gd name="connsiteY3" fmla="*/ 673481 h 899658"/>
                  <a:gd name="connsiteX4" fmla="*/ 773746 w 1548933"/>
                  <a:gd name="connsiteY4" fmla="*/ 899608 h 899658"/>
                  <a:gd name="connsiteX5" fmla="*/ 456931 w 1548933"/>
                  <a:gd name="connsiteY5" fmla="*/ 673481 h 899658"/>
                  <a:gd name="connsiteX6" fmla="*/ 140116 w 1548933"/>
                  <a:gd name="connsiteY6" fmla="*/ 899608 h 899658"/>
                  <a:gd name="connsiteX7" fmla="*/ -669 w 1548933"/>
                  <a:gd name="connsiteY7" fmla="*/ 811098 h 899658"/>
                  <a:gd name="connsiteX8" fmla="*/ -669 w 1548933"/>
                  <a:gd name="connsiteY8" fmla="*/ 786545 h 899658"/>
                  <a:gd name="connsiteX9" fmla="*/ 761073 w 1548933"/>
                  <a:gd name="connsiteY9" fmla="*/ 51 h 899658"/>
                  <a:gd name="connsiteX10" fmla="*/ 1547566 w 1548933"/>
                  <a:gd name="connsiteY10" fmla="*/ 761774 h 899658"/>
                  <a:gd name="connsiteX11" fmla="*/ 1547566 w 1548933"/>
                  <a:gd name="connsiteY11" fmla="*/ 786545 h 89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48933" h="899658">
                    <a:moveTo>
                      <a:pt x="1548161" y="786545"/>
                    </a:moveTo>
                    <a:cubicBezTo>
                      <a:pt x="1548161" y="794663"/>
                      <a:pt x="1548161" y="802980"/>
                      <a:pt x="1548161" y="811098"/>
                    </a:cubicBezTo>
                    <a:cubicBezTo>
                      <a:pt x="1513707" y="858422"/>
                      <a:pt x="1475096" y="899608"/>
                      <a:pt x="1407376" y="899608"/>
                    </a:cubicBezTo>
                    <a:cubicBezTo>
                      <a:pt x="1248969" y="899608"/>
                      <a:pt x="1248969" y="673481"/>
                      <a:pt x="1090561" y="673481"/>
                    </a:cubicBezTo>
                    <a:cubicBezTo>
                      <a:pt x="932153" y="673481"/>
                      <a:pt x="932153" y="899608"/>
                      <a:pt x="773746" y="899608"/>
                    </a:cubicBezTo>
                    <a:cubicBezTo>
                      <a:pt x="615338" y="899608"/>
                      <a:pt x="615338" y="673481"/>
                      <a:pt x="456931" y="673481"/>
                    </a:cubicBezTo>
                    <a:cubicBezTo>
                      <a:pt x="298523" y="673481"/>
                      <a:pt x="298523" y="899608"/>
                      <a:pt x="140116" y="899608"/>
                    </a:cubicBezTo>
                    <a:cubicBezTo>
                      <a:pt x="72395" y="899608"/>
                      <a:pt x="33785" y="858224"/>
                      <a:pt x="-669" y="811098"/>
                    </a:cubicBezTo>
                    <a:cubicBezTo>
                      <a:pt x="-669" y="802980"/>
                      <a:pt x="-669" y="794663"/>
                      <a:pt x="-669" y="786545"/>
                    </a:cubicBezTo>
                    <a:cubicBezTo>
                      <a:pt x="-7599" y="359003"/>
                      <a:pt x="333571" y="6883"/>
                      <a:pt x="761073" y="51"/>
                    </a:cubicBezTo>
                    <a:cubicBezTo>
                      <a:pt x="1188575" y="-6800"/>
                      <a:pt x="1540636" y="334252"/>
                      <a:pt x="1547566" y="761774"/>
                    </a:cubicBezTo>
                    <a:cubicBezTo>
                      <a:pt x="1547764" y="770031"/>
                      <a:pt x="1547764" y="778288"/>
                      <a:pt x="1547566" y="78654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47183A9C-16F4-C0FE-D78C-9EEE6DEB77D4}"/>
                  </a:ext>
                </a:extLst>
              </p:cNvPr>
              <p:cNvSpPr/>
              <p:nvPr/>
            </p:nvSpPr>
            <p:spPr>
              <a:xfrm>
                <a:off x="5811460" y="4512111"/>
                <a:ext cx="573039" cy="573039"/>
              </a:xfrm>
              <a:custGeom>
                <a:avLst/>
                <a:gdLst>
                  <a:gd name="connsiteX0" fmla="*/ 573040 w 573039"/>
                  <a:gd name="connsiteY0" fmla="*/ 286520 h 573039"/>
                  <a:gd name="connsiteX1" fmla="*/ 286520 w 573039"/>
                  <a:gd name="connsiteY1" fmla="*/ 573039 h 573039"/>
                  <a:gd name="connsiteX2" fmla="*/ 0 w 573039"/>
                  <a:gd name="connsiteY2" fmla="*/ 286520 h 573039"/>
                  <a:gd name="connsiteX3" fmla="*/ 286520 w 573039"/>
                  <a:gd name="connsiteY3" fmla="*/ 0 h 573039"/>
                  <a:gd name="connsiteX4" fmla="*/ 573040 w 573039"/>
                  <a:gd name="connsiteY4" fmla="*/ 286520 h 57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3039" h="573039">
                    <a:moveTo>
                      <a:pt x="573040" y="286520"/>
                    </a:moveTo>
                    <a:cubicBezTo>
                      <a:pt x="573040" y="444760"/>
                      <a:pt x="444760" y="573039"/>
                      <a:pt x="286520" y="573039"/>
                    </a:cubicBezTo>
                    <a:cubicBezTo>
                      <a:pt x="128280" y="573039"/>
                      <a:pt x="0" y="444760"/>
                      <a:pt x="0" y="286520"/>
                    </a:cubicBezTo>
                    <a:cubicBezTo>
                      <a:pt x="0" y="128279"/>
                      <a:pt x="128280" y="0"/>
                      <a:pt x="286520" y="0"/>
                    </a:cubicBezTo>
                    <a:cubicBezTo>
                      <a:pt x="444760" y="0"/>
                      <a:pt x="573040" y="128279"/>
                      <a:pt x="573040" y="286520"/>
                    </a:cubicBezTo>
                    <a:close/>
                  </a:path>
                </a:pathLst>
              </a:custGeom>
              <a:solidFill>
                <a:srgbClr val="BFCAD6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5F7A4B8C-F729-325A-CDC5-174FF9397F65}"/>
                  </a:ext>
                </a:extLst>
              </p:cNvPr>
              <p:cNvSpPr/>
              <p:nvPr/>
            </p:nvSpPr>
            <p:spPr>
              <a:xfrm>
                <a:off x="5895218" y="4595869"/>
                <a:ext cx="405523" cy="405523"/>
              </a:xfrm>
              <a:custGeom>
                <a:avLst/>
                <a:gdLst>
                  <a:gd name="connsiteX0" fmla="*/ 405523 w 405523"/>
                  <a:gd name="connsiteY0" fmla="*/ 202762 h 405523"/>
                  <a:gd name="connsiteX1" fmla="*/ 202762 w 405523"/>
                  <a:gd name="connsiteY1" fmla="*/ 405523 h 405523"/>
                  <a:gd name="connsiteX2" fmla="*/ 0 w 405523"/>
                  <a:gd name="connsiteY2" fmla="*/ 202762 h 405523"/>
                  <a:gd name="connsiteX3" fmla="*/ 202762 w 405523"/>
                  <a:gd name="connsiteY3" fmla="*/ 0 h 405523"/>
                  <a:gd name="connsiteX4" fmla="*/ 405523 w 405523"/>
                  <a:gd name="connsiteY4" fmla="*/ 202762 h 405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5523" h="405523">
                    <a:moveTo>
                      <a:pt x="405523" y="202762"/>
                    </a:moveTo>
                    <a:cubicBezTo>
                      <a:pt x="405523" y="314744"/>
                      <a:pt x="314744" y="405523"/>
                      <a:pt x="202762" y="405523"/>
                    </a:cubicBezTo>
                    <a:cubicBezTo>
                      <a:pt x="90780" y="405523"/>
                      <a:pt x="0" y="314744"/>
                      <a:pt x="0" y="202762"/>
                    </a:cubicBezTo>
                    <a:cubicBezTo>
                      <a:pt x="0" y="90779"/>
                      <a:pt x="90780" y="0"/>
                      <a:pt x="202762" y="0"/>
                    </a:cubicBezTo>
                    <a:cubicBezTo>
                      <a:pt x="314744" y="0"/>
                      <a:pt x="405523" y="90779"/>
                      <a:pt x="405523" y="20276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333B3467-5108-E867-328C-A4C9FFC6BF69}"/>
                  </a:ext>
                </a:extLst>
              </p:cNvPr>
              <p:cNvSpPr txBox="1"/>
              <p:nvPr/>
            </p:nvSpPr>
            <p:spPr>
              <a:xfrm>
                <a:off x="5947938" y="4635509"/>
                <a:ext cx="300082" cy="3262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520" b="1" spc="0" baseline="0" dirty="0">
                    <a:ln/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3</a:t>
                </a: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E9031EC1-AA72-26A8-DAAF-C4767008BF6F}"/>
                  </a:ext>
                </a:extLst>
              </p:cNvPr>
              <p:cNvSpPr/>
              <p:nvPr/>
            </p:nvSpPr>
            <p:spPr>
              <a:xfrm>
                <a:off x="7696510" y="3145439"/>
                <a:ext cx="1856934" cy="2045052"/>
              </a:xfrm>
              <a:custGeom>
                <a:avLst/>
                <a:gdLst>
                  <a:gd name="connsiteX0" fmla="*/ 927496 w 1856934"/>
                  <a:gd name="connsiteY0" fmla="*/ 2045002 h 2045052"/>
                  <a:gd name="connsiteX1" fmla="*/ 536625 w 1856934"/>
                  <a:gd name="connsiteY1" fmla="*/ 1667002 h 2045052"/>
                  <a:gd name="connsiteX2" fmla="*/ 63382 w 1856934"/>
                  <a:gd name="connsiteY2" fmla="*/ 1039313 h 2045052"/>
                  <a:gd name="connsiteX3" fmla="*/ 28929 w 1856934"/>
                  <a:gd name="connsiteY3" fmla="*/ 995552 h 2045052"/>
                  <a:gd name="connsiteX4" fmla="*/ -773 w 1856934"/>
                  <a:gd name="connsiteY4" fmla="*/ 909220 h 2045052"/>
                  <a:gd name="connsiteX5" fmla="*/ -773 w 1856934"/>
                  <a:gd name="connsiteY5" fmla="*/ 904270 h 2045052"/>
                  <a:gd name="connsiteX6" fmla="*/ 54076 w 1856934"/>
                  <a:gd name="connsiteY6" fmla="*/ 785464 h 2045052"/>
                  <a:gd name="connsiteX7" fmla="*/ 1020758 w 1856934"/>
                  <a:gd name="connsiteY7" fmla="*/ 4971 h 2045052"/>
                  <a:gd name="connsiteX8" fmla="*/ 1801312 w 1856934"/>
                  <a:gd name="connsiteY8" fmla="*/ 785464 h 2045052"/>
                  <a:gd name="connsiteX9" fmla="*/ 1856161 w 1856934"/>
                  <a:gd name="connsiteY9" fmla="*/ 904270 h 2045052"/>
                  <a:gd name="connsiteX10" fmla="*/ 1856161 w 1856934"/>
                  <a:gd name="connsiteY10" fmla="*/ 909022 h 2045052"/>
                  <a:gd name="connsiteX11" fmla="*/ 1826658 w 1856934"/>
                  <a:gd name="connsiteY11" fmla="*/ 995156 h 2045052"/>
                  <a:gd name="connsiteX12" fmla="*/ 1791808 w 1856934"/>
                  <a:gd name="connsiteY12" fmla="*/ 1039114 h 2045052"/>
                  <a:gd name="connsiteX13" fmla="*/ 1318565 w 1856934"/>
                  <a:gd name="connsiteY13" fmla="*/ 1666607 h 2045052"/>
                  <a:gd name="connsiteX14" fmla="*/ 927496 w 1856934"/>
                  <a:gd name="connsiteY14" fmla="*/ 2045002 h 2045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6934" h="2045052">
                    <a:moveTo>
                      <a:pt x="927496" y="2045002"/>
                    </a:moveTo>
                    <a:cubicBezTo>
                      <a:pt x="716813" y="2044705"/>
                      <a:pt x="543952" y="1877645"/>
                      <a:pt x="536625" y="1667002"/>
                    </a:cubicBezTo>
                    <a:cubicBezTo>
                      <a:pt x="288915" y="1543821"/>
                      <a:pt x="113677" y="1311318"/>
                      <a:pt x="63382" y="1039313"/>
                    </a:cubicBezTo>
                    <a:cubicBezTo>
                      <a:pt x="51106" y="1025392"/>
                      <a:pt x="39622" y="1010779"/>
                      <a:pt x="28929" y="995552"/>
                    </a:cubicBezTo>
                    <a:cubicBezTo>
                      <a:pt x="10513" y="970445"/>
                      <a:pt x="218" y="940347"/>
                      <a:pt x="-773" y="909220"/>
                    </a:cubicBezTo>
                    <a:lnTo>
                      <a:pt x="-773" y="904270"/>
                    </a:lnTo>
                    <a:cubicBezTo>
                      <a:pt x="-773" y="858530"/>
                      <a:pt x="19226" y="815067"/>
                      <a:pt x="54076" y="785464"/>
                    </a:cubicBezTo>
                    <a:cubicBezTo>
                      <a:pt x="105558" y="302975"/>
                      <a:pt x="538407" y="-46452"/>
                      <a:pt x="1020758" y="4971"/>
                    </a:cubicBezTo>
                    <a:cubicBezTo>
                      <a:pt x="1432420" y="48849"/>
                      <a:pt x="1757354" y="373961"/>
                      <a:pt x="1801312" y="785464"/>
                    </a:cubicBezTo>
                    <a:cubicBezTo>
                      <a:pt x="1836360" y="815007"/>
                      <a:pt x="1856359" y="858510"/>
                      <a:pt x="1856161" y="904270"/>
                    </a:cubicBezTo>
                    <a:lnTo>
                      <a:pt x="1856161" y="909022"/>
                    </a:lnTo>
                    <a:cubicBezTo>
                      <a:pt x="1855170" y="940030"/>
                      <a:pt x="1844873" y="970029"/>
                      <a:pt x="1826658" y="995156"/>
                    </a:cubicBezTo>
                    <a:cubicBezTo>
                      <a:pt x="1818539" y="1006047"/>
                      <a:pt x="1806857" y="1021888"/>
                      <a:pt x="1791808" y="1039114"/>
                    </a:cubicBezTo>
                    <a:cubicBezTo>
                      <a:pt x="1741314" y="1311001"/>
                      <a:pt x="1566076" y="1543365"/>
                      <a:pt x="1318565" y="1666607"/>
                    </a:cubicBezTo>
                    <a:cubicBezTo>
                      <a:pt x="1311437" y="1877526"/>
                      <a:pt x="1138575" y="2044903"/>
                      <a:pt x="927496" y="2045002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3A269128-CB21-3A19-182C-ED4895A8842D}"/>
                  </a:ext>
                </a:extLst>
              </p:cNvPr>
              <p:cNvSpPr/>
              <p:nvPr/>
            </p:nvSpPr>
            <p:spPr>
              <a:xfrm>
                <a:off x="7696510" y="3145439"/>
                <a:ext cx="1856934" cy="2045052"/>
              </a:xfrm>
              <a:custGeom>
                <a:avLst/>
                <a:gdLst>
                  <a:gd name="connsiteX0" fmla="*/ 927496 w 1856934"/>
                  <a:gd name="connsiteY0" fmla="*/ 2045002 h 2045052"/>
                  <a:gd name="connsiteX1" fmla="*/ 536625 w 1856934"/>
                  <a:gd name="connsiteY1" fmla="*/ 1667002 h 2045052"/>
                  <a:gd name="connsiteX2" fmla="*/ 63382 w 1856934"/>
                  <a:gd name="connsiteY2" fmla="*/ 1039313 h 2045052"/>
                  <a:gd name="connsiteX3" fmla="*/ 28929 w 1856934"/>
                  <a:gd name="connsiteY3" fmla="*/ 995552 h 2045052"/>
                  <a:gd name="connsiteX4" fmla="*/ -773 w 1856934"/>
                  <a:gd name="connsiteY4" fmla="*/ 909220 h 2045052"/>
                  <a:gd name="connsiteX5" fmla="*/ -773 w 1856934"/>
                  <a:gd name="connsiteY5" fmla="*/ 904270 h 2045052"/>
                  <a:gd name="connsiteX6" fmla="*/ 54076 w 1856934"/>
                  <a:gd name="connsiteY6" fmla="*/ 785464 h 2045052"/>
                  <a:gd name="connsiteX7" fmla="*/ 1020758 w 1856934"/>
                  <a:gd name="connsiteY7" fmla="*/ 4971 h 2045052"/>
                  <a:gd name="connsiteX8" fmla="*/ 1801312 w 1856934"/>
                  <a:gd name="connsiteY8" fmla="*/ 785464 h 2045052"/>
                  <a:gd name="connsiteX9" fmla="*/ 1856161 w 1856934"/>
                  <a:gd name="connsiteY9" fmla="*/ 904270 h 2045052"/>
                  <a:gd name="connsiteX10" fmla="*/ 1856161 w 1856934"/>
                  <a:gd name="connsiteY10" fmla="*/ 909022 h 2045052"/>
                  <a:gd name="connsiteX11" fmla="*/ 1826658 w 1856934"/>
                  <a:gd name="connsiteY11" fmla="*/ 995156 h 2045052"/>
                  <a:gd name="connsiteX12" fmla="*/ 1791808 w 1856934"/>
                  <a:gd name="connsiteY12" fmla="*/ 1039114 h 2045052"/>
                  <a:gd name="connsiteX13" fmla="*/ 1318565 w 1856934"/>
                  <a:gd name="connsiteY13" fmla="*/ 1666607 h 2045052"/>
                  <a:gd name="connsiteX14" fmla="*/ 927496 w 1856934"/>
                  <a:gd name="connsiteY14" fmla="*/ 2045002 h 2045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6934" h="2045052">
                    <a:moveTo>
                      <a:pt x="927496" y="2045002"/>
                    </a:moveTo>
                    <a:cubicBezTo>
                      <a:pt x="716813" y="2044705"/>
                      <a:pt x="543952" y="1877645"/>
                      <a:pt x="536625" y="1667002"/>
                    </a:cubicBezTo>
                    <a:cubicBezTo>
                      <a:pt x="288915" y="1543821"/>
                      <a:pt x="113677" y="1311318"/>
                      <a:pt x="63382" y="1039313"/>
                    </a:cubicBezTo>
                    <a:cubicBezTo>
                      <a:pt x="51106" y="1025392"/>
                      <a:pt x="39622" y="1010779"/>
                      <a:pt x="28929" y="995552"/>
                    </a:cubicBezTo>
                    <a:cubicBezTo>
                      <a:pt x="10513" y="970445"/>
                      <a:pt x="218" y="940347"/>
                      <a:pt x="-773" y="909220"/>
                    </a:cubicBezTo>
                    <a:lnTo>
                      <a:pt x="-773" y="904270"/>
                    </a:lnTo>
                    <a:cubicBezTo>
                      <a:pt x="-773" y="858530"/>
                      <a:pt x="19226" y="815067"/>
                      <a:pt x="54076" y="785464"/>
                    </a:cubicBezTo>
                    <a:cubicBezTo>
                      <a:pt x="105558" y="302975"/>
                      <a:pt x="538407" y="-46452"/>
                      <a:pt x="1020758" y="4971"/>
                    </a:cubicBezTo>
                    <a:cubicBezTo>
                      <a:pt x="1432420" y="48849"/>
                      <a:pt x="1757354" y="373961"/>
                      <a:pt x="1801312" y="785464"/>
                    </a:cubicBezTo>
                    <a:cubicBezTo>
                      <a:pt x="1836360" y="815007"/>
                      <a:pt x="1856359" y="858510"/>
                      <a:pt x="1856161" y="904270"/>
                    </a:cubicBezTo>
                    <a:lnTo>
                      <a:pt x="1856161" y="909022"/>
                    </a:lnTo>
                    <a:cubicBezTo>
                      <a:pt x="1855170" y="940030"/>
                      <a:pt x="1844873" y="970029"/>
                      <a:pt x="1826658" y="995156"/>
                    </a:cubicBezTo>
                    <a:cubicBezTo>
                      <a:pt x="1818539" y="1006047"/>
                      <a:pt x="1806857" y="1021888"/>
                      <a:pt x="1791808" y="1039114"/>
                    </a:cubicBezTo>
                    <a:cubicBezTo>
                      <a:pt x="1741314" y="1311001"/>
                      <a:pt x="1566076" y="1543365"/>
                      <a:pt x="1318565" y="1666607"/>
                    </a:cubicBezTo>
                    <a:cubicBezTo>
                      <a:pt x="1311437" y="1877526"/>
                      <a:pt x="1138575" y="2044903"/>
                      <a:pt x="927496" y="2045002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D681EB1C-DD08-3939-A4BA-6C6724AF5CB1}"/>
                  </a:ext>
                </a:extLst>
              </p:cNvPr>
              <p:cNvSpPr/>
              <p:nvPr/>
            </p:nvSpPr>
            <p:spPr>
              <a:xfrm>
                <a:off x="7850958" y="3911350"/>
                <a:ext cx="1547442" cy="890197"/>
              </a:xfrm>
              <a:custGeom>
                <a:avLst/>
                <a:gdLst>
                  <a:gd name="connsiteX0" fmla="*/ 1546669 w 1547442"/>
                  <a:gd name="connsiteY0" fmla="*/ 137567 h 890197"/>
                  <a:gd name="connsiteX1" fmla="*/ 751465 w 1547442"/>
                  <a:gd name="connsiteY1" fmla="*/ 889844 h 890197"/>
                  <a:gd name="connsiteX2" fmla="*/ -773 w 1547442"/>
                  <a:gd name="connsiteY2" fmla="*/ 137567 h 890197"/>
                  <a:gd name="connsiteX3" fmla="*/ 140012 w 1547442"/>
                  <a:gd name="connsiteY3" fmla="*/ 226077 h 890197"/>
                  <a:gd name="connsiteX4" fmla="*/ 456827 w 1547442"/>
                  <a:gd name="connsiteY4" fmla="*/ -50 h 890197"/>
                  <a:gd name="connsiteX5" fmla="*/ 773642 w 1547442"/>
                  <a:gd name="connsiteY5" fmla="*/ 226077 h 890197"/>
                  <a:gd name="connsiteX6" fmla="*/ 1090457 w 1547442"/>
                  <a:gd name="connsiteY6" fmla="*/ -50 h 890197"/>
                  <a:gd name="connsiteX7" fmla="*/ 1407272 w 1547442"/>
                  <a:gd name="connsiteY7" fmla="*/ 226077 h 890197"/>
                  <a:gd name="connsiteX8" fmla="*/ 1546669 w 1547442"/>
                  <a:gd name="connsiteY8" fmla="*/ 137567 h 89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7442" h="890197">
                    <a:moveTo>
                      <a:pt x="1546669" y="137567"/>
                    </a:moveTo>
                    <a:cubicBezTo>
                      <a:pt x="1534789" y="564891"/>
                      <a:pt x="1178769" y="901685"/>
                      <a:pt x="751465" y="889844"/>
                    </a:cubicBezTo>
                    <a:cubicBezTo>
                      <a:pt x="340794" y="878459"/>
                      <a:pt x="10513" y="548238"/>
                      <a:pt x="-773" y="137567"/>
                    </a:cubicBezTo>
                    <a:cubicBezTo>
                      <a:pt x="33681" y="184693"/>
                      <a:pt x="72490" y="226077"/>
                      <a:pt x="140012" y="226077"/>
                    </a:cubicBezTo>
                    <a:cubicBezTo>
                      <a:pt x="298419" y="226077"/>
                      <a:pt x="298419" y="-50"/>
                      <a:pt x="456827" y="-50"/>
                    </a:cubicBezTo>
                    <a:cubicBezTo>
                      <a:pt x="615235" y="-50"/>
                      <a:pt x="615235" y="226077"/>
                      <a:pt x="773642" y="226077"/>
                    </a:cubicBezTo>
                    <a:cubicBezTo>
                      <a:pt x="932050" y="226077"/>
                      <a:pt x="932050" y="-50"/>
                      <a:pt x="1090457" y="-50"/>
                    </a:cubicBezTo>
                    <a:cubicBezTo>
                      <a:pt x="1248865" y="-50"/>
                      <a:pt x="1248865" y="226077"/>
                      <a:pt x="1407272" y="226077"/>
                    </a:cubicBezTo>
                    <a:cubicBezTo>
                      <a:pt x="1473605" y="226077"/>
                      <a:pt x="1512216" y="184891"/>
                      <a:pt x="1546669" y="137567"/>
                    </a:cubicBezTo>
                    <a:close/>
                  </a:path>
                </a:pathLst>
              </a:custGeom>
              <a:solidFill>
                <a:srgbClr val="D6DCE5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FBAE0689-2137-B05B-6914-CA3DA2092489}"/>
                  </a:ext>
                </a:extLst>
              </p:cNvPr>
              <p:cNvSpPr/>
              <p:nvPr/>
            </p:nvSpPr>
            <p:spPr>
              <a:xfrm>
                <a:off x="7801060" y="3860462"/>
                <a:ext cx="1647834" cy="327111"/>
              </a:xfrm>
              <a:custGeom>
                <a:avLst/>
                <a:gdLst>
                  <a:gd name="connsiteX0" fmla="*/ 1647062 w 1647834"/>
                  <a:gd name="connsiteY0" fmla="*/ 188653 h 327111"/>
                  <a:gd name="connsiteX1" fmla="*/ 1647062 w 1647834"/>
                  <a:gd name="connsiteY1" fmla="*/ 190039 h 327111"/>
                  <a:gd name="connsiteX2" fmla="*/ 1637359 w 1647834"/>
                  <a:gd name="connsiteY2" fmla="*/ 218156 h 327111"/>
                  <a:gd name="connsiteX3" fmla="*/ 1456180 w 1647834"/>
                  <a:gd name="connsiteY3" fmla="*/ 327062 h 327111"/>
                  <a:gd name="connsiteX4" fmla="*/ 1256786 w 1647834"/>
                  <a:gd name="connsiteY4" fmla="*/ 192613 h 327111"/>
                  <a:gd name="connsiteX5" fmla="*/ 1139563 w 1647834"/>
                  <a:gd name="connsiteY5" fmla="*/ 101133 h 327111"/>
                  <a:gd name="connsiteX6" fmla="*/ 1022539 w 1647834"/>
                  <a:gd name="connsiteY6" fmla="*/ 192613 h 327111"/>
                  <a:gd name="connsiteX7" fmla="*/ 823144 w 1647834"/>
                  <a:gd name="connsiteY7" fmla="*/ 327062 h 327111"/>
                  <a:gd name="connsiteX8" fmla="*/ 623748 w 1647834"/>
                  <a:gd name="connsiteY8" fmla="*/ 192613 h 327111"/>
                  <a:gd name="connsiteX9" fmla="*/ 506528 w 1647834"/>
                  <a:gd name="connsiteY9" fmla="*/ 101133 h 327111"/>
                  <a:gd name="connsiteX10" fmla="*/ 389503 w 1647834"/>
                  <a:gd name="connsiteY10" fmla="*/ 192613 h 327111"/>
                  <a:gd name="connsiteX11" fmla="*/ 190109 w 1647834"/>
                  <a:gd name="connsiteY11" fmla="*/ 327062 h 327111"/>
                  <a:gd name="connsiteX12" fmla="*/ 8731 w 1647834"/>
                  <a:gd name="connsiteY12" fmla="*/ 217958 h 327111"/>
                  <a:gd name="connsiteX13" fmla="*/ -773 w 1647834"/>
                  <a:gd name="connsiteY13" fmla="*/ 190039 h 327111"/>
                  <a:gd name="connsiteX14" fmla="*/ -773 w 1647834"/>
                  <a:gd name="connsiteY14" fmla="*/ 188455 h 327111"/>
                  <a:gd name="connsiteX15" fmla="*/ 33086 w 1647834"/>
                  <a:gd name="connsiteY15" fmla="*/ 140933 h 327111"/>
                  <a:gd name="connsiteX16" fmla="*/ 49324 w 1647834"/>
                  <a:gd name="connsiteY16" fmla="*/ 138160 h 327111"/>
                  <a:gd name="connsiteX17" fmla="*/ 88926 w 1647834"/>
                  <a:gd name="connsiteY17" fmla="*/ 157961 h 327111"/>
                  <a:gd name="connsiteX18" fmla="*/ 189118 w 1647834"/>
                  <a:gd name="connsiteY18" fmla="*/ 225879 h 327111"/>
                  <a:gd name="connsiteX19" fmla="*/ 306340 w 1647834"/>
                  <a:gd name="connsiteY19" fmla="*/ 134398 h 327111"/>
                  <a:gd name="connsiteX20" fmla="*/ 505536 w 1647834"/>
                  <a:gd name="connsiteY20" fmla="*/ -50 h 327111"/>
                  <a:gd name="connsiteX21" fmla="*/ 704933 w 1647834"/>
                  <a:gd name="connsiteY21" fmla="*/ 134398 h 327111"/>
                  <a:gd name="connsiteX22" fmla="*/ 822153 w 1647834"/>
                  <a:gd name="connsiteY22" fmla="*/ 225879 h 327111"/>
                  <a:gd name="connsiteX23" fmla="*/ 939178 w 1647834"/>
                  <a:gd name="connsiteY23" fmla="*/ 134398 h 327111"/>
                  <a:gd name="connsiteX24" fmla="*/ 1138572 w 1647834"/>
                  <a:gd name="connsiteY24" fmla="*/ -50 h 327111"/>
                  <a:gd name="connsiteX25" fmla="*/ 1337969 w 1647834"/>
                  <a:gd name="connsiteY25" fmla="*/ 134398 h 327111"/>
                  <a:gd name="connsiteX26" fmla="*/ 1455192 w 1647834"/>
                  <a:gd name="connsiteY26" fmla="*/ 225879 h 327111"/>
                  <a:gd name="connsiteX27" fmla="*/ 1555185 w 1647834"/>
                  <a:gd name="connsiteY27" fmla="*/ 158160 h 327111"/>
                  <a:gd name="connsiteX28" fmla="*/ 1594787 w 1647834"/>
                  <a:gd name="connsiteY28" fmla="*/ 138359 h 327111"/>
                  <a:gd name="connsiteX29" fmla="*/ 1611221 w 1647834"/>
                  <a:gd name="connsiteY29" fmla="*/ 141131 h 327111"/>
                  <a:gd name="connsiteX30" fmla="*/ 1647062 w 1647834"/>
                  <a:gd name="connsiteY30" fmla="*/ 188653 h 327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47834" h="327111">
                    <a:moveTo>
                      <a:pt x="1647062" y="188653"/>
                    </a:moveTo>
                    <a:lnTo>
                      <a:pt x="1647062" y="190039"/>
                    </a:lnTo>
                    <a:cubicBezTo>
                      <a:pt x="1646665" y="200157"/>
                      <a:pt x="1643301" y="209939"/>
                      <a:pt x="1637359" y="218156"/>
                    </a:cubicBezTo>
                    <a:cubicBezTo>
                      <a:pt x="1611617" y="253402"/>
                      <a:pt x="1558156" y="327062"/>
                      <a:pt x="1456180" y="327062"/>
                    </a:cubicBezTo>
                    <a:cubicBezTo>
                      <a:pt x="1350840" y="327062"/>
                      <a:pt x="1297773" y="252610"/>
                      <a:pt x="1256786" y="192613"/>
                    </a:cubicBezTo>
                    <a:cubicBezTo>
                      <a:pt x="1215796" y="132616"/>
                      <a:pt x="1190057" y="101133"/>
                      <a:pt x="1139563" y="101133"/>
                    </a:cubicBezTo>
                    <a:cubicBezTo>
                      <a:pt x="1089070" y="101133"/>
                      <a:pt x="1063330" y="134200"/>
                      <a:pt x="1022539" y="192613"/>
                    </a:cubicBezTo>
                    <a:cubicBezTo>
                      <a:pt x="981750" y="251026"/>
                      <a:pt x="928286" y="327062"/>
                      <a:pt x="823144" y="327062"/>
                    </a:cubicBezTo>
                    <a:cubicBezTo>
                      <a:pt x="718000" y="327062"/>
                      <a:pt x="664737" y="252610"/>
                      <a:pt x="623748" y="192613"/>
                    </a:cubicBezTo>
                    <a:cubicBezTo>
                      <a:pt x="582761" y="132616"/>
                      <a:pt x="557217" y="101133"/>
                      <a:pt x="506528" y="101133"/>
                    </a:cubicBezTo>
                    <a:cubicBezTo>
                      <a:pt x="455836" y="101133"/>
                      <a:pt x="430493" y="134200"/>
                      <a:pt x="389503" y="192613"/>
                    </a:cubicBezTo>
                    <a:cubicBezTo>
                      <a:pt x="348516" y="251026"/>
                      <a:pt x="295449" y="327062"/>
                      <a:pt x="190109" y="327062"/>
                    </a:cubicBezTo>
                    <a:cubicBezTo>
                      <a:pt x="88530" y="327062"/>
                      <a:pt x="34669" y="253402"/>
                      <a:pt x="8731" y="217958"/>
                    </a:cubicBezTo>
                    <a:cubicBezTo>
                      <a:pt x="2790" y="209860"/>
                      <a:pt x="-574" y="200098"/>
                      <a:pt x="-773" y="190039"/>
                    </a:cubicBezTo>
                    <a:lnTo>
                      <a:pt x="-773" y="188455"/>
                    </a:lnTo>
                    <a:cubicBezTo>
                      <a:pt x="-773" y="167010"/>
                      <a:pt x="12889" y="147942"/>
                      <a:pt x="33086" y="140933"/>
                    </a:cubicBezTo>
                    <a:cubicBezTo>
                      <a:pt x="38235" y="139151"/>
                      <a:pt x="43779" y="138220"/>
                      <a:pt x="49324" y="138160"/>
                    </a:cubicBezTo>
                    <a:cubicBezTo>
                      <a:pt x="64965" y="138200"/>
                      <a:pt x="79618" y="145527"/>
                      <a:pt x="88926" y="157961"/>
                    </a:cubicBezTo>
                    <a:cubicBezTo>
                      <a:pt x="121004" y="202117"/>
                      <a:pt x="146545" y="225879"/>
                      <a:pt x="189118" y="225879"/>
                    </a:cubicBezTo>
                    <a:cubicBezTo>
                      <a:pt x="239611" y="225879"/>
                      <a:pt x="265351" y="192811"/>
                      <a:pt x="306340" y="134398"/>
                    </a:cubicBezTo>
                    <a:cubicBezTo>
                      <a:pt x="347327" y="75986"/>
                      <a:pt x="400395" y="-50"/>
                      <a:pt x="505536" y="-50"/>
                    </a:cubicBezTo>
                    <a:cubicBezTo>
                      <a:pt x="610681" y="-50"/>
                      <a:pt x="663944" y="74401"/>
                      <a:pt x="704933" y="134398"/>
                    </a:cubicBezTo>
                    <a:cubicBezTo>
                      <a:pt x="745920" y="194395"/>
                      <a:pt x="771662" y="225879"/>
                      <a:pt x="822153" y="225879"/>
                    </a:cubicBezTo>
                    <a:cubicBezTo>
                      <a:pt x="872647" y="225879"/>
                      <a:pt x="898191" y="192811"/>
                      <a:pt x="939178" y="134398"/>
                    </a:cubicBezTo>
                    <a:cubicBezTo>
                      <a:pt x="980165" y="75986"/>
                      <a:pt x="1033430" y="-50"/>
                      <a:pt x="1138572" y="-50"/>
                    </a:cubicBezTo>
                    <a:cubicBezTo>
                      <a:pt x="1243716" y="-50"/>
                      <a:pt x="1296980" y="74401"/>
                      <a:pt x="1337969" y="134398"/>
                    </a:cubicBezTo>
                    <a:cubicBezTo>
                      <a:pt x="1378956" y="194395"/>
                      <a:pt x="1404500" y="225879"/>
                      <a:pt x="1455192" y="225879"/>
                    </a:cubicBezTo>
                    <a:cubicBezTo>
                      <a:pt x="1497762" y="225879"/>
                      <a:pt x="1523306" y="202117"/>
                      <a:pt x="1555185" y="158160"/>
                    </a:cubicBezTo>
                    <a:cubicBezTo>
                      <a:pt x="1564689" y="145784"/>
                      <a:pt x="1579143" y="138477"/>
                      <a:pt x="1594787" y="138359"/>
                    </a:cubicBezTo>
                    <a:cubicBezTo>
                      <a:pt x="1600332" y="138299"/>
                      <a:pt x="1605877" y="139230"/>
                      <a:pt x="1611221" y="141131"/>
                    </a:cubicBezTo>
                    <a:cubicBezTo>
                      <a:pt x="1632211" y="147388"/>
                      <a:pt x="1646863" y="166654"/>
                      <a:pt x="1647062" y="188653"/>
                    </a:cubicBezTo>
                    <a:close/>
                  </a:path>
                </a:pathLst>
              </a:custGeom>
              <a:solidFill>
                <a:srgbClr val="ADB9CA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555E3461-3C08-3EC5-F2AC-F0BD2E9B79B1}"/>
                  </a:ext>
                </a:extLst>
              </p:cNvPr>
              <p:cNvSpPr/>
              <p:nvPr/>
            </p:nvSpPr>
            <p:spPr>
              <a:xfrm>
                <a:off x="7850364" y="3250197"/>
                <a:ext cx="1548631" cy="887280"/>
              </a:xfrm>
              <a:custGeom>
                <a:avLst/>
                <a:gdLst>
                  <a:gd name="connsiteX0" fmla="*/ 1547859 w 1548631"/>
                  <a:gd name="connsiteY0" fmla="*/ 774167 h 887280"/>
                  <a:gd name="connsiteX1" fmla="*/ 1547859 w 1548631"/>
                  <a:gd name="connsiteY1" fmla="*/ 798720 h 887280"/>
                  <a:gd name="connsiteX2" fmla="*/ 1407272 w 1548631"/>
                  <a:gd name="connsiteY2" fmla="*/ 887231 h 887280"/>
                  <a:gd name="connsiteX3" fmla="*/ 1090457 w 1548631"/>
                  <a:gd name="connsiteY3" fmla="*/ 661103 h 887280"/>
                  <a:gd name="connsiteX4" fmla="*/ 773642 w 1548631"/>
                  <a:gd name="connsiteY4" fmla="*/ 887231 h 887280"/>
                  <a:gd name="connsiteX5" fmla="*/ 456827 w 1548631"/>
                  <a:gd name="connsiteY5" fmla="*/ 661103 h 887280"/>
                  <a:gd name="connsiteX6" fmla="*/ 140012 w 1548631"/>
                  <a:gd name="connsiteY6" fmla="*/ 887231 h 887280"/>
                  <a:gd name="connsiteX7" fmla="*/ -773 w 1548631"/>
                  <a:gd name="connsiteY7" fmla="*/ 798720 h 887280"/>
                  <a:gd name="connsiteX8" fmla="*/ -773 w 1548631"/>
                  <a:gd name="connsiteY8" fmla="*/ 774167 h 887280"/>
                  <a:gd name="connsiteX9" fmla="*/ 773444 w 1548631"/>
                  <a:gd name="connsiteY9" fmla="*/ -50 h 887280"/>
                  <a:gd name="connsiteX10" fmla="*/ 1547660 w 1548631"/>
                  <a:gd name="connsiteY10" fmla="*/ 774167 h 88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48631" h="887280">
                    <a:moveTo>
                      <a:pt x="1547859" y="774167"/>
                    </a:moveTo>
                    <a:cubicBezTo>
                      <a:pt x="1547859" y="782285"/>
                      <a:pt x="1547859" y="790602"/>
                      <a:pt x="1547859" y="798720"/>
                    </a:cubicBezTo>
                    <a:cubicBezTo>
                      <a:pt x="1513405" y="846045"/>
                      <a:pt x="1474794" y="887231"/>
                      <a:pt x="1407272" y="887231"/>
                    </a:cubicBezTo>
                    <a:cubicBezTo>
                      <a:pt x="1248865" y="887231"/>
                      <a:pt x="1248865" y="661103"/>
                      <a:pt x="1090457" y="661103"/>
                    </a:cubicBezTo>
                    <a:cubicBezTo>
                      <a:pt x="932050" y="661103"/>
                      <a:pt x="932050" y="887231"/>
                      <a:pt x="773642" y="887231"/>
                    </a:cubicBezTo>
                    <a:cubicBezTo>
                      <a:pt x="615235" y="887231"/>
                      <a:pt x="615235" y="661103"/>
                      <a:pt x="456827" y="661103"/>
                    </a:cubicBezTo>
                    <a:cubicBezTo>
                      <a:pt x="298419" y="661103"/>
                      <a:pt x="298419" y="887231"/>
                      <a:pt x="140012" y="887231"/>
                    </a:cubicBezTo>
                    <a:cubicBezTo>
                      <a:pt x="72490" y="887231"/>
                      <a:pt x="33681" y="845846"/>
                      <a:pt x="-773" y="798720"/>
                    </a:cubicBezTo>
                    <a:cubicBezTo>
                      <a:pt x="-773" y="790602"/>
                      <a:pt x="-773" y="782285"/>
                      <a:pt x="-773" y="774167"/>
                    </a:cubicBezTo>
                    <a:cubicBezTo>
                      <a:pt x="-773" y="346586"/>
                      <a:pt x="345942" y="-50"/>
                      <a:pt x="773444" y="-50"/>
                    </a:cubicBezTo>
                    <a:cubicBezTo>
                      <a:pt x="1200946" y="-50"/>
                      <a:pt x="1547660" y="346586"/>
                      <a:pt x="1547660" y="77416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50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D2E71A87-B763-930B-C8A1-3CFF6C754CCD}"/>
                  </a:ext>
                </a:extLst>
              </p:cNvPr>
              <p:cNvSpPr/>
              <p:nvPr/>
            </p:nvSpPr>
            <p:spPr>
              <a:xfrm>
                <a:off x="8338259" y="4512111"/>
                <a:ext cx="573039" cy="573039"/>
              </a:xfrm>
              <a:custGeom>
                <a:avLst/>
                <a:gdLst>
                  <a:gd name="connsiteX0" fmla="*/ 573039 w 573039"/>
                  <a:gd name="connsiteY0" fmla="*/ 286520 h 573039"/>
                  <a:gd name="connsiteX1" fmla="*/ 286520 w 573039"/>
                  <a:gd name="connsiteY1" fmla="*/ 573039 h 573039"/>
                  <a:gd name="connsiteX2" fmla="*/ 0 w 573039"/>
                  <a:gd name="connsiteY2" fmla="*/ 286520 h 573039"/>
                  <a:gd name="connsiteX3" fmla="*/ 286520 w 573039"/>
                  <a:gd name="connsiteY3" fmla="*/ 0 h 573039"/>
                  <a:gd name="connsiteX4" fmla="*/ 573039 w 573039"/>
                  <a:gd name="connsiteY4" fmla="*/ 286520 h 57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3039" h="573039">
                    <a:moveTo>
                      <a:pt x="573039" y="286520"/>
                    </a:moveTo>
                    <a:cubicBezTo>
                      <a:pt x="573039" y="444760"/>
                      <a:pt x="444760" y="573039"/>
                      <a:pt x="286520" y="573039"/>
                    </a:cubicBezTo>
                    <a:cubicBezTo>
                      <a:pt x="128279" y="573039"/>
                      <a:pt x="0" y="444760"/>
                      <a:pt x="0" y="286520"/>
                    </a:cubicBezTo>
                    <a:cubicBezTo>
                      <a:pt x="0" y="128279"/>
                      <a:pt x="128279" y="0"/>
                      <a:pt x="286520" y="0"/>
                    </a:cubicBezTo>
                    <a:cubicBezTo>
                      <a:pt x="444760" y="0"/>
                      <a:pt x="573039" y="128279"/>
                      <a:pt x="573039" y="286520"/>
                    </a:cubicBezTo>
                    <a:close/>
                  </a:path>
                </a:pathLst>
              </a:custGeom>
              <a:solidFill>
                <a:srgbClr val="BFCAD6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FA0922B0-AD58-B1E0-AE0A-97019AE7EA6B}"/>
                  </a:ext>
                </a:extLst>
              </p:cNvPr>
              <p:cNvSpPr/>
              <p:nvPr/>
            </p:nvSpPr>
            <p:spPr>
              <a:xfrm>
                <a:off x="8422017" y="4595869"/>
                <a:ext cx="405523" cy="405523"/>
              </a:xfrm>
              <a:custGeom>
                <a:avLst/>
                <a:gdLst>
                  <a:gd name="connsiteX0" fmla="*/ 405524 w 405523"/>
                  <a:gd name="connsiteY0" fmla="*/ 202762 h 405523"/>
                  <a:gd name="connsiteX1" fmla="*/ 202762 w 405523"/>
                  <a:gd name="connsiteY1" fmla="*/ 405523 h 405523"/>
                  <a:gd name="connsiteX2" fmla="*/ 1 w 405523"/>
                  <a:gd name="connsiteY2" fmla="*/ 202762 h 405523"/>
                  <a:gd name="connsiteX3" fmla="*/ 202762 w 405523"/>
                  <a:gd name="connsiteY3" fmla="*/ 0 h 405523"/>
                  <a:gd name="connsiteX4" fmla="*/ 405524 w 405523"/>
                  <a:gd name="connsiteY4" fmla="*/ 202762 h 405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5523" h="405523">
                    <a:moveTo>
                      <a:pt x="405524" y="202762"/>
                    </a:moveTo>
                    <a:cubicBezTo>
                      <a:pt x="405524" y="314744"/>
                      <a:pt x="314744" y="405523"/>
                      <a:pt x="202762" y="405523"/>
                    </a:cubicBezTo>
                    <a:cubicBezTo>
                      <a:pt x="90780" y="405523"/>
                      <a:pt x="1" y="314744"/>
                      <a:pt x="1" y="202762"/>
                    </a:cubicBezTo>
                    <a:cubicBezTo>
                      <a:pt x="1" y="90779"/>
                      <a:pt x="90780" y="0"/>
                      <a:pt x="202762" y="0"/>
                    </a:cubicBezTo>
                    <a:cubicBezTo>
                      <a:pt x="314744" y="0"/>
                      <a:pt x="405524" y="90779"/>
                      <a:pt x="405524" y="20276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50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664BD51F-DC09-2760-32CD-CE5B7D299E60}"/>
                  </a:ext>
                </a:extLst>
              </p:cNvPr>
              <p:cNvSpPr txBox="1"/>
              <p:nvPr/>
            </p:nvSpPr>
            <p:spPr>
              <a:xfrm>
                <a:off x="8462451" y="4660935"/>
                <a:ext cx="319318" cy="3262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520" b="1" spc="0" baseline="0" dirty="0">
                    <a:ln/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4</a:t>
                </a: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BF02F59F-C9A7-049C-2C9B-9FB892820762}"/>
                  </a:ext>
                </a:extLst>
              </p:cNvPr>
              <p:cNvSpPr/>
              <p:nvPr/>
            </p:nvSpPr>
            <p:spPr>
              <a:xfrm>
                <a:off x="10223307" y="3146566"/>
                <a:ext cx="1856936" cy="2043925"/>
              </a:xfrm>
              <a:custGeom>
                <a:avLst/>
                <a:gdLst>
                  <a:gd name="connsiteX0" fmla="*/ 927696 w 1856936"/>
                  <a:gd name="connsiteY0" fmla="*/ 2043876 h 2043925"/>
                  <a:gd name="connsiteX1" fmla="*/ 537023 w 1856936"/>
                  <a:gd name="connsiteY1" fmla="*/ 1665876 h 2043925"/>
                  <a:gd name="connsiteX2" fmla="*/ 63582 w 1856936"/>
                  <a:gd name="connsiteY2" fmla="*/ 1038186 h 2043925"/>
                  <a:gd name="connsiteX3" fmla="*/ 28930 w 1856936"/>
                  <a:gd name="connsiteY3" fmla="*/ 994624 h 2043925"/>
                  <a:gd name="connsiteX4" fmla="*/ -771 w 1856936"/>
                  <a:gd name="connsiteY4" fmla="*/ 908291 h 2043925"/>
                  <a:gd name="connsiteX5" fmla="*/ -771 w 1856936"/>
                  <a:gd name="connsiteY5" fmla="*/ 903341 h 2043925"/>
                  <a:gd name="connsiteX6" fmla="*/ 54276 w 1856936"/>
                  <a:gd name="connsiteY6" fmla="*/ 784536 h 2043925"/>
                  <a:gd name="connsiteX7" fmla="*/ 1021948 w 1856936"/>
                  <a:gd name="connsiteY7" fmla="*/ 5072 h 2043925"/>
                  <a:gd name="connsiteX8" fmla="*/ 1801313 w 1856936"/>
                  <a:gd name="connsiteY8" fmla="*/ 784536 h 2043925"/>
                  <a:gd name="connsiteX9" fmla="*/ 1856162 w 1856936"/>
                  <a:gd name="connsiteY9" fmla="*/ 903341 h 2043925"/>
                  <a:gd name="connsiteX10" fmla="*/ 1856162 w 1856936"/>
                  <a:gd name="connsiteY10" fmla="*/ 908291 h 2043925"/>
                  <a:gd name="connsiteX11" fmla="*/ 1826659 w 1856936"/>
                  <a:gd name="connsiteY11" fmla="*/ 994228 h 2043925"/>
                  <a:gd name="connsiteX12" fmla="*/ 1791809 w 1856936"/>
                  <a:gd name="connsiteY12" fmla="*/ 1038186 h 2043925"/>
                  <a:gd name="connsiteX13" fmla="*/ 1318566 w 1856936"/>
                  <a:gd name="connsiteY13" fmla="*/ 1665678 h 2043925"/>
                  <a:gd name="connsiteX14" fmla="*/ 927696 w 1856936"/>
                  <a:gd name="connsiteY14" fmla="*/ 2043876 h 204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6936" h="2043925">
                    <a:moveTo>
                      <a:pt x="927696" y="2043876"/>
                    </a:moveTo>
                    <a:cubicBezTo>
                      <a:pt x="716815" y="2043677"/>
                      <a:pt x="544151" y="1876538"/>
                      <a:pt x="537023" y="1665876"/>
                    </a:cubicBezTo>
                    <a:cubicBezTo>
                      <a:pt x="289313" y="1542654"/>
                      <a:pt x="114075" y="1310172"/>
                      <a:pt x="63582" y="1038186"/>
                    </a:cubicBezTo>
                    <a:cubicBezTo>
                      <a:pt x="51305" y="1024285"/>
                      <a:pt x="39623" y="1009732"/>
                      <a:pt x="28930" y="994624"/>
                    </a:cubicBezTo>
                    <a:cubicBezTo>
                      <a:pt x="10517" y="969477"/>
                      <a:pt x="220" y="939399"/>
                      <a:pt x="-771" y="908291"/>
                    </a:cubicBezTo>
                    <a:lnTo>
                      <a:pt x="-771" y="903341"/>
                    </a:lnTo>
                    <a:cubicBezTo>
                      <a:pt x="-969" y="857542"/>
                      <a:pt x="19228" y="814059"/>
                      <a:pt x="54276" y="784536"/>
                    </a:cubicBezTo>
                    <a:cubicBezTo>
                      <a:pt x="106154" y="302105"/>
                      <a:pt x="539399" y="-46866"/>
                      <a:pt x="1021948" y="5072"/>
                    </a:cubicBezTo>
                    <a:cubicBezTo>
                      <a:pt x="1432620" y="49307"/>
                      <a:pt x="1757157" y="373765"/>
                      <a:pt x="1801313" y="784536"/>
                    </a:cubicBezTo>
                    <a:cubicBezTo>
                      <a:pt x="1836361" y="814079"/>
                      <a:pt x="1856360" y="857581"/>
                      <a:pt x="1856162" y="903341"/>
                    </a:cubicBezTo>
                    <a:lnTo>
                      <a:pt x="1856162" y="908291"/>
                    </a:lnTo>
                    <a:cubicBezTo>
                      <a:pt x="1855171" y="939260"/>
                      <a:pt x="1845073" y="969239"/>
                      <a:pt x="1826659" y="994228"/>
                    </a:cubicBezTo>
                    <a:cubicBezTo>
                      <a:pt x="1815768" y="1009494"/>
                      <a:pt x="1804284" y="1024167"/>
                      <a:pt x="1791809" y="1038186"/>
                    </a:cubicBezTo>
                    <a:cubicBezTo>
                      <a:pt x="1741514" y="1310132"/>
                      <a:pt x="1566276" y="1542575"/>
                      <a:pt x="1318566" y="1665678"/>
                    </a:cubicBezTo>
                    <a:cubicBezTo>
                      <a:pt x="1311438" y="1876459"/>
                      <a:pt x="1138576" y="2043677"/>
                      <a:pt x="927696" y="2043876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065841B-CA01-848A-C7EC-3EC6887F4D04}"/>
                  </a:ext>
                </a:extLst>
              </p:cNvPr>
              <p:cNvSpPr/>
              <p:nvPr/>
            </p:nvSpPr>
            <p:spPr>
              <a:xfrm>
                <a:off x="10223307" y="3146566"/>
                <a:ext cx="1856936" cy="2043925"/>
              </a:xfrm>
              <a:custGeom>
                <a:avLst/>
                <a:gdLst>
                  <a:gd name="connsiteX0" fmla="*/ 927696 w 1856936"/>
                  <a:gd name="connsiteY0" fmla="*/ 2043876 h 2043925"/>
                  <a:gd name="connsiteX1" fmla="*/ 537023 w 1856936"/>
                  <a:gd name="connsiteY1" fmla="*/ 1665876 h 2043925"/>
                  <a:gd name="connsiteX2" fmla="*/ 63582 w 1856936"/>
                  <a:gd name="connsiteY2" fmla="*/ 1038186 h 2043925"/>
                  <a:gd name="connsiteX3" fmla="*/ 28930 w 1856936"/>
                  <a:gd name="connsiteY3" fmla="*/ 994624 h 2043925"/>
                  <a:gd name="connsiteX4" fmla="*/ -771 w 1856936"/>
                  <a:gd name="connsiteY4" fmla="*/ 908291 h 2043925"/>
                  <a:gd name="connsiteX5" fmla="*/ -771 w 1856936"/>
                  <a:gd name="connsiteY5" fmla="*/ 903341 h 2043925"/>
                  <a:gd name="connsiteX6" fmla="*/ 54276 w 1856936"/>
                  <a:gd name="connsiteY6" fmla="*/ 784536 h 2043925"/>
                  <a:gd name="connsiteX7" fmla="*/ 1021948 w 1856936"/>
                  <a:gd name="connsiteY7" fmla="*/ 5072 h 2043925"/>
                  <a:gd name="connsiteX8" fmla="*/ 1801313 w 1856936"/>
                  <a:gd name="connsiteY8" fmla="*/ 784536 h 2043925"/>
                  <a:gd name="connsiteX9" fmla="*/ 1856162 w 1856936"/>
                  <a:gd name="connsiteY9" fmla="*/ 903341 h 2043925"/>
                  <a:gd name="connsiteX10" fmla="*/ 1856162 w 1856936"/>
                  <a:gd name="connsiteY10" fmla="*/ 908291 h 2043925"/>
                  <a:gd name="connsiteX11" fmla="*/ 1826659 w 1856936"/>
                  <a:gd name="connsiteY11" fmla="*/ 994228 h 2043925"/>
                  <a:gd name="connsiteX12" fmla="*/ 1791809 w 1856936"/>
                  <a:gd name="connsiteY12" fmla="*/ 1038186 h 2043925"/>
                  <a:gd name="connsiteX13" fmla="*/ 1318566 w 1856936"/>
                  <a:gd name="connsiteY13" fmla="*/ 1665678 h 2043925"/>
                  <a:gd name="connsiteX14" fmla="*/ 927696 w 1856936"/>
                  <a:gd name="connsiteY14" fmla="*/ 2043876 h 204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6936" h="2043925">
                    <a:moveTo>
                      <a:pt x="927696" y="2043876"/>
                    </a:moveTo>
                    <a:cubicBezTo>
                      <a:pt x="716815" y="2043677"/>
                      <a:pt x="544151" y="1876538"/>
                      <a:pt x="537023" y="1665876"/>
                    </a:cubicBezTo>
                    <a:cubicBezTo>
                      <a:pt x="289313" y="1542654"/>
                      <a:pt x="114075" y="1310172"/>
                      <a:pt x="63582" y="1038186"/>
                    </a:cubicBezTo>
                    <a:cubicBezTo>
                      <a:pt x="51305" y="1024285"/>
                      <a:pt x="39623" y="1009732"/>
                      <a:pt x="28930" y="994624"/>
                    </a:cubicBezTo>
                    <a:cubicBezTo>
                      <a:pt x="10517" y="969477"/>
                      <a:pt x="220" y="939399"/>
                      <a:pt x="-771" y="908291"/>
                    </a:cubicBezTo>
                    <a:lnTo>
                      <a:pt x="-771" y="903341"/>
                    </a:lnTo>
                    <a:cubicBezTo>
                      <a:pt x="-969" y="857542"/>
                      <a:pt x="19228" y="814059"/>
                      <a:pt x="54276" y="784536"/>
                    </a:cubicBezTo>
                    <a:cubicBezTo>
                      <a:pt x="106154" y="302105"/>
                      <a:pt x="539399" y="-46866"/>
                      <a:pt x="1021948" y="5072"/>
                    </a:cubicBezTo>
                    <a:cubicBezTo>
                      <a:pt x="1432620" y="49307"/>
                      <a:pt x="1757157" y="373765"/>
                      <a:pt x="1801313" y="784536"/>
                    </a:cubicBezTo>
                    <a:cubicBezTo>
                      <a:pt x="1836361" y="814079"/>
                      <a:pt x="1856360" y="857581"/>
                      <a:pt x="1856162" y="903341"/>
                    </a:cubicBezTo>
                    <a:lnTo>
                      <a:pt x="1856162" y="908291"/>
                    </a:lnTo>
                    <a:cubicBezTo>
                      <a:pt x="1855171" y="939260"/>
                      <a:pt x="1845073" y="969239"/>
                      <a:pt x="1826659" y="994228"/>
                    </a:cubicBezTo>
                    <a:cubicBezTo>
                      <a:pt x="1815768" y="1009494"/>
                      <a:pt x="1804284" y="1024167"/>
                      <a:pt x="1791809" y="1038186"/>
                    </a:cubicBezTo>
                    <a:cubicBezTo>
                      <a:pt x="1741514" y="1310132"/>
                      <a:pt x="1566276" y="1542575"/>
                      <a:pt x="1318566" y="1665678"/>
                    </a:cubicBezTo>
                    <a:cubicBezTo>
                      <a:pt x="1311438" y="1876459"/>
                      <a:pt x="1138576" y="2043677"/>
                      <a:pt x="927696" y="2043876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66537C39-CFA3-BF4D-B1EE-08E85806EB0E}"/>
                  </a:ext>
                </a:extLst>
              </p:cNvPr>
              <p:cNvSpPr/>
              <p:nvPr/>
            </p:nvSpPr>
            <p:spPr>
              <a:xfrm>
                <a:off x="10377757" y="3911350"/>
                <a:ext cx="1547444" cy="890197"/>
              </a:xfrm>
              <a:custGeom>
                <a:avLst/>
                <a:gdLst>
                  <a:gd name="connsiteX0" fmla="*/ 1546672 w 1547444"/>
                  <a:gd name="connsiteY0" fmla="*/ 137567 h 890197"/>
                  <a:gd name="connsiteX1" fmla="*/ 751465 w 1547444"/>
                  <a:gd name="connsiteY1" fmla="*/ 889844 h 890197"/>
                  <a:gd name="connsiteX2" fmla="*/ -773 w 1547444"/>
                  <a:gd name="connsiteY2" fmla="*/ 137567 h 890197"/>
                  <a:gd name="connsiteX3" fmla="*/ 139814 w 1547444"/>
                  <a:gd name="connsiteY3" fmla="*/ 226077 h 890197"/>
                  <a:gd name="connsiteX4" fmla="*/ 456629 w 1547444"/>
                  <a:gd name="connsiteY4" fmla="*/ -50 h 890197"/>
                  <a:gd name="connsiteX5" fmla="*/ 773444 w 1547444"/>
                  <a:gd name="connsiteY5" fmla="*/ 226077 h 890197"/>
                  <a:gd name="connsiteX6" fmla="*/ 1090259 w 1547444"/>
                  <a:gd name="connsiteY6" fmla="*/ -50 h 890197"/>
                  <a:gd name="connsiteX7" fmla="*/ 1407074 w 1547444"/>
                  <a:gd name="connsiteY7" fmla="*/ 226077 h 890197"/>
                  <a:gd name="connsiteX8" fmla="*/ 1546672 w 1547444"/>
                  <a:gd name="connsiteY8" fmla="*/ 137567 h 89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7444" h="890197">
                    <a:moveTo>
                      <a:pt x="1546672" y="137567"/>
                    </a:moveTo>
                    <a:cubicBezTo>
                      <a:pt x="1534789" y="564891"/>
                      <a:pt x="1178769" y="901685"/>
                      <a:pt x="751465" y="889844"/>
                    </a:cubicBezTo>
                    <a:cubicBezTo>
                      <a:pt x="340794" y="878459"/>
                      <a:pt x="10513" y="548238"/>
                      <a:pt x="-773" y="137567"/>
                    </a:cubicBezTo>
                    <a:cubicBezTo>
                      <a:pt x="33681" y="184693"/>
                      <a:pt x="72292" y="226077"/>
                      <a:pt x="139814" y="226077"/>
                    </a:cubicBezTo>
                    <a:cubicBezTo>
                      <a:pt x="298221" y="226077"/>
                      <a:pt x="298221" y="-50"/>
                      <a:pt x="456629" y="-50"/>
                    </a:cubicBezTo>
                    <a:cubicBezTo>
                      <a:pt x="615036" y="-50"/>
                      <a:pt x="615036" y="226077"/>
                      <a:pt x="773444" y="226077"/>
                    </a:cubicBezTo>
                    <a:cubicBezTo>
                      <a:pt x="931851" y="226077"/>
                      <a:pt x="931851" y="-50"/>
                      <a:pt x="1090259" y="-50"/>
                    </a:cubicBezTo>
                    <a:cubicBezTo>
                      <a:pt x="1248667" y="-50"/>
                      <a:pt x="1248667" y="226077"/>
                      <a:pt x="1407074" y="226077"/>
                    </a:cubicBezTo>
                    <a:cubicBezTo>
                      <a:pt x="1473605" y="226077"/>
                      <a:pt x="1512216" y="184891"/>
                      <a:pt x="1546672" y="137567"/>
                    </a:cubicBezTo>
                    <a:close/>
                  </a:path>
                </a:pathLst>
              </a:custGeom>
              <a:solidFill>
                <a:srgbClr val="D6DCE5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A5A5A1D4-255F-042E-008D-34313D78EFC4}"/>
                  </a:ext>
                </a:extLst>
              </p:cNvPr>
              <p:cNvSpPr/>
              <p:nvPr/>
            </p:nvSpPr>
            <p:spPr>
              <a:xfrm>
                <a:off x="10327462" y="3860462"/>
                <a:ext cx="1647834" cy="327111"/>
              </a:xfrm>
              <a:custGeom>
                <a:avLst/>
                <a:gdLst>
                  <a:gd name="connsiteX0" fmla="*/ 1647062 w 1647834"/>
                  <a:gd name="connsiteY0" fmla="*/ 188653 h 327111"/>
                  <a:gd name="connsiteX1" fmla="*/ 1647062 w 1647834"/>
                  <a:gd name="connsiteY1" fmla="*/ 190039 h 327111"/>
                  <a:gd name="connsiteX2" fmla="*/ 1637558 w 1647834"/>
                  <a:gd name="connsiteY2" fmla="*/ 218156 h 327111"/>
                  <a:gd name="connsiteX3" fmla="*/ 1456180 w 1647834"/>
                  <a:gd name="connsiteY3" fmla="*/ 327062 h 327111"/>
                  <a:gd name="connsiteX4" fmla="*/ 1256786 w 1647834"/>
                  <a:gd name="connsiteY4" fmla="*/ 192613 h 327111"/>
                  <a:gd name="connsiteX5" fmla="*/ 1139761 w 1647834"/>
                  <a:gd name="connsiteY5" fmla="*/ 101133 h 327111"/>
                  <a:gd name="connsiteX6" fmla="*/ 1022541 w 1647834"/>
                  <a:gd name="connsiteY6" fmla="*/ 192613 h 327111"/>
                  <a:gd name="connsiteX7" fmla="*/ 823144 w 1647834"/>
                  <a:gd name="connsiteY7" fmla="*/ 327062 h 327111"/>
                  <a:gd name="connsiteX8" fmla="*/ 623750 w 1647834"/>
                  <a:gd name="connsiteY8" fmla="*/ 192613 h 327111"/>
                  <a:gd name="connsiteX9" fmla="*/ 506726 w 1647834"/>
                  <a:gd name="connsiteY9" fmla="*/ 101133 h 327111"/>
                  <a:gd name="connsiteX10" fmla="*/ 389701 w 1647834"/>
                  <a:gd name="connsiteY10" fmla="*/ 192613 h 327111"/>
                  <a:gd name="connsiteX11" fmla="*/ 190109 w 1647834"/>
                  <a:gd name="connsiteY11" fmla="*/ 327062 h 327111"/>
                  <a:gd name="connsiteX12" fmla="*/ 8930 w 1647834"/>
                  <a:gd name="connsiteY12" fmla="*/ 217958 h 327111"/>
                  <a:gd name="connsiteX13" fmla="*/ -773 w 1647834"/>
                  <a:gd name="connsiteY13" fmla="*/ 190039 h 327111"/>
                  <a:gd name="connsiteX14" fmla="*/ -773 w 1647834"/>
                  <a:gd name="connsiteY14" fmla="*/ 188455 h 327111"/>
                  <a:gd name="connsiteX15" fmla="*/ 33086 w 1647834"/>
                  <a:gd name="connsiteY15" fmla="*/ 140933 h 327111"/>
                  <a:gd name="connsiteX16" fmla="*/ 49523 w 1647834"/>
                  <a:gd name="connsiteY16" fmla="*/ 138160 h 327111"/>
                  <a:gd name="connsiteX17" fmla="*/ 89124 w 1647834"/>
                  <a:gd name="connsiteY17" fmla="*/ 157961 h 327111"/>
                  <a:gd name="connsiteX18" fmla="*/ 188129 w 1647834"/>
                  <a:gd name="connsiteY18" fmla="*/ 225879 h 327111"/>
                  <a:gd name="connsiteX19" fmla="*/ 305349 w 1647834"/>
                  <a:gd name="connsiteY19" fmla="*/ 134398 h 327111"/>
                  <a:gd name="connsiteX20" fmla="*/ 504746 w 1647834"/>
                  <a:gd name="connsiteY20" fmla="*/ -50 h 327111"/>
                  <a:gd name="connsiteX21" fmla="*/ 704141 w 1647834"/>
                  <a:gd name="connsiteY21" fmla="*/ 134398 h 327111"/>
                  <a:gd name="connsiteX22" fmla="*/ 821165 w 1647834"/>
                  <a:gd name="connsiteY22" fmla="*/ 225879 h 327111"/>
                  <a:gd name="connsiteX23" fmla="*/ 938387 w 1647834"/>
                  <a:gd name="connsiteY23" fmla="*/ 134398 h 327111"/>
                  <a:gd name="connsiteX24" fmla="*/ 1137782 w 1647834"/>
                  <a:gd name="connsiteY24" fmla="*/ -50 h 327111"/>
                  <a:gd name="connsiteX25" fmla="*/ 1337176 w 1647834"/>
                  <a:gd name="connsiteY25" fmla="*/ 134398 h 327111"/>
                  <a:gd name="connsiteX26" fmla="*/ 1454201 w 1647834"/>
                  <a:gd name="connsiteY26" fmla="*/ 225879 h 327111"/>
                  <a:gd name="connsiteX27" fmla="*/ 1554395 w 1647834"/>
                  <a:gd name="connsiteY27" fmla="*/ 158160 h 327111"/>
                  <a:gd name="connsiteX28" fmla="*/ 1593996 w 1647834"/>
                  <a:gd name="connsiteY28" fmla="*/ 138359 h 327111"/>
                  <a:gd name="connsiteX29" fmla="*/ 1610232 w 1647834"/>
                  <a:gd name="connsiteY29" fmla="*/ 141131 h 327111"/>
                  <a:gd name="connsiteX30" fmla="*/ 1647062 w 1647834"/>
                  <a:gd name="connsiteY30" fmla="*/ 188653 h 327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47834" h="327111">
                    <a:moveTo>
                      <a:pt x="1647062" y="188653"/>
                    </a:moveTo>
                    <a:lnTo>
                      <a:pt x="1647062" y="190039"/>
                    </a:lnTo>
                    <a:cubicBezTo>
                      <a:pt x="1646863" y="200157"/>
                      <a:pt x="1643499" y="209959"/>
                      <a:pt x="1637558" y="218156"/>
                    </a:cubicBezTo>
                    <a:cubicBezTo>
                      <a:pt x="1611620" y="253402"/>
                      <a:pt x="1558354" y="327062"/>
                      <a:pt x="1456180" y="327062"/>
                    </a:cubicBezTo>
                    <a:cubicBezTo>
                      <a:pt x="1351038" y="327062"/>
                      <a:pt x="1297773" y="252610"/>
                      <a:pt x="1256786" y="192613"/>
                    </a:cubicBezTo>
                    <a:cubicBezTo>
                      <a:pt x="1215799" y="132616"/>
                      <a:pt x="1190255" y="101133"/>
                      <a:pt x="1139761" y="101133"/>
                    </a:cubicBezTo>
                    <a:cubicBezTo>
                      <a:pt x="1089270" y="101133"/>
                      <a:pt x="1063528" y="134200"/>
                      <a:pt x="1022541" y="192613"/>
                    </a:cubicBezTo>
                    <a:cubicBezTo>
                      <a:pt x="981552" y="251026"/>
                      <a:pt x="928487" y="327062"/>
                      <a:pt x="823144" y="327062"/>
                    </a:cubicBezTo>
                    <a:cubicBezTo>
                      <a:pt x="717805" y="327062"/>
                      <a:pt x="664737" y="252610"/>
                      <a:pt x="623750" y="192613"/>
                    </a:cubicBezTo>
                    <a:cubicBezTo>
                      <a:pt x="582761" y="132616"/>
                      <a:pt x="557219" y="101133"/>
                      <a:pt x="506726" y="101133"/>
                    </a:cubicBezTo>
                    <a:cubicBezTo>
                      <a:pt x="456232" y="101133"/>
                      <a:pt x="430493" y="134200"/>
                      <a:pt x="389701" y="192613"/>
                    </a:cubicBezTo>
                    <a:cubicBezTo>
                      <a:pt x="348913" y="251026"/>
                      <a:pt x="295449" y="327062"/>
                      <a:pt x="190109" y="327062"/>
                    </a:cubicBezTo>
                    <a:cubicBezTo>
                      <a:pt x="88530" y="327062"/>
                      <a:pt x="34672" y="253402"/>
                      <a:pt x="8930" y="217958"/>
                    </a:cubicBezTo>
                    <a:cubicBezTo>
                      <a:pt x="2991" y="209820"/>
                      <a:pt x="-376" y="200098"/>
                      <a:pt x="-773" y="190039"/>
                    </a:cubicBezTo>
                    <a:lnTo>
                      <a:pt x="-773" y="188455"/>
                    </a:lnTo>
                    <a:cubicBezTo>
                      <a:pt x="-773" y="167010"/>
                      <a:pt x="12891" y="147942"/>
                      <a:pt x="33086" y="140933"/>
                    </a:cubicBezTo>
                    <a:cubicBezTo>
                      <a:pt x="38433" y="139131"/>
                      <a:pt x="43978" y="138200"/>
                      <a:pt x="49523" y="138160"/>
                    </a:cubicBezTo>
                    <a:cubicBezTo>
                      <a:pt x="65164" y="138279"/>
                      <a:pt x="79620" y="145586"/>
                      <a:pt x="89124" y="157961"/>
                    </a:cubicBezTo>
                    <a:cubicBezTo>
                      <a:pt x="121202" y="202117"/>
                      <a:pt x="146548" y="225879"/>
                      <a:pt x="188129" y="225879"/>
                    </a:cubicBezTo>
                    <a:cubicBezTo>
                      <a:pt x="238818" y="225879"/>
                      <a:pt x="264362" y="192811"/>
                      <a:pt x="305349" y="134398"/>
                    </a:cubicBezTo>
                    <a:cubicBezTo>
                      <a:pt x="346339" y="75986"/>
                      <a:pt x="399404" y="-50"/>
                      <a:pt x="504746" y="-50"/>
                    </a:cubicBezTo>
                    <a:cubicBezTo>
                      <a:pt x="610086" y="-50"/>
                      <a:pt x="663154" y="74401"/>
                      <a:pt x="704141" y="134398"/>
                    </a:cubicBezTo>
                    <a:cubicBezTo>
                      <a:pt x="745130" y="194395"/>
                      <a:pt x="770671" y="225879"/>
                      <a:pt x="821165" y="225879"/>
                    </a:cubicBezTo>
                    <a:cubicBezTo>
                      <a:pt x="871658" y="225879"/>
                      <a:pt x="897398" y="192811"/>
                      <a:pt x="938387" y="134398"/>
                    </a:cubicBezTo>
                    <a:cubicBezTo>
                      <a:pt x="979374" y="75986"/>
                      <a:pt x="1032442" y="-50"/>
                      <a:pt x="1137782" y="-50"/>
                    </a:cubicBezTo>
                    <a:cubicBezTo>
                      <a:pt x="1243122" y="-50"/>
                      <a:pt x="1296189" y="74401"/>
                      <a:pt x="1337176" y="134398"/>
                    </a:cubicBezTo>
                    <a:cubicBezTo>
                      <a:pt x="1378166" y="194395"/>
                      <a:pt x="1403710" y="225879"/>
                      <a:pt x="1454201" y="225879"/>
                    </a:cubicBezTo>
                    <a:cubicBezTo>
                      <a:pt x="1496971" y="225879"/>
                      <a:pt x="1522317" y="202117"/>
                      <a:pt x="1554395" y="158160"/>
                    </a:cubicBezTo>
                    <a:cubicBezTo>
                      <a:pt x="1563899" y="145764"/>
                      <a:pt x="1578353" y="138457"/>
                      <a:pt x="1593996" y="138359"/>
                    </a:cubicBezTo>
                    <a:cubicBezTo>
                      <a:pt x="1599539" y="138319"/>
                      <a:pt x="1605084" y="139250"/>
                      <a:pt x="1610232" y="141131"/>
                    </a:cubicBezTo>
                    <a:cubicBezTo>
                      <a:pt x="1631815" y="146972"/>
                      <a:pt x="1646863" y="166357"/>
                      <a:pt x="1647062" y="188653"/>
                    </a:cubicBezTo>
                    <a:close/>
                  </a:path>
                </a:pathLst>
              </a:custGeom>
              <a:solidFill>
                <a:srgbClr val="ADB9CA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493E6A2B-B853-DA09-5508-82ED81FBB716}"/>
                  </a:ext>
                </a:extLst>
              </p:cNvPr>
              <p:cNvSpPr/>
              <p:nvPr/>
            </p:nvSpPr>
            <p:spPr>
              <a:xfrm>
                <a:off x="10318804" y="3237818"/>
                <a:ext cx="1642553" cy="954157"/>
              </a:xfrm>
              <a:custGeom>
                <a:avLst/>
                <a:gdLst>
                  <a:gd name="connsiteX0" fmla="*/ 1547962 w 1548735"/>
                  <a:gd name="connsiteY0" fmla="*/ 786545 h 899658"/>
                  <a:gd name="connsiteX1" fmla="*/ 1547962 w 1548735"/>
                  <a:gd name="connsiteY1" fmla="*/ 811098 h 899658"/>
                  <a:gd name="connsiteX2" fmla="*/ 1407178 w 1548735"/>
                  <a:gd name="connsiteY2" fmla="*/ 899608 h 899658"/>
                  <a:gd name="connsiteX3" fmla="*/ 1090363 w 1548735"/>
                  <a:gd name="connsiteY3" fmla="*/ 673481 h 899658"/>
                  <a:gd name="connsiteX4" fmla="*/ 773548 w 1548735"/>
                  <a:gd name="connsiteY4" fmla="*/ 899608 h 899658"/>
                  <a:gd name="connsiteX5" fmla="*/ 456732 w 1548735"/>
                  <a:gd name="connsiteY5" fmla="*/ 673481 h 899658"/>
                  <a:gd name="connsiteX6" fmla="*/ 139917 w 1548735"/>
                  <a:gd name="connsiteY6" fmla="*/ 899608 h 899658"/>
                  <a:gd name="connsiteX7" fmla="*/ -669 w 1548735"/>
                  <a:gd name="connsiteY7" fmla="*/ 811098 h 899658"/>
                  <a:gd name="connsiteX8" fmla="*/ -669 w 1548735"/>
                  <a:gd name="connsiteY8" fmla="*/ 786545 h 899658"/>
                  <a:gd name="connsiteX9" fmla="*/ 761073 w 1548735"/>
                  <a:gd name="connsiteY9" fmla="*/ 51 h 899658"/>
                  <a:gd name="connsiteX10" fmla="*/ 1547568 w 1548735"/>
                  <a:gd name="connsiteY10" fmla="*/ 761774 h 899658"/>
                  <a:gd name="connsiteX11" fmla="*/ 1547568 w 1548735"/>
                  <a:gd name="connsiteY11" fmla="*/ 786545 h 89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48735" h="899658">
                    <a:moveTo>
                      <a:pt x="1547962" y="786545"/>
                    </a:moveTo>
                    <a:cubicBezTo>
                      <a:pt x="1547962" y="794663"/>
                      <a:pt x="1547962" y="802980"/>
                      <a:pt x="1547962" y="811098"/>
                    </a:cubicBezTo>
                    <a:cubicBezTo>
                      <a:pt x="1513509" y="858422"/>
                      <a:pt x="1474898" y="899608"/>
                      <a:pt x="1407178" y="899608"/>
                    </a:cubicBezTo>
                    <a:cubicBezTo>
                      <a:pt x="1248770" y="899608"/>
                      <a:pt x="1248770" y="673481"/>
                      <a:pt x="1090363" y="673481"/>
                    </a:cubicBezTo>
                    <a:cubicBezTo>
                      <a:pt x="931955" y="673481"/>
                      <a:pt x="931955" y="899608"/>
                      <a:pt x="773548" y="899608"/>
                    </a:cubicBezTo>
                    <a:cubicBezTo>
                      <a:pt x="615140" y="899608"/>
                      <a:pt x="615140" y="673481"/>
                      <a:pt x="456732" y="673481"/>
                    </a:cubicBezTo>
                    <a:cubicBezTo>
                      <a:pt x="298325" y="673481"/>
                      <a:pt x="298325" y="899608"/>
                      <a:pt x="139917" y="899608"/>
                    </a:cubicBezTo>
                    <a:cubicBezTo>
                      <a:pt x="72398" y="899608"/>
                      <a:pt x="33785" y="858224"/>
                      <a:pt x="-669" y="811098"/>
                    </a:cubicBezTo>
                    <a:cubicBezTo>
                      <a:pt x="-669" y="802980"/>
                      <a:pt x="-669" y="794663"/>
                      <a:pt x="-669" y="786545"/>
                    </a:cubicBezTo>
                    <a:cubicBezTo>
                      <a:pt x="-7599" y="359003"/>
                      <a:pt x="333571" y="6883"/>
                      <a:pt x="761073" y="51"/>
                    </a:cubicBezTo>
                    <a:cubicBezTo>
                      <a:pt x="1188577" y="-6800"/>
                      <a:pt x="1540636" y="334252"/>
                      <a:pt x="1547568" y="761774"/>
                    </a:cubicBezTo>
                    <a:cubicBezTo>
                      <a:pt x="1547764" y="770031"/>
                      <a:pt x="1547764" y="778288"/>
                      <a:pt x="1547568" y="78654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5200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E02F3C8B-C2CF-612B-9F8A-6E8B10C8477B}"/>
                  </a:ext>
                </a:extLst>
              </p:cNvPr>
              <p:cNvSpPr/>
              <p:nvPr/>
            </p:nvSpPr>
            <p:spPr>
              <a:xfrm>
                <a:off x="10864860" y="4512111"/>
                <a:ext cx="573039" cy="573039"/>
              </a:xfrm>
              <a:custGeom>
                <a:avLst/>
                <a:gdLst>
                  <a:gd name="connsiteX0" fmla="*/ 573040 w 573039"/>
                  <a:gd name="connsiteY0" fmla="*/ 286520 h 573039"/>
                  <a:gd name="connsiteX1" fmla="*/ 286521 w 573039"/>
                  <a:gd name="connsiteY1" fmla="*/ 573039 h 573039"/>
                  <a:gd name="connsiteX2" fmla="*/ 2 w 573039"/>
                  <a:gd name="connsiteY2" fmla="*/ 286520 h 573039"/>
                  <a:gd name="connsiteX3" fmla="*/ 286521 w 573039"/>
                  <a:gd name="connsiteY3" fmla="*/ 0 h 573039"/>
                  <a:gd name="connsiteX4" fmla="*/ 573040 w 573039"/>
                  <a:gd name="connsiteY4" fmla="*/ 286520 h 57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3039" h="573039">
                    <a:moveTo>
                      <a:pt x="573040" y="286520"/>
                    </a:moveTo>
                    <a:cubicBezTo>
                      <a:pt x="573040" y="444760"/>
                      <a:pt x="444760" y="573039"/>
                      <a:pt x="286521" y="573039"/>
                    </a:cubicBezTo>
                    <a:cubicBezTo>
                      <a:pt x="128280" y="573039"/>
                      <a:pt x="2" y="444760"/>
                      <a:pt x="2" y="286520"/>
                    </a:cubicBezTo>
                    <a:cubicBezTo>
                      <a:pt x="2" y="128279"/>
                      <a:pt x="128281" y="0"/>
                      <a:pt x="286521" y="0"/>
                    </a:cubicBezTo>
                    <a:cubicBezTo>
                      <a:pt x="444762" y="0"/>
                      <a:pt x="573040" y="128279"/>
                      <a:pt x="573040" y="286520"/>
                    </a:cubicBezTo>
                    <a:close/>
                  </a:path>
                </a:pathLst>
              </a:custGeom>
              <a:solidFill>
                <a:srgbClr val="BFCAD6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74BDEF6C-D560-8D24-33BC-26C31FA50230}"/>
                  </a:ext>
                </a:extLst>
              </p:cNvPr>
              <p:cNvSpPr/>
              <p:nvPr/>
            </p:nvSpPr>
            <p:spPr>
              <a:xfrm>
                <a:off x="10948618" y="4595869"/>
                <a:ext cx="405523" cy="405523"/>
              </a:xfrm>
              <a:custGeom>
                <a:avLst/>
                <a:gdLst>
                  <a:gd name="connsiteX0" fmla="*/ 405523 w 405523"/>
                  <a:gd name="connsiteY0" fmla="*/ 202762 h 405523"/>
                  <a:gd name="connsiteX1" fmla="*/ 202762 w 405523"/>
                  <a:gd name="connsiteY1" fmla="*/ 405523 h 405523"/>
                  <a:gd name="connsiteX2" fmla="*/ 0 w 405523"/>
                  <a:gd name="connsiteY2" fmla="*/ 202762 h 405523"/>
                  <a:gd name="connsiteX3" fmla="*/ 202762 w 405523"/>
                  <a:gd name="connsiteY3" fmla="*/ 0 h 405523"/>
                  <a:gd name="connsiteX4" fmla="*/ 405523 w 405523"/>
                  <a:gd name="connsiteY4" fmla="*/ 202762 h 405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5523" h="405523">
                    <a:moveTo>
                      <a:pt x="405523" y="202762"/>
                    </a:moveTo>
                    <a:cubicBezTo>
                      <a:pt x="405523" y="314744"/>
                      <a:pt x="314744" y="405523"/>
                      <a:pt x="202762" y="405523"/>
                    </a:cubicBezTo>
                    <a:cubicBezTo>
                      <a:pt x="90779" y="405523"/>
                      <a:pt x="0" y="314744"/>
                      <a:pt x="0" y="202762"/>
                    </a:cubicBezTo>
                    <a:cubicBezTo>
                      <a:pt x="0" y="90779"/>
                      <a:pt x="90779" y="0"/>
                      <a:pt x="202762" y="0"/>
                    </a:cubicBezTo>
                    <a:cubicBezTo>
                      <a:pt x="314744" y="0"/>
                      <a:pt x="405523" y="90779"/>
                      <a:pt x="405523" y="20276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5200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CA5F00C0-094F-5705-E806-962F5823E1F0}"/>
                  </a:ext>
                </a:extLst>
              </p:cNvPr>
              <p:cNvSpPr txBox="1"/>
              <p:nvPr/>
            </p:nvSpPr>
            <p:spPr>
              <a:xfrm>
                <a:off x="10989052" y="4645094"/>
                <a:ext cx="318260" cy="326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520" b="1" spc="0" baseline="0">
                    <a:ln/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5</a:t>
                </a:r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41632E4C-40EA-0BCB-E638-C087C8022B1C}"/>
                  </a:ext>
                </a:extLst>
              </p:cNvPr>
              <p:cNvSpPr/>
              <p:nvPr/>
            </p:nvSpPr>
            <p:spPr>
              <a:xfrm>
                <a:off x="116113" y="3146566"/>
                <a:ext cx="1857132" cy="2043925"/>
              </a:xfrm>
              <a:custGeom>
                <a:avLst/>
                <a:gdLst>
                  <a:gd name="connsiteX0" fmla="*/ 927695 w 1857132"/>
                  <a:gd name="connsiteY0" fmla="*/ 2043876 h 2043925"/>
                  <a:gd name="connsiteX1" fmla="*/ 537022 w 1857132"/>
                  <a:gd name="connsiteY1" fmla="*/ 1665876 h 2043925"/>
                  <a:gd name="connsiteX2" fmla="*/ 63581 w 1857132"/>
                  <a:gd name="connsiteY2" fmla="*/ 1038186 h 2043925"/>
                  <a:gd name="connsiteX3" fmla="*/ 28929 w 1857132"/>
                  <a:gd name="connsiteY3" fmla="*/ 994624 h 2043925"/>
                  <a:gd name="connsiteX4" fmla="*/ -772 w 1857132"/>
                  <a:gd name="connsiteY4" fmla="*/ 908291 h 2043925"/>
                  <a:gd name="connsiteX5" fmla="*/ -772 w 1857132"/>
                  <a:gd name="connsiteY5" fmla="*/ 903341 h 2043925"/>
                  <a:gd name="connsiteX6" fmla="*/ 54275 w 1857132"/>
                  <a:gd name="connsiteY6" fmla="*/ 784536 h 2043925"/>
                  <a:gd name="connsiteX7" fmla="*/ 1021848 w 1857132"/>
                  <a:gd name="connsiteY7" fmla="*/ 5072 h 2043925"/>
                  <a:gd name="connsiteX8" fmla="*/ 1801312 w 1857132"/>
                  <a:gd name="connsiteY8" fmla="*/ 784536 h 2043925"/>
                  <a:gd name="connsiteX9" fmla="*/ 1856360 w 1857132"/>
                  <a:gd name="connsiteY9" fmla="*/ 903341 h 2043925"/>
                  <a:gd name="connsiteX10" fmla="*/ 1856360 w 1857132"/>
                  <a:gd name="connsiteY10" fmla="*/ 908291 h 2043925"/>
                  <a:gd name="connsiteX11" fmla="*/ 1827450 w 1857132"/>
                  <a:gd name="connsiteY11" fmla="*/ 994426 h 2043925"/>
                  <a:gd name="connsiteX12" fmla="*/ 1792600 w 1857132"/>
                  <a:gd name="connsiteY12" fmla="*/ 1038384 h 2043925"/>
                  <a:gd name="connsiteX13" fmla="*/ 1319358 w 1857132"/>
                  <a:gd name="connsiteY13" fmla="*/ 1665876 h 2043925"/>
                  <a:gd name="connsiteX14" fmla="*/ 927695 w 1857132"/>
                  <a:gd name="connsiteY14" fmla="*/ 2043876 h 204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7132" h="2043925">
                    <a:moveTo>
                      <a:pt x="927695" y="2043876"/>
                    </a:moveTo>
                    <a:cubicBezTo>
                      <a:pt x="716913" y="2043677"/>
                      <a:pt x="544170" y="1876538"/>
                      <a:pt x="537022" y="1665876"/>
                    </a:cubicBezTo>
                    <a:cubicBezTo>
                      <a:pt x="289352" y="1542654"/>
                      <a:pt x="114014" y="1310172"/>
                      <a:pt x="63581" y="1038186"/>
                    </a:cubicBezTo>
                    <a:cubicBezTo>
                      <a:pt x="48335" y="1020959"/>
                      <a:pt x="36850" y="1005514"/>
                      <a:pt x="28929" y="994624"/>
                    </a:cubicBezTo>
                    <a:cubicBezTo>
                      <a:pt x="10693" y="969417"/>
                      <a:pt x="357" y="939379"/>
                      <a:pt x="-772" y="908291"/>
                    </a:cubicBezTo>
                    <a:lnTo>
                      <a:pt x="-772" y="903341"/>
                    </a:lnTo>
                    <a:cubicBezTo>
                      <a:pt x="-891" y="857542"/>
                      <a:pt x="19267" y="814059"/>
                      <a:pt x="54275" y="784536"/>
                    </a:cubicBezTo>
                    <a:cubicBezTo>
                      <a:pt x="106213" y="302105"/>
                      <a:pt x="539418" y="-46866"/>
                      <a:pt x="1021848" y="5072"/>
                    </a:cubicBezTo>
                    <a:cubicBezTo>
                      <a:pt x="1432619" y="49307"/>
                      <a:pt x="1757077" y="373765"/>
                      <a:pt x="1801312" y="784536"/>
                    </a:cubicBezTo>
                    <a:cubicBezTo>
                      <a:pt x="1836320" y="814059"/>
                      <a:pt x="1856478" y="857542"/>
                      <a:pt x="1856360" y="903341"/>
                    </a:cubicBezTo>
                    <a:cubicBezTo>
                      <a:pt x="1856360" y="903341"/>
                      <a:pt x="1856360" y="907103"/>
                      <a:pt x="1856360" y="908291"/>
                    </a:cubicBezTo>
                    <a:cubicBezTo>
                      <a:pt x="1855646" y="939260"/>
                      <a:pt x="1845567" y="969298"/>
                      <a:pt x="1827450" y="994426"/>
                    </a:cubicBezTo>
                    <a:cubicBezTo>
                      <a:pt x="1816619" y="1009692"/>
                      <a:pt x="1804996" y="1024365"/>
                      <a:pt x="1792600" y="1038384"/>
                    </a:cubicBezTo>
                    <a:cubicBezTo>
                      <a:pt x="1742306" y="1310330"/>
                      <a:pt x="1567008" y="1542773"/>
                      <a:pt x="1319358" y="1665876"/>
                    </a:cubicBezTo>
                    <a:cubicBezTo>
                      <a:pt x="1312091" y="1876875"/>
                      <a:pt x="1138812" y="2044113"/>
                      <a:pt x="927695" y="2043876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3994CF3-3560-4D91-D78A-AE6CFDBBBF7C}"/>
                  </a:ext>
                </a:extLst>
              </p:cNvPr>
              <p:cNvSpPr/>
              <p:nvPr/>
            </p:nvSpPr>
            <p:spPr>
              <a:xfrm>
                <a:off x="116113" y="3146566"/>
                <a:ext cx="1857132" cy="2043925"/>
              </a:xfrm>
              <a:custGeom>
                <a:avLst/>
                <a:gdLst>
                  <a:gd name="connsiteX0" fmla="*/ 927695 w 1857132"/>
                  <a:gd name="connsiteY0" fmla="*/ 2043876 h 2043925"/>
                  <a:gd name="connsiteX1" fmla="*/ 537022 w 1857132"/>
                  <a:gd name="connsiteY1" fmla="*/ 1665876 h 2043925"/>
                  <a:gd name="connsiteX2" fmla="*/ 63581 w 1857132"/>
                  <a:gd name="connsiteY2" fmla="*/ 1038186 h 2043925"/>
                  <a:gd name="connsiteX3" fmla="*/ 28929 w 1857132"/>
                  <a:gd name="connsiteY3" fmla="*/ 994624 h 2043925"/>
                  <a:gd name="connsiteX4" fmla="*/ -772 w 1857132"/>
                  <a:gd name="connsiteY4" fmla="*/ 908291 h 2043925"/>
                  <a:gd name="connsiteX5" fmla="*/ -772 w 1857132"/>
                  <a:gd name="connsiteY5" fmla="*/ 903341 h 2043925"/>
                  <a:gd name="connsiteX6" fmla="*/ 54275 w 1857132"/>
                  <a:gd name="connsiteY6" fmla="*/ 784536 h 2043925"/>
                  <a:gd name="connsiteX7" fmla="*/ 1021848 w 1857132"/>
                  <a:gd name="connsiteY7" fmla="*/ 5072 h 2043925"/>
                  <a:gd name="connsiteX8" fmla="*/ 1801312 w 1857132"/>
                  <a:gd name="connsiteY8" fmla="*/ 784536 h 2043925"/>
                  <a:gd name="connsiteX9" fmla="*/ 1856360 w 1857132"/>
                  <a:gd name="connsiteY9" fmla="*/ 903341 h 2043925"/>
                  <a:gd name="connsiteX10" fmla="*/ 1856360 w 1857132"/>
                  <a:gd name="connsiteY10" fmla="*/ 908291 h 2043925"/>
                  <a:gd name="connsiteX11" fmla="*/ 1827450 w 1857132"/>
                  <a:gd name="connsiteY11" fmla="*/ 994426 h 2043925"/>
                  <a:gd name="connsiteX12" fmla="*/ 1792600 w 1857132"/>
                  <a:gd name="connsiteY12" fmla="*/ 1038384 h 2043925"/>
                  <a:gd name="connsiteX13" fmla="*/ 1319358 w 1857132"/>
                  <a:gd name="connsiteY13" fmla="*/ 1665876 h 2043925"/>
                  <a:gd name="connsiteX14" fmla="*/ 927695 w 1857132"/>
                  <a:gd name="connsiteY14" fmla="*/ 2043876 h 204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57132" h="2043925">
                    <a:moveTo>
                      <a:pt x="927695" y="2043876"/>
                    </a:moveTo>
                    <a:cubicBezTo>
                      <a:pt x="716913" y="2043677"/>
                      <a:pt x="544170" y="1876538"/>
                      <a:pt x="537022" y="1665876"/>
                    </a:cubicBezTo>
                    <a:cubicBezTo>
                      <a:pt x="289352" y="1542654"/>
                      <a:pt x="114014" y="1310172"/>
                      <a:pt x="63581" y="1038186"/>
                    </a:cubicBezTo>
                    <a:cubicBezTo>
                      <a:pt x="48335" y="1020959"/>
                      <a:pt x="36850" y="1005514"/>
                      <a:pt x="28929" y="994624"/>
                    </a:cubicBezTo>
                    <a:cubicBezTo>
                      <a:pt x="10693" y="969417"/>
                      <a:pt x="357" y="939379"/>
                      <a:pt x="-772" y="908291"/>
                    </a:cubicBezTo>
                    <a:lnTo>
                      <a:pt x="-772" y="903341"/>
                    </a:lnTo>
                    <a:cubicBezTo>
                      <a:pt x="-891" y="857542"/>
                      <a:pt x="19267" y="814059"/>
                      <a:pt x="54275" y="784536"/>
                    </a:cubicBezTo>
                    <a:cubicBezTo>
                      <a:pt x="106213" y="302105"/>
                      <a:pt x="539418" y="-46866"/>
                      <a:pt x="1021848" y="5072"/>
                    </a:cubicBezTo>
                    <a:cubicBezTo>
                      <a:pt x="1432619" y="49307"/>
                      <a:pt x="1757077" y="373765"/>
                      <a:pt x="1801312" y="784536"/>
                    </a:cubicBezTo>
                    <a:cubicBezTo>
                      <a:pt x="1836320" y="814059"/>
                      <a:pt x="1856478" y="857542"/>
                      <a:pt x="1856360" y="903341"/>
                    </a:cubicBezTo>
                    <a:cubicBezTo>
                      <a:pt x="1856360" y="903341"/>
                      <a:pt x="1856360" y="907103"/>
                      <a:pt x="1856360" y="908291"/>
                    </a:cubicBezTo>
                    <a:cubicBezTo>
                      <a:pt x="1855646" y="939260"/>
                      <a:pt x="1845567" y="969298"/>
                      <a:pt x="1827450" y="994426"/>
                    </a:cubicBezTo>
                    <a:cubicBezTo>
                      <a:pt x="1816619" y="1009692"/>
                      <a:pt x="1804996" y="1024365"/>
                      <a:pt x="1792600" y="1038384"/>
                    </a:cubicBezTo>
                    <a:cubicBezTo>
                      <a:pt x="1742306" y="1310330"/>
                      <a:pt x="1567008" y="1542773"/>
                      <a:pt x="1319358" y="1665876"/>
                    </a:cubicBezTo>
                    <a:cubicBezTo>
                      <a:pt x="1312091" y="1876875"/>
                      <a:pt x="1138812" y="2044113"/>
                      <a:pt x="927695" y="2043876"/>
                    </a:cubicBezTo>
                    <a:close/>
                  </a:path>
                </a:pathLst>
              </a:custGeom>
              <a:solidFill>
                <a:srgbClr val="ECF0F3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8F602F4E-D4FE-4D0F-7781-FB0973D258D5}"/>
                  </a:ext>
                </a:extLst>
              </p:cNvPr>
              <p:cNvSpPr/>
              <p:nvPr/>
            </p:nvSpPr>
            <p:spPr>
              <a:xfrm>
                <a:off x="270957" y="3911350"/>
                <a:ext cx="1547444" cy="890197"/>
              </a:xfrm>
              <a:custGeom>
                <a:avLst/>
                <a:gdLst>
                  <a:gd name="connsiteX0" fmla="*/ 1546672 w 1547444"/>
                  <a:gd name="connsiteY0" fmla="*/ 137567 h 890197"/>
                  <a:gd name="connsiteX1" fmla="*/ 751505 w 1547444"/>
                  <a:gd name="connsiteY1" fmla="*/ 889844 h 890197"/>
                  <a:gd name="connsiteX2" fmla="*/ -773 w 1547444"/>
                  <a:gd name="connsiteY2" fmla="*/ 137567 h 890197"/>
                  <a:gd name="connsiteX3" fmla="*/ 139815 w 1547444"/>
                  <a:gd name="connsiteY3" fmla="*/ 226077 h 890197"/>
                  <a:gd name="connsiteX4" fmla="*/ 456630 w 1547444"/>
                  <a:gd name="connsiteY4" fmla="*/ -50 h 890197"/>
                  <a:gd name="connsiteX5" fmla="*/ 773445 w 1547444"/>
                  <a:gd name="connsiteY5" fmla="*/ 226077 h 890197"/>
                  <a:gd name="connsiteX6" fmla="*/ 1090260 w 1547444"/>
                  <a:gd name="connsiteY6" fmla="*/ -50 h 890197"/>
                  <a:gd name="connsiteX7" fmla="*/ 1407075 w 1547444"/>
                  <a:gd name="connsiteY7" fmla="*/ 226077 h 890197"/>
                  <a:gd name="connsiteX8" fmla="*/ 1546672 w 1547444"/>
                  <a:gd name="connsiteY8" fmla="*/ 137567 h 89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7444" h="890197">
                    <a:moveTo>
                      <a:pt x="1546672" y="137567"/>
                    </a:moveTo>
                    <a:cubicBezTo>
                      <a:pt x="1534830" y="564891"/>
                      <a:pt x="1178829" y="901685"/>
                      <a:pt x="751505" y="889844"/>
                    </a:cubicBezTo>
                    <a:cubicBezTo>
                      <a:pt x="340834" y="878459"/>
                      <a:pt x="10613" y="548238"/>
                      <a:pt x="-773" y="137567"/>
                    </a:cubicBezTo>
                    <a:cubicBezTo>
                      <a:pt x="33681" y="184693"/>
                      <a:pt x="72293" y="226077"/>
                      <a:pt x="139815" y="226077"/>
                    </a:cubicBezTo>
                    <a:cubicBezTo>
                      <a:pt x="298222" y="226077"/>
                      <a:pt x="298222" y="-50"/>
                      <a:pt x="456630" y="-50"/>
                    </a:cubicBezTo>
                    <a:cubicBezTo>
                      <a:pt x="615038" y="-50"/>
                      <a:pt x="615038" y="226077"/>
                      <a:pt x="773445" y="226077"/>
                    </a:cubicBezTo>
                    <a:cubicBezTo>
                      <a:pt x="931853" y="226077"/>
                      <a:pt x="931853" y="-50"/>
                      <a:pt x="1090260" y="-50"/>
                    </a:cubicBezTo>
                    <a:cubicBezTo>
                      <a:pt x="1248668" y="-50"/>
                      <a:pt x="1248668" y="226077"/>
                      <a:pt x="1407075" y="226077"/>
                    </a:cubicBezTo>
                    <a:cubicBezTo>
                      <a:pt x="1474596" y="226077"/>
                      <a:pt x="1512218" y="184891"/>
                      <a:pt x="1546672" y="137567"/>
                    </a:cubicBezTo>
                    <a:close/>
                  </a:path>
                </a:pathLst>
              </a:custGeom>
              <a:solidFill>
                <a:srgbClr val="D6DCE5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9F0D1C09-6CDF-C62D-FABA-3D58136E6E0B}"/>
                  </a:ext>
                </a:extLst>
              </p:cNvPr>
              <p:cNvSpPr/>
              <p:nvPr/>
            </p:nvSpPr>
            <p:spPr>
              <a:xfrm>
                <a:off x="220663" y="3860462"/>
                <a:ext cx="1647834" cy="327111"/>
              </a:xfrm>
              <a:custGeom>
                <a:avLst/>
                <a:gdLst>
                  <a:gd name="connsiteX0" fmla="*/ 1647062 w 1647834"/>
                  <a:gd name="connsiteY0" fmla="*/ 188653 h 327111"/>
                  <a:gd name="connsiteX1" fmla="*/ 1647062 w 1647834"/>
                  <a:gd name="connsiteY1" fmla="*/ 190039 h 327111"/>
                  <a:gd name="connsiteX2" fmla="*/ 1637558 w 1647834"/>
                  <a:gd name="connsiteY2" fmla="*/ 218156 h 327111"/>
                  <a:gd name="connsiteX3" fmla="*/ 1456181 w 1647834"/>
                  <a:gd name="connsiteY3" fmla="*/ 327062 h 327111"/>
                  <a:gd name="connsiteX4" fmla="*/ 1256786 w 1647834"/>
                  <a:gd name="connsiteY4" fmla="*/ 192613 h 327111"/>
                  <a:gd name="connsiteX5" fmla="*/ 1139761 w 1647834"/>
                  <a:gd name="connsiteY5" fmla="*/ 101133 h 327111"/>
                  <a:gd name="connsiteX6" fmla="*/ 1022540 w 1647834"/>
                  <a:gd name="connsiteY6" fmla="*/ 192613 h 327111"/>
                  <a:gd name="connsiteX7" fmla="*/ 823144 w 1647834"/>
                  <a:gd name="connsiteY7" fmla="*/ 327062 h 327111"/>
                  <a:gd name="connsiteX8" fmla="*/ 623749 w 1647834"/>
                  <a:gd name="connsiteY8" fmla="*/ 192613 h 327111"/>
                  <a:gd name="connsiteX9" fmla="*/ 506726 w 1647834"/>
                  <a:gd name="connsiteY9" fmla="*/ 101133 h 327111"/>
                  <a:gd name="connsiteX10" fmla="*/ 389701 w 1647834"/>
                  <a:gd name="connsiteY10" fmla="*/ 192613 h 327111"/>
                  <a:gd name="connsiteX11" fmla="*/ 190109 w 1647834"/>
                  <a:gd name="connsiteY11" fmla="*/ 327062 h 327111"/>
                  <a:gd name="connsiteX12" fmla="*/ 8930 w 1647834"/>
                  <a:gd name="connsiteY12" fmla="*/ 217958 h 327111"/>
                  <a:gd name="connsiteX13" fmla="*/ -773 w 1647834"/>
                  <a:gd name="connsiteY13" fmla="*/ 190039 h 327111"/>
                  <a:gd name="connsiteX14" fmla="*/ -773 w 1647834"/>
                  <a:gd name="connsiteY14" fmla="*/ 188455 h 327111"/>
                  <a:gd name="connsiteX15" fmla="*/ 33086 w 1647834"/>
                  <a:gd name="connsiteY15" fmla="*/ 140933 h 327111"/>
                  <a:gd name="connsiteX16" fmla="*/ 49521 w 1647834"/>
                  <a:gd name="connsiteY16" fmla="*/ 138160 h 327111"/>
                  <a:gd name="connsiteX17" fmla="*/ 89123 w 1647834"/>
                  <a:gd name="connsiteY17" fmla="*/ 157961 h 327111"/>
                  <a:gd name="connsiteX18" fmla="*/ 189118 w 1647834"/>
                  <a:gd name="connsiteY18" fmla="*/ 225879 h 327111"/>
                  <a:gd name="connsiteX19" fmla="*/ 306340 w 1647834"/>
                  <a:gd name="connsiteY19" fmla="*/ 134398 h 327111"/>
                  <a:gd name="connsiteX20" fmla="*/ 505736 w 1647834"/>
                  <a:gd name="connsiteY20" fmla="*/ -50 h 327111"/>
                  <a:gd name="connsiteX21" fmla="*/ 705130 w 1647834"/>
                  <a:gd name="connsiteY21" fmla="*/ 134398 h 327111"/>
                  <a:gd name="connsiteX22" fmla="*/ 822155 w 1647834"/>
                  <a:gd name="connsiteY22" fmla="*/ 225879 h 327111"/>
                  <a:gd name="connsiteX23" fmla="*/ 939376 w 1647834"/>
                  <a:gd name="connsiteY23" fmla="*/ 134398 h 327111"/>
                  <a:gd name="connsiteX24" fmla="*/ 1138772 w 1647834"/>
                  <a:gd name="connsiteY24" fmla="*/ -50 h 327111"/>
                  <a:gd name="connsiteX25" fmla="*/ 1338167 w 1647834"/>
                  <a:gd name="connsiteY25" fmla="*/ 134398 h 327111"/>
                  <a:gd name="connsiteX26" fmla="*/ 1455190 w 1647834"/>
                  <a:gd name="connsiteY26" fmla="*/ 225879 h 327111"/>
                  <a:gd name="connsiteX27" fmla="*/ 1555383 w 1647834"/>
                  <a:gd name="connsiteY27" fmla="*/ 158160 h 327111"/>
                  <a:gd name="connsiteX28" fmla="*/ 1594985 w 1647834"/>
                  <a:gd name="connsiteY28" fmla="*/ 138359 h 327111"/>
                  <a:gd name="connsiteX29" fmla="*/ 1611222 w 1647834"/>
                  <a:gd name="connsiteY29" fmla="*/ 141131 h 327111"/>
                  <a:gd name="connsiteX30" fmla="*/ 1647062 w 1647834"/>
                  <a:gd name="connsiteY30" fmla="*/ 188653 h 327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47834" h="327111">
                    <a:moveTo>
                      <a:pt x="1647062" y="188653"/>
                    </a:moveTo>
                    <a:lnTo>
                      <a:pt x="1647062" y="190039"/>
                    </a:lnTo>
                    <a:cubicBezTo>
                      <a:pt x="1646825" y="200157"/>
                      <a:pt x="1643498" y="209959"/>
                      <a:pt x="1637558" y="218156"/>
                    </a:cubicBezTo>
                    <a:cubicBezTo>
                      <a:pt x="1611618" y="253402"/>
                      <a:pt x="1558354" y="327062"/>
                      <a:pt x="1456181" y="327062"/>
                    </a:cubicBezTo>
                    <a:cubicBezTo>
                      <a:pt x="1351037" y="327062"/>
                      <a:pt x="1298764" y="252610"/>
                      <a:pt x="1256786" y="192613"/>
                    </a:cubicBezTo>
                    <a:cubicBezTo>
                      <a:pt x="1214808" y="132616"/>
                      <a:pt x="1190254" y="101133"/>
                      <a:pt x="1139761" y="101133"/>
                    </a:cubicBezTo>
                    <a:cubicBezTo>
                      <a:pt x="1089269" y="101133"/>
                      <a:pt x="1063528" y="134200"/>
                      <a:pt x="1022540" y="192613"/>
                    </a:cubicBezTo>
                    <a:cubicBezTo>
                      <a:pt x="981552" y="251026"/>
                      <a:pt x="928486" y="327062"/>
                      <a:pt x="823144" y="327062"/>
                    </a:cubicBezTo>
                    <a:cubicBezTo>
                      <a:pt x="717803" y="327062"/>
                      <a:pt x="665727" y="252610"/>
                      <a:pt x="623749" y="192613"/>
                    </a:cubicBezTo>
                    <a:cubicBezTo>
                      <a:pt x="581771" y="132616"/>
                      <a:pt x="557218" y="101133"/>
                      <a:pt x="506726" y="101133"/>
                    </a:cubicBezTo>
                    <a:cubicBezTo>
                      <a:pt x="456234" y="101133"/>
                      <a:pt x="430491" y="134200"/>
                      <a:pt x="389701" y="192613"/>
                    </a:cubicBezTo>
                    <a:cubicBezTo>
                      <a:pt x="348912" y="251026"/>
                      <a:pt x="295449" y="327062"/>
                      <a:pt x="190109" y="327062"/>
                    </a:cubicBezTo>
                    <a:cubicBezTo>
                      <a:pt x="88530" y="327062"/>
                      <a:pt x="34671" y="253402"/>
                      <a:pt x="8930" y="217958"/>
                    </a:cubicBezTo>
                    <a:cubicBezTo>
                      <a:pt x="2990" y="209820"/>
                      <a:pt x="-397" y="200098"/>
                      <a:pt x="-773" y="190039"/>
                    </a:cubicBezTo>
                    <a:lnTo>
                      <a:pt x="-773" y="188455"/>
                    </a:lnTo>
                    <a:cubicBezTo>
                      <a:pt x="-773" y="167010"/>
                      <a:pt x="12831" y="147942"/>
                      <a:pt x="33086" y="140933"/>
                    </a:cubicBezTo>
                    <a:cubicBezTo>
                      <a:pt x="38374" y="139131"/>
                      <a:pt x="43938" y="138200"/>
                      <a:pt x="49521" y="138160"/>
                    </a:cubicBezTo>
                    <a:cubicBezTo>
                      <a:pt x="65066" y="138279"/>
                      <a:pt x="79698" y="145586"/>
                      <a:pt x="89123" y="157961"/>
                    </a:cubicBezTo>
                    <a:cubicBezTo>
                      <a:pt x="121201" y="202117"/>
                      <a:pt x="146546" y="225879"/>
                      <a:pt x="189118" y="225879"/>
                    </a:cubicBezTo>
                    <a:cubicBezTo>
                      <a:pt x="239808" y="225879"/>
                      <a:pt x="265352" y="192811"/>
                      <a:pt x="306340" y="134398"/>
                    </a:cubicBezTo>
                    <a:cubicBezTo>
                      <a:pt x="347328" y="75986"/>
                      <a:pt x="400395" y="-50"/>
                      <a:pt x="505736" y="-50"/>
                    </a:cubicBezTo>
                    <a:cubicBezTo>
                      <a:pt x="611076" y="-50"/>
                      <a:pt x="663152" y="74401"/>
                      <a:pt x="705130" y="134398"/>
                    </a:cubicBezTo>
                    <a:cubicBezTo>
                      <a:pt x="747108" y="194395"/>
                      <a:pt x="771662" y="225879"/>
                      <a:pt x="822155" y="225879"/>
                    </a:cubicBezTo>
                    <a:cubicBezTo>
                      <a:pt x="872647" y="225879"/>
                      <a:pt x="898388" y="192811"/>
                      <a:pt x="939376" y="134398"/>
                    </a:cubicBezTo>
                    <a:cubicBezTo>
                      <a:pt x="980364" y="75986"/>
                      <a:pt x="1033430" y="-50"/>
                      <a:pt x="1138772" y="-50"/>
                    </a:cubicBezTo>
                    <a:cubicBezTo>
                      <a:pt x="1244113" y="-50"/>
                      <a:pt x="1297179" y="74401"/>
                      <a:pt x="1338167" y="134398"/>
                    </a:cubicBezTo>
                    <a:cubicBezTo>
                      <a:pt x="1379155" y="194395"/>
                      <a:pt x="1404698" y="225879"/>
                      <a:pt x="1455190" y="225879"/>
                    </a:cubicBezTo>
                    <a:cubicBezTo>
                      <a:pt x="1497961" y="225879"/>
                      <a:pt x="1523306" y="202117"/>
                      <a:pt x="1555383" y="158160"/>
                    </a:cubicBezTo>
                    <a:cubicBezTo>
                      <a:pt x="1564789" y="145764"/>
                      <a:pt x="1579422" y="138457"/>
                      <a:pt x="1594985" y="138359"/>
                    </a:cubicBezTo>
                    <a:cubicBezTo>
                      <a:pt x="1600509" y="138319"/>
                      <a:pt x="1606014" y="139250"/>
                      <a:pt x="1611222" y="141131"/>
                    </a:cubicBezTo>
                    <a:cubicBezTo>
                      <a:pt x="1632350" y="147328"/>
                      <a:pt x="1646903" y="166634"/>
                      <a:pt x="1647062" y="188653"/>
                    </a:cubicBezTo>
                    <a:close/>
                  </a:path>
                </a:pathLst>
              </a:custGeom>
              <a:solidFill>
                <a:srgbClr val="ADB9CA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8FF486B3-5D44-225E-3471-36B7617B4570}"/>
                  </a:ext>
                </a:extLst>
              </p:cNvPr>
              <p:cNvSpPr/>
              <p:nvPr/>
            </p:nvSpPr>
            <p:spPr>
              <a:xfrm>
                <a:off x="270064" y="3237819"/>
                <a:ext cx="1548732" cy="899658"/>
              </a:xfrm>
              <a:custGeom>
                <a:avLst/>
                <a:gdLst>
                  <a:gd name="connsiteX0" fmla="*/ 1547960 w 1548732"/>
                  <a:gd name="connsiteY0" fmla="*/ 786545 h 899658"/>
                  <a:gd name="connsiteX1" fmla="*/ 1547960 w 1548732"/>
                  <a:gd name="connsiteY1" fmla="*/ 811098 h 899658"/>
                  <a:gd name="connsiteX2" fmla="*/ 1407175 w 1548732"/>
                  <a:gd name="connsiteY2" fmla="*/ 899608 h 899658"/>
                  <a:gd name="connsiteX3" fmla="*/ 1090360 w 1548732"/>
                  <a:gd name="connsiteY3" fmla="*/ 673481 h 899658"/>
                  <a:gd name="connsiteX4" fmla="*/ 773545 w 1548732"/>
                  <a:gd name="connsiteY4" fmla="*/ 899608 h 899658"/>
                  <a:gd name="connsiteX5" fmla="*/ 456730 w 1548732"/>
                  <a:gd name="connsiteY5" fmla="*/ 673481 h 899658"/>
                  <a:gd name="connsiteX6" fmla="*/ 139914 w 1548732"/>
                  <a:gd name="connsiteY6" fmla="*/ 899608 h 899658"/>
                  <a:gd name="connsiteX7" fmla="*/ -672 w 1548732"/>
                  <a:gd name="connsiteY7" fmla="*/ 811098 h 899658"/>
                  <a:gd name="connsiteX8" fmla="*/ -672 w 1548732"/>
                  <a:gd name="connsiteY8" fmla="*/ 786545 h 899658"/>
                  <a:gd name="connsiteX9" fmla="*/ 761070 w 1548732"/>
                  <a:gd name="connsiteY9" fmla="*/ 51 h 899658"/>
                  <a:gd name="connsiteX10" fmla="*/ 1547564 w 1548732"/>
                  <a:gd name="connsiteY10" fmla="*/ 761774 h 899658"/>
                  <a:gd name="connsiteX11" fmla="*/ 1547564 w 1548732"/>
                  <a:gd name="connsiteY11" fmla="*/ 786545 h 89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48732" h="899658">
                    <a:moveTo>
                      <a:pt x="1547960" y="786545"/>
                    </a:moveTo>
                    <a:cubicBezTo>
                      <a:pt x="1547960" y="794663"/>
                      <a:pt x="1547960" y="802980"/>
                      <a:pt x="1547960" y="811098"/>
                    </a:cubicBezTo>
                    <a:cubicBezTo>
                      <a:pt x="1513506" y="858422"/>
                      <a:pt x="1474894" y="899608"/>
                      <a:pt x="1407175" y="899608"/>
                    </a:cubicBezTo>
                    <a:cubicBezTo>
                      <a:pt x="1248768" y="899608"/>
                      <a:pt x="1248768" y="673481"/>
                      <a:pt x="1090360" y="673481"/>
                    </a:cubicBezTo>
                    <a:cubicBezTo>
                      <a:pt x="931952" y="673481"/>
                      <a:pt x="931952" y="899608"/>
                      <a:pt x="773545" y="899608"/>
                    </a:cubicBezTo>
                    <a:cubicBezTo>
                      <a:pt x="615137" y="899608"/>
                      <a:pt x="615137" y="673481"/>
                      <a:pt x="456730" y="673481"/>
                    </a:cubicBezTo>
                    <a:cubicBezTo>
                      <a:pt x="298322" y="673481"/>
                      <a:pt x="298322" y="899608"/>
                      <a:pt x="139914" y="899608"/>
                    </a:cubicBezTo>
                    <a:cubicBezTo>
                      <a:pt x="72394" y="899608"/>
                      <a:pt x="33782" y="858224"/>
                      <a:pt x="-672" y="811098"/>
                    </a:cubicBezTo>
                    <a:cubicBezTo>
                      <a:pt x="-672" y="802980"/>
                      <a:pt x="-672" y="794663"/>
                      <a:pt x="-672" y="786545"/>
                    </a:cubicBezTo>
                    <a:cubicBezTo>
                      <a:pt x="-7504" y="359003"/>
                      <a:pt x="333528" y="6883"/>
                      <a:pt x="761070" y="51"/>
                    </a:cubicBezTo>
                    <a:cubicBezTo>
                      <a:pt x="1188592" y="-6800"/>
                      <a:pt x="1540732" y="334252"/>
                      <a:pt x="1547564" y="761774"/>
                    </a:cubicBezTo>
                    <a:cubicBezTo>
                      <a:pt x="1547702" y="770031"/>
                      <a:pt x="1547702" y="778288"/>
                      <a:pt x="1547564" y="78654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81ECA62A-9A26-CDAA-B3B3-B5CFB7845DCC}"/>
                  </a:ext>
                </a:extLst>
              </p:cNvPr>
              <p:cNvSpPr/>
              <p:nvPr/>
            </p:nvSpPr>
            <p:spPr>
              <a:xfrm>
                <a:off x="758060" y="4512111"/>
                <a:ext cx="573039" cy="573039"/>
              </a:xfrm>
              <a:custGeom>
                <a:avLst/>
                <a:gdLst>
                  <a:gd name="connsiteX0" fmla="*/ 573039 w 573039"/>
                  <a:gd name="connsiteY0" fmla="*/ 286520 h 573039"/>
                  <a:gd name="connsiteX1" fmla="*/ 286520 w 573039"/>
                  <a:gd name="connsiteY1" fmla="*/ 573039 h 573039"/>
                  <a:gd name="connsiteX2" fmla="*/ 0 w 573039"/>
                  <a:gd name="connsiteY2" fmla="*/ 286520 h 573039"/>
                  <a:gd name="connsiteX3" fmla="*/ 286520 w 573039"/>
                  <a:gd name="connsiteY3" fmla="*/ 0 h 573039"/>
                  <a:gd name="connsiteX4" fmla="*/ 573039 w 573039"/>
                  <a:gd name="connsiteY4" fmla="*/ 286520 h 57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3039" h="573039">
                    <a:moveTo>
                      <a:pt x="573039" y="286520"/>
                    </a:moveTo>
                    <a:cubicBezTo>
                      <a:pt x="573039" y="444760"/>
                      <a:pt x="444760" y="573039"/>
                      <a:pt x="286520" y="573039"/>
                    </a:cubicBezTo>
                    <a:cubicBezTo>
                      <a:pt x="128279" y="573039"/>
                      <a:pt x="0" y="444760"/>
                      <a:pt x="0" y="286520"/>
                    </a:cubicBezTo>
                    <a:cubicBezTo>
                      <a:pt x="0" y="128279"/>
                      <a:pt x="128279" y="0"/>
                      <a:pt x="286520" y="0"/>
                    </a:cubicBezTo>
                    <a:cubicBezTo>
                      <a:pt x="444760" y="0"/>
                      <a:pt x="573039" y="128279"/>
                      <a:pt x="573039" y="286520"/>
                    </a:cubicBezTo>
                    <a:close/>
                  </a:path>
                </a:pathLst>
              </a:custGeom>
              <a:solidFill>
                <a:srgbClr val="BFCAD6"/>
              </a:solidFill>
              <a:ln w="197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572A1142-E47B-E0B7-1A33-6589D18F6D94}"/>
                  </a:ext>
                </a:extLst>
              </p:cNvPr>
              <p:cNvSpPr/>
              <p:nvPr/>
            </p:nvSpPr>
            <p:spPr>
              <a:xfrm>
                <a:off x="841818" y="4595869"/>
                <a:ext cx="405523" cy="405523"/>
              </a:xfrm>
              <a:custGeom>
                <a:avLst/>
                <a:gdLst>
                  <a:gd name="connsiteX0" fmla="*/ 201989 w 405523"/>
                  <a:gd name="connsiteY0" fmla="*/ 405474 h 405523"/>
                  <a:gd name="connsiteX1" fmla="*/ -773 w 405523"/>
                  <a:gd name="connsiteY1" fmla="*/ 202711 h 405523"/>
                  <a:gd name="connsiteX2" fmla="*/ 201989 w 405523"/>
                  <a:gd name="connsiteY2" fmla="*/ -50 h 405523"/>
                  <a:gd name="connsiteX3" fmla="*/ 404750 w 405523"/>
                  <a:gd name="connsiteY3" fmla="*/ 202711 h 405523"/>
                  <a:gd name="connsiteX4" fmla="*/ 201989 w 405523"/>
                  <a:gd name="connsiteY4" fmla="*/ 405474 h 405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5523" h="405523">
                    <a:moveTo>
                      <a:pt x="201989" y="405474"/>
                    </a:moveTo>
                    <a:cubicBezTo>
                      <a:pt x="90015" y="405474"/>
                      <a:pt x="-773" y="314686"/>
                      <a:pt x="-773" y="202711"/>
                    </a:cubicBezTo>
                    <a:cubicBezTo>
                      <a:pt x="-773" y="90737"/>
                      <a:pt x="90015" y="-50"/>
                      <a:pt x="201989" y="-50"/>
                    </a:cubicBezTo>
                    <a:cubicBezTo>
                      <a:pt x="313964" y="-50"/>
                      <a:pt x="404750" y="90737"/>
                      <a:pt x="404750" y="202711"/>
                    </a:cubicBezTo>
                    <a:cubicBezTo>
                      <a:pt x="404533" y="314607"/>
                      <a:pt x="313884" y="405255"/>
                      <a:pt x="201989" y="4054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FB55FF8D-C90B-D8DB-2EFF-C8742149DE8C}"/>
                  </a:ext>
                </a:extLst>
              </p:cNvPr>
              <p:cNvSpPr txBox="1"/>
              <p:nvPr/>
            </p:nvSpPr>
            <p:spPr>
              <a:xfrm>
                <a:off x="913774" y="4635509"/>
                <a:ext cx="261610" cy="3262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520" b="1" spc="0" baseline="0" dirty="0">
                    <a:ln/>
                    <a:solidFill>
                      <a:schemeClr val="bg1">
                        <a:lumMod val="95000"/>
                      </a:schemeClr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1</a:t>
                </a:r>
              </a:p>
            </p:txBody>
          </p: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A3D34247-EC63-5AEB-991B-03CD2DE35ADB}"/>
                  </a:ext>
                </a:extLst>
              </p:cNvPr>
              <p:cNvSpPr txBox="1"/>
              <p:nvPr/>
            </p:nvSpPr>
            <p:spPr>
              <a:xfrm>
                <a:off x="493194" y="5264444"/>
                <a:ext cx="11756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Dead Battery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57B85B3E-328C-314E-F393-21D95C2C7D37}"/>
                  </a:ext>
                </a:extLst>
              </p:cNvPr>
              <p:cNvSpPr txBox="1"/>
              <p:nvPr/>
            </p:nvSpPr>
            <p:spPr>
              <a:xfrm>
                <a:off x="3020152" y="5252701"/>
                <a:ext cx="11756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Didn't Charge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AAB7C053-0EEE-FA24-D17C-E9BBD0820E6A}"/>
                  </a:ext>
                </a:extLst>
              </p:cNvPr>
              <p:cNvSpPr txBox="1"/>
              <p:nvPr/>
            </p:nvSpPr>
            <p:spPr>
              <a:xfrm>
                <a:off x="5547110" y="5284196"/>
                <a:ext cx="11756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Belt Slipping</a:t>
                </a: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914DE075-340E-586E-41C9-8F4B201BDEEF}"/>
                  </a:ext>
                </a:extLst>
              </p:cNvPr>
              <p:cNvSpPr txBox="1"/>
              <p:nvPr/>
            </p:nvSpPr>
            <p:spPr>
              <a:xfrm>
                <a:off x="8034281" y="5264444"/>
                <a:ext cx="11756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Worn </a:t>
                </a:r>
              </a:p>
              <a:p>
                <a:pPr algn="ctr"/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Belt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0A9B0501-C4AC-471B-979B-37E6FE2B0FCE}"/>
                  </a:ext>
                </a:extLst>
              </p:cNvPr>
              <p:cNvSpPr txBox="1"/>
              <p:nvPr/>
            </p:nvSpPr>
            <p:spPr>
              <a:xfrm>
                <a:off x="10216121" y="5279794"/>
                <a:ext cx="186412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Didn’t Know To Change Belt</a:t>
                </a:r>
              </a:p>
            </p:txBody>
          </p: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5BE9B177-1808-A76A-CA88-0A9F33005055}"/>
                </a:ext>
              </a:extLst>
            </p:cNvPr>
            <p:cNvSpPr txBox="1"/>
            <p:nvPr/>
          </p:nvSpPr>
          <p:spPr>
            <a:xfrm>
              <a:off x="553037" y="3453408"/>
              <a:ext cx="97245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D5BD0F29-8EB6-6417-63D7-19C342783BC3}"/>
                </a:ext>
              </a:extLst>
            </p:cNvPr>
            <p:cNvSpPr txBox="1"/>
            <p:nvPr/>
          </p:nvSpPr>
          <p:spPr>
            <a:xfrm>
              <a:off x="3092755" y="3453408"/>
              <a:ext cx="97245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A3B0DB4A-D232-0A15-5966-D2311012BD95}"/>
                </a:ext>
              </a:extLst>
            </p:cNvPr>
            <p:cNvSpPr txBox="1"/>
            <p:nvPr/>
          </p:nvSpPr>
          <p:spPr>
            <a:xfrm>
              <a:off x="5632473" y="3453408"/>
              <a:ext cx="97245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52F67DDB-C5D4-CBD1-8A71-250408929B7E}"/>
                </a:ext>
              </a:extLst>
            </p:cNvPr>
            <p:cNvSpPr txBox="1"/>
            <p:nvPr/>
          </p:nvSpPr>
          <p:spPr>
            <a:xfrm>
              <a:off x="8172191" y="3453408"/>
              <a:ext cx="97245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0E7B4AE1-2D67-E561-26E4-520CC8A281C3}"/>
                </a:ext>
              </a:extLst>
            </p:cNvPr>
            <p:cNvSpPr txBox="1"/>
            <p:nvPr/>
          </p:nvSpPr>
          <p:spPr>
            <a:xfrm>
              <a:off x="10711907" y="3453408"/>
              <a:ext cx="97245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34224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E59E133E-C095-EB64-B421-8A2D2093BF8F}"/>
              </a:ext>
            </a:extLst>
          </p:cNvPr>
          <p:cNvGrpSpPr/>
          <p:nvPr/>
        </p:nvGrpSpPr>
        <p:grpSpPr>
          <a:xfrm>
            <a:off x="195942" y="2078553"/>
            <a:ext cx="11800115" cy="3208895"/>
            <a:chOff x="195942" y="2039157"/>
            <a:chExt cx="11800115" cy="3208895"/>
          </a:xfrm>
        </p:grpSpPr>
        <p:sp>
          <p:nvSpPr>
            <p:cNvPr id="53" name="Freeform 4">
              <a:extLst>
                <a:ext uri="{FF2B5EF4-FFF2-40B4-BE49-F238E27FC236}">
                  <a16:creationId xmlns:a16="http://schemas.microsoft.com/office/drawing/2014/main" id="{8EFA7FAF-C0A9-9170-62CC-FEF10D5B0ADD}"/>
                </a:ext>
              </a:extLst>
            </p:cNvPr>
            <p:cNvSpPr/>
            <p:nvPr/>
          </p:nvSpPr>
          <p:spPr>
            <a:xfrm>
              <a:off x="195942" y="2158172"/>
              <a:ext cx="2031189" cy="3089880"/>
            </a:xfrm>
            <a:custGeom>
              <a:avLst/>
              <a:gdLst/>
              <a:ahLst/>
              <a:cxnLst/>
              <a:rect l="l" t="t" r="r" b="b"/>
              <a:pathLst>
                <a:path w="812800" h="1236445">
                  <a:moveTo>
                    <a:pt x="65876" y="0"/>
                  </a:moveTo>
                  <a:lnTo>
                    <a:pt x="746924" y="0"/>
                  </a:lnTo>
                  <a:cubicBezTo>
                    <a:pt x="783306" y="0"/>
                    <a:pt x="812800" y="29494"/>
                    <a:pt x="812800" y="65876"/>
                  </a:cubicBezTo>
                  <a:lnTo>
                    <a:pt x="812800" y="1170569"/>
                  </a:lnTo>
                  <a:cubicBezTo>
                    <a:pt x="812800" y="1206951"/>
                    <a:pt x="783306" y="1236445"/>
                    <a:pt x="746924" y="1236445"/>
                  </a:cubicBezTo>
                  <a:lnTo>
                    <a:pt x="65876" y="1236445"/>
                  </a:lnTo>
                  <a:cubicBezTo>
                    <a:pt x="29494" y="1236445"/>
                    <a:pt x="0" y="1206951"/>
                    <a:pt x="0" y="1170569"/>
                  </a:cubicBezTo>
                  <a:lnTo>
                    <a:pt x="0" y="65876"/>
                  </a:lnTo>
                  <a:cubicBezTo>
                    <a:pt x="0" y="29494"/>
                    <a:pt x="29494" y="0"/>
                    <a:pt x="65876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 w="1445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">
              <a:extLst>
                <a:ext uri="{FF2B5EF4-FFF2-40B4-BE49-F238E27FC236}">
                  <a16:creationId xmlns:a16="http://schemas.microsoft.com/office/drawing/2014/main" id="{B1CE5CBB-DEA6-BA1D-3A65-D485285EF962}"/>
                </a:ext>
              </a:extLst>
            </p:cNvPr>
            <p:cNvSpPr txBox="1"/>
            <p:nvPr/>
          </p:nvSpPr>
          <p:spPr>
            <a:xfrm>
              <a:off x="195942" y="2039157"/>
              <a:ext cx="2031189" cy="21502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 sz="400">
                <a:latin typeface="Montserrat" panose="00000500000000000000" pitchFamily="2" charset="0"/>
              </a:endParaRPr>
            </a:p>
          </p:txBody>
        </p:sp>
        <p:sp>
          <p:nvSpPr>
            <p:cNvPr id="51" name="Freeform 7">
              <a:extLst>
                <a:ext uri="{FF2B5EF4-FFF2-40B4-BE49-F238E27FC236}">
                  <a16:creationId xmlns:a16="http://schemas.microsoft.com/office/drawing/2014/main" id="{4EA5B012-C1B1-F1BB-1375-7A07768D3683}"/>
                </a:ext>
              </a:extLst>
            </p:cNvPr>
            <p:cNvSpPr/>
            <p:nvPr/>
          </p:nvSpPr>
          <p:spPr>
            <a:xfrm>
              <a:off x="356454" y="2319682"/>
              <a:ext cx="1710164" cy="2041842"/>
            </a:xfrm>
            <a:custGeom>
              <a:avLst/>
              <a:gdLst/>
              <a:ahLst/>
              <a:cxnLst/>
              <a:rect l="l" t="t" r="r" b="b"/>
              <a:pathLst>
                <a:path w="812800" h="970438">
                  <a:moveTo>
                    <a:pt x="78242" y="0"/>
                  </a:moveTo>
                  <a:lnTo>
                    <a:pt x="734558" y="0"/>
                  </a:lnTo>
                  <a:cubicBezTo>
                    <a:pt x="777770" y="0"/>
                    <a:pt x="812800" y="35030"/>
                    <a:pt x="812800" y="78242"/>
                  </a:cubicBezTo>
                  <a:lnTo>
                    <a:pt x="812800" y="892196"/>
                  </a:lnTo>
                  <a:cubicBezTo>
                    <a:pt x="812800" y="935408"/>
                    <a:pt x="777770" y="970438"/>
                    <a:pt x="734558" y="970438"/>
                  </a:cubicBezTo>
                  <a:lnTo>
                    <a:pt x="78242" y="970438"/>
                  </a:lnTo>
                  <a:cubicBezTo>
                    <a:pt x="35030" y="970438"/>
                    <a:pt x="0" y="935408"/>
                    <a:pt x="0" y="892196"/>
                  </a:cubicBezTo>
                  <a:lnTo>
                    <a:pt x="0" y="78242"/>
                  </a:lnTo>
                  <a:cubicBezTo>
                    <a:pt x="0" y="35030"/>
                    <a:pt x="35030" y="0"/>
                    <a:pt x="78242" y="0"/>
                  </a:cubicBezTo>
                  <a:close/>
                </a:path>
              </a:pathLst>
            </a:custGeom>
            <a:solidFill>
              <a:srgbClr val="F7F7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8">
              <a:extLst>
                <a:ext uri="{FF2B5EF4-FFF2-40B4-BE49-F238E27FC236}">
                  <a16:creationId xmlns:a16="http://schemas.microsoft.com/office/drawing/2014/main" id="{8414EC13-32E2-1862-9896-1D318E9D4764}"/>
                </a:ext>
              </a:extLst>
            </p:cNvPr>
            <p:cNvSpPr txBox="1"/>
            <p:nvPr/>
          </p:nvSpPr>
          <p:spPr>
            <a:xfrm>
              <a:off x="356454" y="2219477"/>
              <a:ext cx="1710164" cy="1810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 sz="400">
                <a:latin typeface="Montserrat" panose="00000500000000000000" pitchFamily="2" charset="0"/>
              </a:endParaRPr>
            </a:p>
          </p:txBody>
        </p:sp>
        <p:sp>
          <p:nvSpPr>
            <p:cNvPr id="41" name="Freeform 28">
              <a:extLst>
                <a:ext uri="{FF2B5EF4-FFF2-40B4-BE49-F238E27FC236}">
                  <a16:creationId xmlns:a16="http://schemas.microsoft.com/office/drawing/2014/main" id="{29651E32-6423-963F-77F7-AB0119C40CF3}"/>
                </a:ext>
              </a:extLst>
            </p:cNvPr>
            <p:cNvSpPr/>
            <p:nvPr/>
          </p:nvSpPr>
          <p:spPr>
            <a:xfrm>
              <a:off x="2624936" y="2158172"/>
              <a:ext cx="2031189" cy="3089880"/>
            </a:xfrm>
            <a:custGeom>
              <a:avLst/>
              <a:gdLst/>
              <a:ahLst/>
              <a:cxnLst/>
              <a:rect l="l" t="t" r="r" b="b"/>
              <a:pathLst>
                <a:path w="812800" h="1236445">
                  <a:moveTo>
                    <a:pt x="65876" y="0"/>
                  </a:moveTo>
                  <a:lnTo>
                    <a:pt x="746924" y="0"/>
                  </a:lnTo>
                  <a:cubicBezTo>
                    <a:pt x="783306" y="0"/>
                    <a:pt x="812800" y="29494"/>
                    <a:pt x="812800" y="65876"/>
                  </a:cubicBezTo>
                  <a:lnTo>
                    <a:pt x="812800" y="1170569"/>
                  </a:lnTo>
                  <a:cubicBezTo>
                    <a:pt x="812800" y="1206951"/>
                    <a:pt x="783306" y="1236445"/>
                    <a:pt x="746924" y="1236445"/>
                  </a:cubicBezTo>
                  <a:lnTo>
                    <a:pt x="65876" y="1236445"/>
                  </a:lnTo>
                  <a:cubicBezTo>
                    <a:pt x="29494" y="1236445"/>
                    <a:pt x="0" y="1206951"/>
                    <a:pt x="0" y="1170569"/>
                  </a:cubicBezTo>
                  <a:lnTo>
                    <a:pt x="0" y="65876"/>
                  </a:lnTo>
                  <a:cubicBezTo>
                    <a:pt x="0" y="29494"/>
                    <a:pt x="29494" y="0"/>
                    <a:pt x="65876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0" scaled="1"/>
            </a:gradFill>
            <a:ln w="1445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AA31CC12-5589-F70C-72AB-C7DE56188226}"/>
                </a:ext>
              </a:extLst>
            </p:cNvPr>
            <p:cNvSpPr/>
            <p:nvPr/>
          </p:nvSpPr>
          <p:spPr>
            <a:xfrm>
              <a:off x="2785448" y="2319682"/>
              <a:ext cx="1710164" cy="2041842"/>
            </a:xfrm>
            <a:custGeom>
              <a:avLst/>
              <a:gdLst/>
              <a:ahLst/>
              <a:cxnLst/>
              <a:rect l="l" t="t" r="r" b="b"/>
              <a:pathLst>
                <a:path w="812800" h="970438">
                  <a:moveTo>
                    <a:pt x="78242" y="0"/>
                  </a:moveTo>
                  <a:lnTo>
                    <a:pt x="734558" y="0"/>
                  </a:lnTo>
                  <a:cubicBezTo>
                    <a:pt x="777770" y="0"/>
                    <a:pt x="812800" y="35030"/>
                    <a:pt x="812800" y="78242"/>
                  </a:cubicBezTo>
                  <a:lnTo>
                    <a:pt x="812800" y="892196"/>
                  </a:lnTo>
                  <a:cubicBezTo>
                    <a:pt x="812800" y="935408"/>
                    <a:pt x="777770" y="970438"/>
                    <a:pt x="734558" y="970438"/>
                  </a:cubicBezTo>
                  <a:lnTo>
                    <a:pt x="78242" y="970438"/>
                  </a:lnTo>
                  <a:cubicBezTo>
                    <a:pt x="35030" y="970438"/>
                    <a:pt x="0" y="935408"/>
                    <a:pt x="0" y="892196"/>
                  </a:cubicBezTo>
                  <a:lnTo>
                    <a:pt x="0" y="78242"/>
                  </a:lnTo>
                  <a:cubicBezTo>
                    <a:pt x="0" y="35030"/>
                    <a:pt x="35030" y="0"/>
                    <a:pt x="78242" y="0"/>
                  </a:cubicBezTo>
                  <a:close/>
                </a:path>
              </a:pathLst>
            </a:custGeom>
            <a:solidFill>
              <a:srgbClr val="F7F7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32">
              <a:extLst>
                <a:ext uri="{FF2B5EF4-FFF2-40B4-BE49-F238E27FC236}">
                  <a16:creationId xmlns:a16="http://schemas.microsoft.com/office/drawing/2014/main" id="{6906A1E5-768C-9114-5B58-D1E554398BB0}"/>
                </a:ext>
              </a:extLst>
            </p:cNvPr>
            <p:cNvSpPr txBox="1"/>
            <p:nvPr/>
          </p:nvSpPr>
          <p:spPr>
            <a:xfrm>
              <a:off x="2785448" y="2219477"/>
              <a:ext cx="1710164" cy="1810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 sz="400">
                <a:latin typeface="Montserrat" panose="00000500000000000000" pitchFamily="2" charset="0"/>
              </a:endParaRPr>
            </a:p>
          </p:txBody>
        </p:sp>
        <p:sp>
          <p:nvSpPr>
            <p:cNvPr id="35" name="Freeform 40">
              <a:extLst>
                <a:ext uri="{FF2B5EF4-FFF2-40B4-BE49-F238E27FC236}">
                  <a16:creationId xmlns:a16="http://schemas.microsoft.com/office/drawing/2014/main" id="{B821958B-AC16-0865-E47C-B14A01368E76}"/>
                </a:ext>
              </a:extLst>
            </p:cNvPr>
            <p:cNvSpPr/>
            <p:nvPr/>
          </p:nvSpPr>
          <p:spPr>
            <a:xfrm>
              <a:off x="5053930" y="2158172"/>
              <a:ext cx="2031189" cy="3089880"/>
            </a:xfrm>
            <a:custGeom>
              <a:avLst/>
              <a:gdLst/>
              <a:ahLst/>
              <a:cxnLst/>
              <a:rect l="l" t="t" r="r" b="b"/>
              <a:pathLst>
                <a:path w="812800" h="1236445">
                  <a:moveTo>
                    <a:pt x="65876" y="0"/>
                  </a:moveTo>
                  <a:lnTo>
                    <a:pt x="746924" y="0"/>
                  </a:lnTo>
                  <a:cubicBezTo>
                    <a:pt x="783306" y="0"/>
                    <a:pt x="812800" y="29494"/>
                    <a:pt x="812800" y="65876"/>
                  </a:cubicBezTo>
                  <a:lnTo>
                    <a:pt x="812800" y="1170569"/>
                  </a:lnTo>
                  <a:cubicBezTo>
                    <a:pt x="812800" y="1206951"/>
                    <a:pt x="783306" y="1236445"/>
                    <a:pt x="746924" y="1236445"/>
                  </a:cubicBezTo>
                  <a:lnTo>
                    <a:pt x="65876" y="1236445"/>
                  </a:lnTo>
                  <a:cubicBezTo>
                    <a:pt x="29494" y="1236445"/>
                    <a:pt x="0" y="1206951"/>
                    <a:pt x="0" y="1170569"/>
                  </a:cubicBezTo>
                  <a:lnTo>
                    <a:pt x="0" y="65876"/>
                  </a:lnTo>
                  <a:cubicBezTo>
                    <a:pt x="0" y="29494"/>
                    <a:pt x="29494" y="0"/>
                    <a:pt x="65876" y="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0" scaled="1"/>
            </a:gradFill>
            <a:ln w="1445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43">
              <a:extLst>
                <a:ext uri="{FF2B5EF4-FFF2-40B4-BE49-F238E27FC236}">
                  <a16:creationId xmlns:a16="http://schemas.microsoft.com/office/drawing/2014/main" id="{198A9D72-B15F-9BE2-E8A4-F588C7DF6630}"/>
                </a:ext>
              </a:extLst>
            </p:cNvPr>
            <p:cNvSpPr/>
            <p:nvPr/>
          </p:nvSpPr>
          <p:spPr>
            <a:xfrm>
              <a:off x="5214442" y="2319682"/>
              <a:ext cx="1710164" cy="2041842"/>
            </a:xfrm>
            <a:custGeom>
              <a:avLst/>
              <a:gdLst/>
              <a:ahLst/>
              <a:cxnLst/>
              <a:rect l="l" t="t" r="r" b="b"/>
              <a:pathLst>
                <a:path w="812800" h="970438">
                  <a:moveTo>
                    <a:pt x="78242" y="0"/>
                  </a:moveTo>
                  <a:lnTo>
                    <a:pt x="734558" y="0"/>
                  </a:lnTo>
                  <a:cubicBezTo>
                    <a:pt x="777770" y="0"/>
                    <a:pt x="812800" y="35030"/>
                    <a:pt x="812800" y="78242"/>
                  </a:cubicBezTo>
                  <a:lnTo>
                    <a:pt x="812800" y="892196"/>
                  </a:lnTo>
                  <a:cubicBezTo>
                    <a:pt x="812800" y="935408"/>
                    <a:pt x="777770" y="970438"/>
                    <a:pt x="734558" y="970438"/>
                  </a:cubicBezTo>
                  <a:lnTo>
                    <a:pt x="78242" y="970438"/>
                  </a:lnTo>
                  <a:cubicBezTo>
                    <a:pt x="35030" y="970438"/>
                    <a:pt x="0" y="935408"/>
                    <a:pt x="0" y="892196"/>
                  </a:cubicBezTo>
                  <a:lnTo>
                    <a:pt x="0" y="78242"/>
                  </a:lnTo>
                  <a:cubicBezTo>
                    <a:pt x="0" y="35030"/>
                    <a:pt x="35030" y="0"/>
                    <a:pt x="78242" y="0"/>
                  </a:cubicBezTo>
                  <a:close/>
                </a:path>
              </a:pathLst>
            </a:custGeom>
            <a:solidFill>
              <a:srgbClr val="F7F7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44">
              <a:extLst>
                <a:ext uri="{FF2B5EF4-FFF2-40B4-BE49-F238E27FC236}">
                  <a16:creationId xmlns:a16="http://schemas.microsoft.com/office/drawing/2014/main" id="{58A471D4-2F7B-FF38-691A-986D68BC0E1A}"/>
                </a:ext>
              </a:extLst>
            </p:cNvPr>
            <p:cNvSpPr txBox="1"/>
            <p:nvPr/>
          </p:nvSpPr>
          <p:spPr>
            <a:xfrm>
              <a:off x="5214442" y="2219477"/>
              <a:ext cx="1710164" cy="1810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 sz="400">
                <a:latin typeface="Montserrat" panose="00000500000000000000" pitchFamily="2" charset="0"/>
              </a:endParaRPr>
            </a:p>
          </p:txBody>
        </p: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E0F5091D-F500-D815-6D62-4973A2F521DA}"/>
                </a:ext>
              </a:extLst>
            </p:cNvPr>
            <p:cNvGrpSpPr/>
            <p:nvPr/>
          </p:nvGrpSpPr>
          <p:grpSpPr>
            <a:xfrm>
              <a:off x="7482925" y="2158172"/>
              <a:ext cx="2031189" cy="3089880"/>
              <a:chOff x="0" y="0"/>
              <a:chExt cx="812800" cy="1236445"/>
            </a:xfrm>
          </p:grpSpPr>
          <p:sp>
            <p:nvSpPr>
              <p:cNvPr id="47" name="Freeform 16">
                <a:extLst>
                  <a:ext uri="{FF2B5EF4-FFF2-40B4-BE49-F238E27FC236}">
                    <a16:creationId xmlns:a16="http://schemas.microsoft.com/office/drawing/2014/main" id="{2F735FCD-7EC6-F6D6-299C-D5FA605FE16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123644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236445">
                    <a:moveTo>
                      <a:pt x="65876" y="0"/>
                    </a:moveTo>
                    <a:lnTo>
                      <a:pt x="746924" y="0"/>
                    </a:lnTo>
                    <a:cubicBezTo>
                      <a:pt x="783306" y="0"/>
                      <a:pt x="812800" y="29494"/>
                      <a:pt x="812800" y="65876"/>
                    </a:cubicBezTo>
                    <a:lnTo>
                      <a:pt x="812800" y="1170569"/>
                    </a:lnTo>
                    <a:cubicBezTo>
                      <a:pt x="812800" y="1206951"/>
                      <a:pt x="783306" y="1236445"/>
                      <a:pt x="746924" y="1236445"/>
                    </a:cubicBezTo>
                    <a:lnTo>
                      <a:pt x="65876" y="1236445"/>
                    </a:lnTo>
                    <a:cubicBezTo>
                      <a:pt x="29494" y="1236445"/>
                      <a:pt x="0" y="1206951"/>
                      <a:pt x="0" y="1170569"/>
                    </a:cubicBezTo>
                    <a:lnTo>
                      <a:pt x="0" y="65876"/>
                    </a:lnTo>
                    <a:cubicBezTo>
                      <a:pt x="0" y="29494"/>
                      <a:pt x="29494" y="0"/>
                      <a:pt x="6587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50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0" scaled="1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Box 17">
                <a:extLst>
                  <a:ext uri="{FF2B5EF4-FFF2-40B4-BE49-F238E27FC236}">
                    <a16:creationId xmlns:a16="http://schemas.microsoft.com/office/drawing/2014/main" id="{ADE81B16-1C12-0B06-0F63-8CC796DB495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 sz="40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EB2A01CD-553F-C48C-322B-46C469AD1122}"/>
                </a:ext>
              </a:extLst>
            </p:cNvPr>
            <p:cNvGrpSpPr/>
            <p:nvPr/>
          </p:nvGrpSpPr>
          <p:grpSpPr>
            <a:xfrm>
              <a:off x="7643437" y="2319682"/>
              <a:ext cx="1710164" cy="2041842"/>
              <a:chOff x="0" y="0"/>
              <a:chExt cx="812800" cy="970438"/>
            </a:xfrm>
          </p:grpSpPr>
          <p:sp>
            <p:nvSpPr>
              <p:cNvPr id="45" name="Freeform 19">
                <a:extLst>
                  <a:ext uri="{FF2B5EF4-FFF2-40B4-BE49-F238E27FC236}">
                    <a16:creationId xmlns:a16="http://schemas.microsoft.com/office/drawing/2014/main" id="{6C243FC0-4069-55CF-5502-8EC5FE5BAA6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97043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970438">
                    <a:moveTo>
                      <a:pt x="78242" y="0"/>
                    </a:moveTo>
                    <a:lnTo>
                      <a:pt x="734558" y="0"/>
                    </a:lnTo>
                    <a:cubicBezTo>
                      <a:pt x="777770" y="0"/>
                      <a:pt x="812800" y="35030"/>
                      <a:pt x="812800" y="78242"/>
                    </a:cubicBezTo>
                    <a:lnTo>
                      <a:pt x="812800" y="892196"/>
                    </a:lnTo>
                    <a:cubicBezTo>
                      <a:pt x="812800" y="935408"/>
                      <a:pt x="777770" y="970438"/>
                      <a:pt x="734558" y="970438"/>
                    </a:cubicBezTo>
                    <a:lnTo>
                      <a:pt x="78242" y="970438"/>
                    </a:lnTo>
                    <a:cubicBezTo>
                      <a:pt x="35030" y="970438"/>
                      <a:pt x="0" y="935408"/>
                      <a:pt x="0" y="892196"/>
                    </a:cubicBezTo>
                    <a:lnTo>
                      <a:pt x="0" y="78242"/>
                    </a:lnTo>
                    <a:cubicBezTo>
                      <a:pt x="0" y="35030"/>
                      <a:pt x="35030" y="0"/>
                      <a:pt x="78242" y="0"/>
                    </a:cubicBezTo>
                    <a:close/>
                  </a:path>
                </a:pathLst>
              </a:custGeom>
              <a:solidFill>
                <a:srgbClr val="F7F7F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TextBox 20">
                <a:extLst>
                  <a:ext uri="{FF2B5EF4-FFF2-40B4-BE49-F238E27FC236}">
                    <a16:creationId xmlns:a16="http://schemas.microsoft.com/office/drawing/2014/main" id="{D41124F4-00F6-E50D-F37C-9B517959D554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 sz="40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11" name="Group 15">
              <a:extLst>
                <a:ext uri="{FF2B5EF4-FFF2-40B4-BE49-F238E27FC236}">
                  <a16:creationId xmlns:a16="http://schemas.microsoft.com/office/drawing/2014/main" id="{A69A1D2B-B55A-5812-64F2-33A0618F948A}"/>
                </a:ext>
              </a:extLst>
            </p:cNvPr>
            <p:cNvGrpSpPr/>
            <p:nvPr/>
          </p:nvGrpSpPr>
          <p:grpSpPr>
            <a:xfrm>
              <a:off x="9964868" y="2158172"/>
              <a:ext cx="2031189" cy="3089880"/>
              <a:chOff x="0" y="0"/>
              <a:chExt cx="812800" cy="1236445"/>
            </a:xfrm>
          </p:grpSpPr>
          <p:sp>
            <p:nvSpPr>
              <p:cNvPr id="119" name="Freeform 16">
                <a:extLst>
                  <a:ext uri="{FF2B5EF4-FFF2-40B4-BE49-F238E27FC236}">
                    <a16:creationId xmlns:a16="http://schemas.microsoft.com/office/drawing/2014/main" id="{23AFE8B2-117F-7C60-1F00-0967F2C6B5D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123644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236445">
                    <a:moveTo>
                      <a:pt x="65876" y="0"/>
                    </a:moveTo>
                    <a:lnTo>
                      <a:pt x="746924" y="0"/>
                    </a:lnTo>
                    <a:cubicBezTo>
                      <a:pt x="783306" y="0"/>
                      <a:pt x="812800" y="29494"/>
                      <a:pt x="812800" y="65876"/>
                    </a:cubicBezTo>
                    <a:lnTo>
                      <a:pt x="812800" y="1170569"/>
                    </a:lnTo>
                    <a:cubicBezTo>
                      <a:pt x="812800" y="1206951"/>
                      <a:pt x="783306" y="1236445"/>
                      <a:pt x="746924" y="1236445"/>
                    </a:cubicBezTo>
                    <a:lnTo>
                      <a:pt x="65876" y="1236445"/>
                    </a:lnTo>
                    <a:cubicBezTo>
                      <a:pt x="29494" y="1236445"/>
                      <a:pt x="0" y="1206951"/>
                      <a:pt x="0" y="1170569"/>
                    </a:cubicBezTo>
                    <a:lnTo>
                      <a:pt x="0" y="65876"/>
                    </a:lnTo>
                    <a:cubicBezTo>
                      <a:pt x="0" y="29494"/>
                      <a:pt x="29494" y="0"/>
                      <a:pt x="6587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5200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TextBox 17">
                <a:extLst>
                  <a:ext uri="{FF2B5EF4-FFF2-40B4-BE49-F238E27FC236}">
                    <a16:creationId xmlns:a16="http://schemas.microsoft.com/office/drawing/2014/main" id="{BBD0C98D-EC75-9ABB-4049-336B1FDFE0E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 sz="40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12" name="Group 18">
              <a:extLst>
                <a:ext uri="{FF2B5EF4-FFF2-40B4-BE49-F238E27FC236}">
                  <a16:creationId xmlns:a16="http://schemas.microsoft.com/office/drawing/2014/main" id="{E7AC00EF-9853-541D-5A58-5AFA6D008467}"/>
                </a:ext>
              </a:extLst>
            </p:cNvPr>
            <p:cNvGrpSpPr/>
            <p:nvPr/>
          </p:nvGrpSpPr>
          <p:grpSpPr>
            <a:xfrm>
              <a:off x="10125380" y="2319682"/>
              <a:ext cx="1710164" cy="2041842"/>
              <a:chOff x="0" y="0"/>
              <a:chExt cx="812800" cy="970438"/>
            </a:xfrm>
          </p:grpSpPr>
          <p:sp>
            <p:nvSpPr>
              <p:cNvPr id="117" name="Freeform 19">
                <a:extLst>
                  <a:ext uri="{FF2B5EF4-FFF2-40B4-BE49-F238E27FC236}">
                    <a16:creationId xmlns:a16="http://schemas.microsoft.com/office/drawing/2014/main" id="{7194BA3C-4F94-2563-0917-A9031963874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97043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970438">
                    <a:moveTo>
                      <a:pt x="78242" y="0"/>
                    </a:moveTo>
                    <a:lnTo>
                      <a:pt x="734558" y="0"/>
                    </a:lnTo>
                    <a:cubicBezTo>
                      <a:pt x="777770" y="0"/>
                      <a:pt x="812800" y="35030"/>
                      <a:pt x="812800" y="78242"/>
                    </a:cubicBezTo>
                    <a:lnTo>
                      <a:pt x="812800" y="892196"/>
                    </a:lnTo>
                    <a:cubicBezTo>
                      <a:pt x="812800" y="935408"/>
                      <a:pt x="777770" y="970438"/>
                      <a:pt x="734558" y="970438"/>
                    </a:cubicBezTo>
                    <a:lnTo>
                      <a:pt x="78242" y="970438"/>
                    </a:lnTo>
                    <a:cubicBezTo>
                      <a:pt x="35030" y="970438"/>
                      <a:pt x="0" y="935408"/>
                      <a:pt x="0" y="892196"/>
                    </a:cubicBezTo>
                    <a:lnTo>
                      <a:pt x="0" y="78242"/>
                    </a:lnTo>
                    <a:cubicBezTo>
                      <a:pt x="0" y="35030"/>
                      <a:pt x="35030" y="0"/>
                      <a:pt x="78242" y="0"/>
                    </a:cubicBezTo>
                    <a:close/>
                  </a:path>
                </a:pathLst>
              </a:custGeom>
              <a:solidFill>
                <a:srgbClr val="F7F7F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TextBox 20">
                <a:extLst>
                  <a:ext uri="{FF2B5EF4-FFF2-40B4-BE49-F238E27FC236}">
                    <a16:creationId xmlns:a16="http://schemas.microsoft.com/office/drawing/2014/main" id="{A8628928-6843-B2E7-055D-484AFFA25F9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 sz="400">
                  <a:latin typeface="Montserrat" panose="00000500000000000000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2E65F1-5604-D4C1-0982-EC7722FB9F87}"/>
                </a:ext>
              </a:extLst>
            </p:cNvPr>
            <p:cNvSpPr txBox="1"/>
            <p:nvPr/>
          </p:nvSpPr>
          <p:spPr>
            <a:xfrm>
              <a:off x="519525" y="2917153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Dead Battery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AE6B69-940F-DA25-5DFF-1E647A372CE6}"/>
                </a:ext>
              </a:extLst>
            </p:cNvPr>
            <p:cNvSpPr txBox="1"/>
            <p:nvPr/>
          </p:nvSpPr>
          <p:spPr>
            <a:xfrm>
              <a:off x="2971237" y="2917153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Didn't Charge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8993142-8EC3-39C8-1B81-B92F66A0CC80}"/>
                </a:ext>
              </a:extLst>
            </p:cNvPr>
            <p:cNvSpPr txBox="1"/>
            <p:nvPr/>
          </p:nvSpPr>
          <p:spPr>
            <a:xfrm>
              <a:off x="5422949" y="2917153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Belt Slipping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E6B13B-FD94-2BE2-9C4E-925BA89D4A7B}"/>
                </a:ext>
              </a:extLst>
            </p:cNvPr>
            <p:cNvSpPr txBox="1"/>
            <p:nvPr/>
          </p:nvSpPr>
          <p:spPr>
            <a:xfrm>
              <a:off x="7874660" y="2917153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Worn </a:t>
              </a:r>
            </a:p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Belt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9704B6-F8D0-D929-1431-5B5EC4FA3A41}"/>
                </a:ext>
              </a:extLst>
            </p:cNvPr>
            <p:cNvSpPr txBox="1"/>
            <p:nvPr/>
          </p:nvSpPr>
          <p:spPr>
            <a:xfrm>
              <a:off x="10218128" y="2781182"/>
              <a:ext cx="15246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Didn’t Know To Change Belt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E7139F-37BA-E554-DC05-E3937A7E4A0C}"/>
                </a:ext>
              </a:extLst>
            </p:cNvPr>
            <p:cNvSpPr txBox="1"/>
            <p:nvPr/>
          </p:nvSpPr>
          <p:spPr>
            <a:xfrm>
              <a:off x="657350" y="4771288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AA5BA5A-7B22-46F8-7B0F-2960CB1FD42D}"/>
                </a:ext>
              </a:extLst>
            </p:cNvPr>
            <p:cNvSpPr txBox="1"/>
            <p:nvPr/>
          </p:nvSpPr>
          <p:spPr>
            <a:xfrm>
              <a:off x="3076517" y="4771288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8A54288-187F-478A-E652-AE5592E345C7}"/>
                </a:ext>
              </a:extLst>
            </p:cNvPr>
            <p:cNvSpPr txBox="1"/>
            <p:nvPr/>
          </p:nvSpPr>
          <p:spPr>
            <a:xfrm>
              <a:off x="5538748" y="4771288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75DC2E8-9512-D343-6D44-90FE5CD6D2F4}"/>
                </a:ext>
              </a:extLst>
            </p:cNvPr>
            <p:cNvSpPr txBox="1"/>
            <p:nvPr/>
          </p:nvSpPr>
          <p:spPr>
            <a:xfrm>
              <a:off x="7934505" y="4771288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B3945DB-930C-8F87-0939-A030DB7B30B8}"/>
                </a:ext>
              </a:extLst>
            </p:cNvPr>
            <p:cNvSpPr txBox="1"/>
            <p:nvPr/>
          </p:nvSpPr>
          <p:spPr>
            <a:xfrm>
              <a:off x="10426281" y="4771288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B3E94A4-1E55-3DFB-DBCC-EE06AE2B11A0}"/>
                </a:ext>
              </a:extLst>
            </p:cNvPr>
            <p:cNvGrpSpPr/>
            <p:nvPr/>
          </p:nvGrpSpPr>
          <p:grpSpPr>
            <a:xfrm>
              <a:off x="882621" y="4032608"/>
              <a:ext cx="10426755" cy="657831"/>
              <a:chOff x="882621" y="4032608"/>
              <a:chExt cx="10426755" cy="657831"/>
            </a:xfrm>
          </p:grpSpPr>
          <p:sp>
            <p:nvSpPr>
              <p:cNvPr id="49" name="Freeform 10">
                <a:extLst>
                  <a:ext uri="{FF2B5EF4-FFF2-40B4-BE49-F238E27FC236}">
                    <a16:creationId xmlns:a16="http://schemas.microsoft.com/office/drawing/2014/main" id="{143F7077-6806-8FC4-0FAB-782F733FA94F}"/>
                  </a:ext>
                </a:extLst>
              </p:cNvPr>
              <p:cNvSpPr/>
              <p:nvPr/>
            </p:nvSpPr>
            <p:spPr>
              <a:xfrm>
                <a:off x="882621" y="4032608"/>
                <a:ext cx="657830" cy="657831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4">
                <a:extLst>
                  <a:ext uri="{FF2B5EF4-FFF2-40B4-BE49-F238E27FC236}">
                    <a16:creationId xmlns:a16="http://schemas.microsoft.com/office/drawing/2014/main" id="{127086EE-B708-75CB-8F70-699CADF7D0D4}"/>
                  </a:ext>
                </a:extLst>
              </p:cNvPr>
              <p:cNvSpPr/>
              <p:nvPr/>
            </p:nvSpPr>
            <p:spPr>
              <a:xfrm>
                <a:off x="3311615" y="4032608"/>
                <a:ext cx="657830" cy="657831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46">
                <a:extLst>
                  <a:ext uri="{FF2B5EF4-FFF2-40B4-BE49-F238E27FC236}">
                    <a16:creationId xmlns:a16="http://schemas.microsoft.com/office/drawing/2014/main" id="{292E0184-C452-1355-EC33-7B5E760578BF}"/>
                  </a:ext>
                </a:extLst>
              </p:cNvPr>
              <p:cNvSpPr/>
              <p:nvPr/>
            </p:nvSpPr>
            <p:spPr>
              <a:xfrm>
                <a:off x="5740609" y="4032608"/>
                <a:ext cx="657830" cy="657831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DBE096C4-FEBB-8750-740C-5377A35447B3}"/>
                  </a:ext>
                </a:extLst>
              </p:cNvPr>
              <p:cNvSpPr/>
              <p:nvPr/>
            </p:nvSpPr>
            <p:spPr>
              <a:xfrm>
                <a:off x="8169603" y="4032608"/>
                <a:ext cx="657830" cy="657831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50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0" scaled="1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22">
                <a:extLst>
                  <a:ext uri="{FF2B5EF4-FFF2-40B4-BE49-F238E27FC236}">
                    <a16:creationId xmlns:a16="http://schemas.microsoft.com/office/drawing/2014/main" id="{4B2F5D60-D5E4-07B0-D849-188BEB3ECB44}"/>
                  </a:ext>
                </a:extLst>
              </p:cNvPr>
              <p:cNvSpPr/>
              <p:nvPr/>
            </p:nvSpPr>
            <p:spPr>
              <a:xfrm>
                <a:off x="10651546" y="4032608"/>
                <a:ext cx="657830" cy="657831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5200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02703614-C47A-5C6D-3321-3E915B38482E}"/>
                  </a:ext>
                </a:extLst>
              </p:cNvPr>
              <p:cNvSpPr/>
              <p:nvPr/>
            </p:nvSpPr>
            <p:spPr>
              <a:xfrm>
                <a:off x="920359" y="4070346"/>
                <a:ext cx="582354" cy="5823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01</a:t>
                </a:r>
                <a:endPara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0270596-2278-E36A-CDEB-F3B6CB1B0D4A}"/>
                  </a:ext>
                </a:extLst>
              </p:cNvPr>
              <p:cNvSpPr/>
              <p:nvPr/>
            </p:nvSpPr>
            <p:spPr>
              <a:xfrm>
                <a:off x="3349353" y="4070346"/>
                <a:ext cx="582354" cy="5823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02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FEDDA88-DBDB-89C6-1FDB-2806A928AB40}"/>
                  </a:ext>
                </a:extLst>
              </p:cNvPr>
              <p:cNvSpPr/>
              <p:nvPr/>
            </p:nvSpPr>
            <p:spPr>
              <a:xfrm>
                <a:off x="5778347" y="4070346"/>
                <a:ext cx="582354" cy="5823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03</a:t>
                </a: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5831121-2E55-0D44-216E-FD8AD04413D8}"/>
                  </a:ext>
                </a:extLst>
              </p:cNvPr>
              <p:cNvSpPr/>
              <p:nvPr/>
            </p:nvSpPr>
            <p:spPr>
              <a:xfrm>
                <a:off x="8207341" y="4070346"/>
                <a:ext cx="582354" cy="5823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04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E42CEFA-C89D-F715-2B6D-A3B2D5582746}"/>
                  </a:ext>
                </a:extLst>
              </p:cNvPr>
              <p:cNvSpPr/>
              <p:nvPr/>
            </p:nvSpPr>
            <p:spPr>
              <a:xfrm>
                <a:off x="10689284" y="4070346"/>
                <a:ext cx="582354" cy="5823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7840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514B30F-6F5A-DAC6-521F-553C405FEB23}"/>
              </a:ext>
            </a:extLst>
          </p:cNvPr>
          <p:cNvSpPr/>
          <p:nvPr/>
        </p:nvSpPr>
        <p:spPr>
          <a:xfrm>
            <a:off x="780544" y="1723823"/>
            <a:ext cx="1662676" cy="1506848"/>
          </a:xfrm>
          <a:custGeom>
            <a:avLst/>
            <a:gdLst>
              <a:gd name="connsiteX0" fmla="*/ 661418 w 1458793"/>
              <a:gd name="connsiteY0" fmla="*/ -538 h 1322074"/>
              <a:gd name="connsiteX1" fmla="*/ -109 w 1458793"/>
              <a:gd name="connsiteY1" fmla="*/ 660011 h 1322074"/>
              <a:gd name="connsiteX2" fmla="*/ 660440 w 1458793"/>
              <a:gd name="connsiteY2" fmla="*/ 1321537 h 1322074"/>
              <a:gd name="connsiteX3" fmla="*/ 1274992 w 1458793"/>
              <a:gd name="connsiteY3" fmla="*/ 905241 h 1322074"/>
              <a:gd name="connsiteX4" fmla="*/ 1458684 w 1458793"/>
              <a:gd name="connsiteY4" fmla="*/ 795642 h 1322074"/>
              <a:gd name="connsiteX5" fmla="*/ 1458684 w 1458793"/>
              <a:gd name="connsiteY5" fmla="*/ 523909 h 1322074"/>
              <a:gd name="connsiteX6" fmla="*/ 1274992 w 1458793"/>
              <a:gd name="connsiteY6" fmla="*/ 415215 h 1322074"/>
              <a:gd name="connsiteX7" fmla="*/ 661418 w 1458793"/>
              <a:gd name="connsiteY7" fmla="*/ -538 h 132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8793" h="1322074">
                <a:moveTo>
                  <a:pt x="661418" y="-538"/>
                </a:moveTo>
                <a:cubicBezTo>
                  <a:pt x="296335" y="-810"/>
                  <a:pt x="163" y="294927"/>
                  <a:pt x="-109" y="660011"/>
                </a:cubicBezTo>
                <a:cubicBezTo>
                  <a:pt x="-381" y="1025094"/>
                  <a:pt x="295356" y="1321266"/>
                  <a:pt x="660440" y="1321537"/>
                </a:cubicBezTo>
                <a:cubicBezTo>
                  <a:pt x="931213" y="1321737"/>
                  <a:pt x="1174741" y="1156776"/>
                  <a:pt x="1274992" y="905241"/>
                </a:cubicBezTo>
                <a:lnTo>
                  <a:pt x="1458684" y="795642"/>
                </a:lnTo>
                <a:lnTo>
                  <a:pt x="1458684" y="523909"/>
                </a:lnTo>
                <a:lnTo>
                  <a:pt x="1274992" y="415215"/>
                </a:lnTo>
                <a:cubicBezTo>
                  <a:pt x="1174777" y="164151"/>
                  <a:pt x="931738" y="-520"/>
                  <a:pt x="661418" y="-538"/>
                </a:cubicBezTo>
                <a:close/>
              </a:path>
            </a:pathLst>
          </a:custGeom>
          <a:solidFill>
            <a:srgbClr val="ECF0F3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707D7CE-5C4D-32A4-47D1-6F2FF29CA644}"/>
              </a:ext>
            </a:extLst>
          </p:cNvPr>
          <p:cNvSpPr/>
          <p:nvPr/>
        </p:nvSpPr>
        <p:spPr>
          <a:xfrm>
            <a:off x="780544" y="1723823"/>
            <a:ext cx="1662676" cy="1506848"/>
          </a:xfrm>
          <a:custGeom>
            <a:avLst/>
            <a:gdLst>
              <a:gd name="connsiteX0" fmla="*/ 661418 w 1458793"/>
              <a:gd name="connsiteY0" fmla="*/ -538 h 1322074"/>
              <a:gd name="connsiteX1" fmla="*/ -109 w 1458793"/>
              <a:gd name="connsiteY1" fmla="*/ 660011 h 1322074"/>
              <a:gd name="connsiteX2" fmla="*/ 660440 w 1458793"/>
              <a:gd name="connsiteY2" fmla="*/ 1321537 h 1322074"/>
              <a:gd name="connsiteX3" fmla="*/ 1274992 w 1458793"/>
              <a:gd name="connsiteY3" fmla="*/ 905241 h 1322074"/>
              <a:gd name="connsiteX4" fmla="*/ 1458684 w 1458793"/>
              <a:gd name="connsiteY4" fmla="*/ 795642 h 1322074"/>
              <a:gd name="connsiteX5" fmla="*/ 1458684 w 1458793"/>
              <a:gd name="connsiteY5" fmla="*/ 523909 h 1322074"/>
              <a:gd name="connsiteX6" fmla="*/ 1274992 w 1458793"/>
              <a:gd name="connsiteY6" fmla="*/ 415215 h 1322074"/>
              <a:gd name="connsiteX7" fmla="*/ 661418 w 1458793"/>
              <a:gd name="connsiteY7" fmla="*/ -538 h 132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8793" h="1322074">
                <a:moveTo>
                  <a:pt x="661418" y="-538"/>
                </a:moveTo>
                <a:cubicBezTo>
                  <a:pt x="296335" y="-810"/>
                  <a:pt x="163" y="294927"/>
                  <a:pt x="-109" y="660011"/>
                </a:cubicBezTo>
                <a:cubicBezTo>
                  <a:pt x="-381" y="1025094"/>
                  <a:pt x="295356" y="1321266"/>
                  <a:pt x="660440" y="1321537"/>
                </a:cubicBezTo>
                <a:cubicBezTo>
                  <a:pt x="931213" y="1321737"/>
                  <a:pt x="1174741" y="1156776"/>
                  <a:pt x="1274992" y="905241"/>
                </a:cubicBezTo>
                <a:lnTo>
                  <a:pt x="1458684" y="795642"/>
                </a:lnTo>
                <a:lnTo>
                  <a:pt x="1458684" y="523909"/>
                </a:lnTo>
                <a:lnTo>
                  <a:pt x="1274992" y="415215"/>
                </a:lnTo>
                <a:cubicBezTo>
                  <a:pt x="1174777" y="164151"/>
                  <a:pt x="931738" y="-520"/>
                  <a:pt x="661418" y="-538"/>
                </a:cubicBezTo>
                <a:close/>
              </a:path>
            </a:pathLst>
          </a:custGeom>
          <a:solidFill>
            <a:schemeClr val="bg2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Montserrat" panose="00000500000000000000" pitchFamily="2" charset="0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38AA882-00A2-F0EF-9591-2EFA735655F2}"/>
              </a:ext>
            </a:extLst>
          </p:cNvPr>
          <p:cNvSpPr/>
          <p:nvPr/>
        </p:nvSpPr>
        <p:spPr>
          <a:xfrm>
            <a:off x="1585733" y="2318262"/>
            <a:ext cx="922140" cy="317558"/>
          </a:xfrm>
          <a:custGeom>
            <a:avLst/>
            <a:gdLst>
              <a:gd name="connsiteX0" fmla="*/ 733028 w 809064"/>
              <a:gd name="connsiteY0" fmla="*/ 278080 h 278618"/>
              <a:gd name="connsiteX1" fmla="*/ 139200 w 809064"/>
              <a:gd name="connsiteY1" fmla="*/ 278080 h 278618"/>
              <a:gd name="connsiteX2" fmla="*/ -109 w 809064"/>
              <a:gd name="connsiteY2" fmla="*/ 138771 h 278618"/>
              <a:gd name="connsiteX3" fmla="*/ -109 w 809064"/>
              <a:gd name="connsiteY3" fmla="*/ 138771 h 278618"/>
              <a:gd name="connsiteX4" fmla="*/ 139200 w 809064"/>
              <a:gd name="connsiteY4" fmla="*/ -538 h 278618"/>
              <a:gd name="connsiteX5" fmla="*/ 733028 w 809064"/>
              <a:gd name="connsiteY5" fmla="*/ -538 h 278618"/>
              <a:gd name="connsiteX6" fmla="*/ 790817 w 809064"/>
              <a:gd name="connsiteY6" fmla="*/ 39317 h 278618"/>
              <a:gd name="connsiteX7" fmla="*/ 790817 w 809064"/>
              <a:gd name="connsiteY7" fmla="*/ 39317 h 278618"/>
              <a:gd name="connsiteX8" fmla="*/ 790817 w 809064"/>
              <a:gd name="connsiteY8" fmla="*/ 238588 h 278618"/>
              <a:gd name="connsiteX9" fmla="*/ 790817 w 809064"/>
              <a:gd name="connsiteY9" fmla="*/ 238588 h 278618"/>
              <a:gd name="connsiteX10" fmla="*/ 733028 w 809064"/>
              <a:gd name="connsiteY10" fmla="*/ 278080 h 27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9064" h="278618">
                <a:moveTo>
                  <a:pt x="733028" y="278080"/>
                </a:moveTo>
                <a:lnTo>
                  <a:pt x="139200" y="278080"/>
                </a:lnTo>
                <a:cubicBezTo>
                  <a:pt x="62263" y="278080"/>
                  <a:pt x="-109" y="215708"/>
                  <a:pt x="-109" y="138771"/>
                </a:cubicBezTo>
                <a:lnTo>
                  <a:pt x="-109" y="138771"/>
                </a:lnTo>
                <a:cubicBezTo>
                  <a:pt x="-109" y="61834"/>
                  <a:pt x="62263" y="-538"/>
                  <a:pt x="139200" y="-538"/>
                </a:cubicBezTo>
                <a:lnTo>
                  <a:pt x="733028" y="-538"/>
                </a:lnTo>
                <a:cubicBezTo>
                  <a:pt x="758698" y="-555"/>
                  <a:pt x="781705" y="15313"/>
                  <a:pt x="790817" y="39317"/>
                </a:cubicBezTo>
                <a:lnTo>
                  <a:pt x="790817" y="39317"/>
                </a:lnTo>
                <a:cubicBezTo>
                  <a:pt x="815001" y="103536"/>
                  <a:pt x="815001" y="174369"/>
                  <a:pt x="790817" y="238588"/>
                </a:cubicBezTo>
                <a:lnTo>
                  <a:pt x="790817" y="238588"/>
                </a:lnTo>
                <a:cubicBezTo>
                  <a:pt x="781632" y="262483"/>
                  <a:pt x="758626" y="278207"/>
                  <a:pt x="733028" y="27808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050716C-656B-0324-8151-3C3C569BF9D9}"/>
              </a:ext>
            </a:extLst>
          </p:cNvPr>
          <p:cNvSpPr/>
          <p:nvPr/>
        </p:nvSpPr>
        <p:spPr>
          <a:xfrm>
            <a:off x="999965" y="1942687"/>
            <a:ext cx="1069123" cy="1069123"/>
          </a:xfrm>
          <a:custGeom>
            <a:avLst/>
            <a:gdLst>
              <a:gd name="connsiteX0" fmla="*/ 938025 w 938024"/>
              <a:gd name="connsiteY0" fmla="*/ 469012 h 938024"/>
              <a:gd name="connsiteX1" fmla="*/ 469012 w 938024"/>
              <a:gd name="connsiteY1" fmla="*/ 938024 h 938024"/>
              <a:gd name="connsiteX2" fmla="*/ 0 w 938024"/>
              <a:gd name="connsiteY2" fmla="*/ 469012 h 938024"/>
              <a:gd name="connsiteX3" fmla="*/ 469012 w 938024"/>
              <a:gd name="connsiteY3" fmla="*/ 0 h 938024"/>
              <a:gd name="connsiteX4" fmla="*/ 938025 w 938024"/>
              <a:gd name="connsiteY4" fmla="*/ 469012 h 93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024" h="938024">
                <a:moveTo>
                  <a:pt x="938025" y="469012"/>
                </a:moveTo>
                <a:cubicBezTo>
                  <a:pt x="938025" y="728041"/>
                  <a:pt x="728041" y="938024"/>
                  <a:pt x="469012" y="938024"/>
                </a:cubicBezTo>
                <a:cubicBezTo>
                  <a:pt x="209984" y="938024"/>
                  <a:pt x="0" y="728041"/>
                  <a:pt x="0" y="469012"/>
                </a:cubicBezTo>
                <a:cubicBezTo>
                  <a:pt x="0" y="209984"/>
                  <a:pt x="209984" y="0"/>
                  <a:pt x="469012" y="0"/>
                </a:cubicBezTo>
                <a:cubicBezTo>
                  <a:pt x="728041" y="0"/>
                  <a:pt x="938025" y="209984"/>
                  <a:pt x="938025" y="46901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C88E424-492E-2D9A-93B4-1C072BCD869C}"/>
              </a:ext>
            </a:extLst>
          </p:cNvPr>
          <p:cNvSpPr txBox="1"/>
          <p:nvPr/>
        </p:nvSpPr>
        <p:spPr>
          <a:xfrm>
            <a:off x="2064183" y="2347105"/>
            <a:ext cx="380391" cy="2553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56" b="1" spc="0" baseline="0" dirty="0">
                <a:ln/>
                <a:solidFill>
                  <a:srgbClr val="ECF0F3"/>
                </a:solidFill>
                <a:latin typeface="Montserrat" panose="00000500000000000000" pitchFamily="2" charset="0"/>
                <a:sym typeface="Montserrat ExtraBold"/>
                <a:rtl val="0"/>
              </a:rPr>
              <a:t>1st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1691F9C-EBCE-63EA-51BD-2ED81155BA60}"/>
              </a:ext>
            </a:extLst>
          </p:cNvPr>
          <p:cNvSpPr/>
          <p:nvPr/>
        </p:nvSpPr>
        <p:spPr>
          <a:xfrm>
            <a:off x="3009435" y="4039432"/>
            <a:ext cx="1662468" cy="1506848"/>
          </a:xfrm>
          <a:custGeom>
            <a:avLst/>
            <a:gdLst>
              <a:gd name="connsiteX0" fmla="*/ 661418 w 1458611"/>
              <a:gd name="connsiteY0" fmla="*/ -538 h 1322074"/>
              <a:gd name="connsiteX1" fmla="*/ -109 w 1458611"/>
              <a:gd name="connsiteY1" fmla="*/ 660010 h 1322074"/>
              <a:gd name="connsiteX2" fmla="*/ 660440 w 1458611"/>
              <a:gd name="connsiteY2" fmla="*/ 1321537 h 1322074"/>
              <a:gd name="connsiteX3" fmla="*/ 1274992 w 1458611"/>
              <a:gd name="connsiteY3" fmla="*/ 905241 h 1322074"/>
              <a:gd name="connsiteX4" fmla="*/ 1458503 w 1458611"/>
              <a:gd name="connsiteY4" fmla="*/ 796366 h 1322074"/>
              <a:gd name="connsiteX5" fmla="*/ 1458503 w 1458611"/>
              <a:gd name="connsiteY5" fmla="*/ 524633 h 1322074"/>
              <a:gd name="connsiteX6" fmla="*/ 1274811 w 1458611"/>
              <a:gd name="connsiteY6" fmla="*/ 414852 h 1322074"/>
              <a:gd name="connsiteX7" fmla="*/ 661418 w 1458611"/>
              <a:gd name="connsiteY7" fmla="*/ -538 h 132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8611" h="1322074">
                <a:moveTo>
                  <a:pt x="661418" y="-538"/>
                </a:moveTo>
                <a:cubicBezTo>
                  <a:pt x="296334" y="-810"/>
                  <a:pt x="163" y="294927"/>
                  <a:pt x="-109" y="660010"/>
                </a:cubicBezTo>
                <a:cubicBezTo>
                  <a:pt x="-381" y="1025093"/>
                  <a:pt x="295356" y="1321265"/>
                  <a:pt x="660440" y="1321537"/>
                </a:cubicBezTo>
                <a:cubicBezTo>
                  <a:pt x="931213" y="1321736"/>
                  <a:pt x="1174741" y="1156775"/>
                  <a:pt x="1274992" y="905241"/>
                </a:cubicBezTo>
                <a:lnTo>
                  <a:pt x="1458503" y="796366"/>
                </a:lnTo>
                <a:lnTo>
                  <a:pt x="1458503" y="524633"/>
                </a:lnTo>
                <a:lnTo>
                  <a:pt x="1274811" y="414852"/>
                </a:lnTo>
                <a:cubicBezTo>
                  <a:pt x="1174505" y="164005"/>
                  <a:pt x="931575" y="-520"/>
                  <a:pt x="661418" y="-538"/>
                </a:cubicBezTo>
                <a:close/>
              </a:path>
            </a:pathLst>
          </a:custGeom>
          <a:solidFill>
            <a:srgbClr val="ECF0F3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CCB7994-FF90-3726-4F4B-4ECC0BE812D1}"/>
              </a:ext>
            </a:extLst>
          </p:cNvPr>
          <p:cNvSpPr/>
          <p:nvPr/>
        </p:nvSpPr>
        <p:spPr>
          <a:xfrm>
            <a:off x="3009435" y="4039432"/>
            <a:ext cx="1662468" cy="1506848"/>
          </a:xfrm>
          <a:custGeom>
            <a:avLst/>
            <a:gdLst>
              <a:gd name="connsiteX0" fmla="*/ 661418 w 1458611"/>
              <a:gd name="connsiteY0" fmla="*/ -538 h 1322074"/>
              <a:gd name="connsiteX1" fmla="*/ -109 w 1458611"/>
              <a:gd name="connsiteY1" fmla="*/ 660010 h 1322074"/>
              <a:gd name="connsiteX2" fmla="*/ 660440 w 1458611"/>
              <a:gd name="connsiteY2" fmla="*/ 1321537 h 1322074"/>
              <a:gd name="connsiteX3" fmla="*/ 1274992 w 1458611"/>
              <a:gd name="connsiteY3" fmla="*/ 905241 h 1322074"/>
              <a:gd name="connsiteX4" fmla="*/ 1458503 w 1458611"/>
              <a:gd name="connsiteY4" fmla="*/ 796366 h 1322074"/>
              <a:gd name="connsiteX5" fmla="*/ 1458503 w 1458611"/>
              <a:gd name="connsiteY5" fmla="*/ 524633 h 1322074"/>
              <a:gd name="connsiteX6" fmla="*/ 1274811 w 1458611"/>
              <a:gd name="connsiteY6" fmla="*/ 414852 h 1322074"/>
              <a:gd name="connsiteX7" fmla="*/ 661418 w 1458611"/>
              <a:gd name="connsiteY7" fmla="*/ -538 h 132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8611" h="1322074">
                <a:moveTo>
                  <a:pt x="661418" y="-538"/>
                </a:moveTo>
                <a:cubicBezTo>
                  <a:pt x="296334" y="-810"/>
                  <a:pt x="163" y="294927"/>
                  <a:pt x="-109" y="660010"/>
                </a:cubicBezTo>
                <a:cubicBezTo>
                  <a:pt x="-381" y="1025093"/>
                  <a:pt x="295356" y="1321265"/>
                  <a:pt x="660440" y="1321537"/>
                </a:cubicBezTo>
                <a:cubicBezTo>
                  <a:pt x="931213" y="1321736"/>
                  <a:pt x="1174741" y="1156775"/>
                  <a:pt x="1274992" y="905241"/>
                </a:cubicBezTo>
                <a:lnTo>
                  <a:pt x="1458503" y="796366"/>
                </a:lnTo>
                <a:lnTo>
                  <a:pt x="1458503" y="524633"/>
                </a:lnTo>
                <a:lnTo>
                  <a:pt x="1274811" y="414852"/>
                </a:lnTo>
                <a:cubicBezTo>
                  <a:pt x="1174505" y="164005"/>
                  <a:pt x="931575" y="-520"/>
                  <a:pt x="661418" y="-538"/>
                </a:cubicBezTo>
                <a:close/>
              </a:path>
            </a:pathLst>
          </a:custGeom>
          <a:solidFill>
            <a:schemeClr val="bg2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5C0139C2-D7A5-9D76-67EC-896DAA934F85}"/>
              </a:ext>
            </a:extLst>
          </p:cNvPr>
          <p:cNvSpPr/>
          <p:nvPr/>
        </p:nvSpPr>
        <p:spPr>
          <a:xfrm>
            <a:off x="3814210" y="4633665"/>
            <a:ext cx="921107" cy="317558"/>
          </a:xfrm>
          <a:custGeom>
            <a:avLst/>
            <a:gdLst>
              <a:gd name="connsiteX0" fmla="*/ 732123 w 808158"/>
              <a:gd name="connsiteY0" fmla="*/ 278080 h 278618"/>
              <a:gd name="connsiteX1" fmla="*/ 139200 w 808158"/>
              <a:gd name="connsiteY1" fmla="*/ 278080 h 278618"/>
              <a:gd name="connsiteX2" fmla="*/ -109 w 808158"/>
              <a:gd name="connsiteY2" fmla="*/ 138771 h 278618"/>
              <a:gd name="connsiteX3" fmla="*/ -109 w 808158"/>
              <a:gd name="connsiteY3" fmla="*/ 138771 h 278618"/>
              <a:gd name="connsiteX4" fmla="*/ 139200 w 808158"/>
              <a:gd name="connsiteY4" fmla="*/ -537 h 278618"/>
              <a:gd name="connsiteX5" fmla="*/ 732123 w 808158"/>
              <a:gd name="connsiteY5" fmla="*/ -537 h 278618"/>
              <a:gd name="connsiteX6" fmla="*/ 789912 w 808158"/>
              <a:gd name="connsiteY6" fmla="*/ 39317 h 278618"/>
              <a:gd name="connsiteX7" fmla="*/ 789912 w 808158"/>
              <a:gd name="connsiteY7" fmla="*/ 39317 h 278618"/>
              <a:gd name="connsiteX8" fmla="*/ 789912 w 808158"/>
              <a:gd name="connsiteY8" fmla="*/ 238588 h 278618"/>
              <a:gd name="connsiteX9" fmla="*/ 789912 w 808158"/>
              <a:gd name="connsiteY9" fmla="*/ 238588 h 278618"/>
              <a:gd name="connsiteX10" fmla="*/ 732123 w 808158"/>
              <a:gd name="connsiteY10" fmla="*/ 278080 h 27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8158" h="278618">
                <a:moveTo>
                  <a:pt x="732123" y="278080"/>
                </a:moveTo>
                <a:lnTo>
                  <a:pt x="139200" y="278080"/>
                </a:lnTo>
                <a:cubicBezTo>
                  <a:pt x="62263" y="278080"/>
                  <a:pt x="-109" y="215708"/>
                  <a:pt x="-109" y="138771"/>
                </a:cubicBezTo>
                <a:lnTo>
                  <a:pt x="-109" y="138771"/>
                </a:lnTo>
                <a:cubicBezTo>
                  <a:pt x="-109" y="61834"/>
                  <a:pt x="62263" y="-537"/>
                  <a:pt x="139200" y="-537"/>
                </a:cubicBezTo>
                <a:lnTo>
                  <a:pt x="732123" y="-537"/>
                </a:lnTo>
                <a:cubicBezTo>
                  <a:pt x="757811" y="-609"/>
                  <a:pt x="780854" y="15277"/>
                  <a:pt x="789912" y="39317"/>
                </a:cubicBezTo>
                <a:lnTo>
                  <a:pt x="789912" y="39317"/>
                </a:lnTo>
                <a:cubicBezTo>
                  <a:pt x="814096" y="103536"/>
                  <a:pt x="814096" y="174369"/>
                  <a:pt x="789912" y="238588"/>
                </a:cubicBezTo>
                <a:lnTo>
                  <a:pt x="789912" y="238588"/>
                </a:lnTo>
                <a:cubicBezTo>
                  <a:pt x="780691" y="262447"/>
                  <a:pt x="757702" y="278153"/>
                  <a:pt x="732123" y="27808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A2AF94CE-E8F4-CCA1-D349-40C850A94D08}"/>
              </a:ext>
            </a:extLst>
          </p:cNvPr>
          <p:cNvSpPr/>
          <p:nvPr/>
        </p:nvSpPr>
        <p:spPr>
          <a:xfrm>
            <a:off x="3228442" y="4258295"/>
            <a:ext cx="1069123" cy="1069123"/>
          </a:xfrm>
          <a:custGeom>
            <a:avLst/>
            <a:gdLst>
              <a:gd name="connsiteX0" fmla="*/ 938024 w 938024"/>
              <a:gd name="connsiteY0" fmla="*/ 469012 h 938024"/>
              <a:gd name="connsiteX1" fmla="*/ 469012 w 938024"/>
              <a:gd name="connsiteY1" fmla="*/ 938024 h 938024"/>
              <a:gd name="connsiteX2" fmla="*/ 0 w 938024"/>
              <a:gd name="connsiteY2" fmla="*/ 469012 h 938024"/>
              <a:gd name="connsiteX3" fmla="*/ 469012 w 938024"/>
              <a:gd name="connsiteY3" fmla="*/ 0 h 938024"/>
              <a:gd name="connsiteX4" fmla="*/ 938024 w 938024"/>
              <a:gd name="connsiteY4" fmla="*/ 469012 h 93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024" h="938024">
                <a:moveTo>
                  <a:pt x="938024" y="469012"/>
                </a:moveTo>
                <a:cubicBezTo>
                  <a:pt x="938024" y="728040"/>
                  <a:pt x="728040" y="938024"/>
                  <a:pt x="469012" y="938024"/>
                </a:cubicBezTo>
                <a:cubicBezTo>
                  <a:pt x="209984" y="938024"/>
                  <a:pt x="0" y="728040"/>
                  <a:pt x="0" y="469012"/>
                </a:cubicBezTo>
                <a:cubicBezTo>
                  <a:pt x="0" y="209984"/>
                  <a:pt x="209984" y="0"/>
                  <a:pt x="469012" y="0"/>
                </a:cubicBezTo>
                <a:cubicBezTo>
                  <a:pt x="728040" y="0"/>
                  <a:pt x="938024" y="209984"/>
                  <a:pt x="938024" y="469012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E8C0712-D69C-61E9-CC6C-918219D1E856}"/>
              </a:ext>
            </a:extLst>
          </p:cNvPr>
          <p:cNvSpPr txBox="1"/>
          <p:nvPr/>
        </p:nvSpPr>
        <p:spPr>
          <a:xfrm>
            <a:off x="4278826" y="4685575"/>
            <a:ext cx="437028" cy="2553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56" b="1" spc="0" baseline="0" dirty="0">
                <a:ln/>
                <a:solidFill>
                  <a:srgbClr val="ECF0F3"/>
                </a:solidFill>
                <a:latin typeface="Montserrat" panose="00000500000000000000" pitchFamily="2" charset="0"/>
                <a:sym typeface="Montserrat ExtraBold"/>
                <a:rtl val="0"/>
              </a:rPr>
              <a:t>4th</a:t>
            </a: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9C1CE9FA-875B-7579-C408-DFDB24B42F47}"/>
              </a:ext>
            </a:extLst>
          </p:cNvPr>
          <p:cNvSpPr/>
          <p:nvPr/>
        </p:nvSpPr>
        <p:spPr>
          <a:xfrm>
            <a:off x="7466182" y="4039432"/>
            <a:ext cx="1662674" cy="1506848"/>
          </a:xfrm>
          <a:custGeom>
            <a:avLst/>
            <a:gdLst>
              <a:gd name="connsiteX0" fmla="*/ 661236 w 1458792"/>
              <a:gd name="connsiteY0" fmla="*/ -538 h 1322074"/>
              <a:gd name="connsiteX1" fmla="*/ -109 w 1458792"/>
              <a:gd name="connsiteY1" fmla="*/ 660191 h 1322074"/>
              <a:gd name="connsiteX2" fmla="*/ 660620 w 1458792"/>
              <a:gd name="connsiteY2" fmla="*/ 1321537 h 1322074"/>
              <a:gd name="connsiteX3" fmla="*/ 1274992 w 1458792"/>
              <a:gd name="connsiteY3" fmla="*/ 905241 h 1322074"/>
              <a:gd name="connsiteX4" fmla="*/ 1458684 w 1458792"/>
              <a:gd name="connsiteY4" fmla="*/ 795461 h 1322074"/>
              <a:gd name="connsiteX5" fmla="*/ 1458684 w 1458792"/>
              <a:gd name="connsiteY5" fmla="*/ 523727 h 1322074"/>
              <a:gd name="connsiteX6" fmla="*/ 1274992 w 1458792"/>
              <a:gd name="connsiteY6" fmla="*/ 413946 h 1322074"/>
              <a:gd name="connsiteX7" fmla="*/ 661236 w 1458792"/>
              <a:gd name="connsiteY7" fmla="*/ -538 h 132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8792" h="1322074">
                <a:moveTo>
                  <a:pt x="661236" y="-538"/>
                </a:moveTo>
                <a:cubicBezTo>
                  <a:pt x="296153" y="-701"/>
                  <a:pt x="54" y="295108"/>
                  <a:pt x="-109" y="660191"/>
                </a:cubicBezTo>
                <a:cubicBezTo>
                  <a:pt x="-272" y="1025275"/>
                  <a:pt x="295537" y="1321373"/>
                  <a:pt x="660620" y="1321537"/>
                </a:cubicBezTo>
                <a:cubicBezTo>
                  <a:pt x="931339" y="1321664"/>
                  <a:pt x="1174759" y="1156721"/>
                  <a:pt x="1274992" y="905241"/>
                </a:cubicBezTo>
                <a:lnTo>
                  <a:pt x="1458684" y="795461"/>
                </a:lnTo>
                <a:lnTo>
                  <a:pt x="1458684" y="523727"/>
                </a:lnTo>
                <a:lnTo>
                  <a:pt x="1274992" y="413946"/>
                </a:lnTo>
                <a:cubicBezTo>
                  <a:pt x="1174269" y="163389"/>
                  <a:pt x="931285" y="-701"/>
                  <a:pt x="661236" y="-538"/>
                </a:cubicBezTo>
                <a:close/>
              </a:path>
            </a:pathLst>
          </a:custGeom>
          <a:solidFill>
            <a:srgbClr val="ECF0F3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CB53275C-A195-F506-643F-DB2389519FFA}"/>
              </a:ext>
            </a:extLst>
          </p:cNvPr>
          <p:cNvSpPr/>
          <p:nvPr/>
        </p:nvSpPr>
        <p:spPr>
          <a:xfrm>
            <a:off x="7466182" y="4039432"/>
            <a:ext cx="1662674" cy="1506848"/>
          </a:xfrm>
          <a:custGeom>
            <a:avLst/>
            <a:gdLst>
              <a:gd name="connsiteX0" fmla="*/ 661236 w 1458792"/>
              <a:gd name="connsiteY0" fmla="*/ -538 h 1322074"/>
              <a:gd name="connsiteX1" fmla="*/ -109 w 1458792"/>
              <a:gd name="connsiteY1" fmla="*/ 660191 h 1322074"/>
              <a:gd name="connsiteX2" fmla="*/ 660620 w 1458792"/>
              <a:gd name="connsiteY2" fmla="*/ 1321537 h 1322074"/>
              <a:gd name="connsiteX3" fmla="*/ 1274992 w 1458792"/>
              <a:gd name="connsiteY3" fmla="*/ 905241 h 1322074"/>
              <a:gd name="connsiteX4" fmla="*/ 1458684 w 1458792"/>
              <a:gd name="connsiteY4" fmla="*/ 795461 h 1322074"/>
              <a:gd name="connsiteX5" fmla="*/ 1458684 w 1458792"/>
              <a:gd name="connsiteY5" fmla="*/ 523727 h 1322074"/>
              <a:gd name="connsiteX6" fmla="*/ 1274992 w 1458792"/>
              <a:gd name="connsiteY6" fmla="*/ 413946 h 1322074"/>
              <a:gd name="connsiteX7" fmla="*/ 661236 w 1458792"/>
              <a:gd name="connsiteY7" fmla="*/ -538 h 132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8792" h="1322074">
                <a:moveTo>
                  <a:pt x="661236" y="-538"/>
                </a:moveTo>
                <a:cubicBezTo>
                  <a:pt x="296153" y="-701"/>
                  <a:pt x="54" y="295108"/>
                  <a:pt x="-109" y="660191"/>
                </a:cubicBezTo>
                <a:cubicBezTo>
                  <a:pt x="-272" y="1025275"/>
                  <a:pt x="295537" y="1321373"/>
                  <a:pt x="660620" y="1321537"/>
                </a:cubicBezTo>
                <a:cubicBezTo>
                  <a:pt x="931339" y="1321664"/>
                  <a:pt x="1174759" y="1156721"/>
                  <a:pt x="1274992" y="905241"/>
                </a:cubicBezTo>
                <a:lnTo>
                  <a:pt x="1458684" y="795461"/>
                </a:lnTo>
                <a:lnTo>
                  <a:pt x="1458684" y="523727"/>
                </a:lnTo>
                <a:lnTo>
                  <a:pt x="1274992" y="413946"/>
                </a:lnTo>
                <a:cubicBezTo>
                  <a:pt x="1174269" y="163389"/>
                  <a:pt x="931285" y="-701"/>
                  <a:pt x="661236" y="-538"/>
                </a:cubicBezTo>
                <a:close/>
              </a:path>
            </a:pathLst>
          </a:custGeom>
          <a:solidFill>
            <a:schemeClr val="bg2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E52A1950-77D3-DDD8-35A3-4BC83F12B952}"/>
              </a:ext>
            </a:extLst>
          </p:cNvPr>
          <p:cNvSpPr/>
          <p:nvPr/>
        </p:nvSpPr>
        <p:spPr>
          <a:xfrm>
            <a:off x="8270750" y="4633665"/>
            <a:ext cx="921262" cy="317557"/>
          </a:xfrm>
          <a:custGeom>
            <a:avLst/>
            <a:gdLst>
              <a:gd name="connsiteX0" fmla="*/ 732666 w 808294"/>
              <a:gd name="connsiteY0" fmla="*/ 278080 h 278617"/>
              <a:gd name="connsiteX1" fmla="*/ 139381 w 808294"/>
              <a:gd name="connsiteY1" fmla="*/ 278080 h 278617"/>
              <a:gd name="connsiteX2" fmla="*/ -109 w 808294"/>
              <a:gd name="connsiteY2" fmla="*/ 138952 h 278617"/>
              <a:gd name="connsiteX3" fmla="*/ -109 w 808294"/>
              <a:gd name="connsiteY3" fmla="*/ 138771 h 278617"/>
              <a:gd name="connsiteX4" fmla="*/ -109 w 808294"/>
              <a:gd name="connsiteY4" fmla="*/ 138771 h 278617"/>
              <a:gd name="connsiteX5" fmla="*/ 139200 w 808294"/>
              <a:gd name="connsiteY5" fmla="*/ -538 h 278617"/>
              <a:gd name="connsiteX6" fmla="*/ 139381 w 808294"/>
              <a:gd name="connsiteY6" fmla="*/ -538 h 278617"/>
              <a:gd name="connsiteX7" fmla="*/ 732304 w 808294"/>
              <a:gd name="connsiteY7" fmla="*/ -538 h 278617"/>
              <a:gd name="connsiteX8" fmla="*/ 789911 w 808294"/>
              <a:gd name="connsiteY8" fmla="*/ 39317 h 278617"/>
              <a:gd name="connsiteX9" fmla="*/ 789911 w 808294"/>
              <a:gd name="connsiteY9" fmla="*/ 39317 h 278617"/>
              <a:gd name="connsiteX10" fmla="*/ 789911 w 808294"/>
              <a:gd name="connsiteY10" fmla="*/ 238588 h 278617"/>
              <a:gd name="connsiteX11" fmla="*/ 789911 w 808294"/>
              <a:gd name="connsiteY11" fmla="*/ 238588 h 278617"/>
              <a:gd name="connsiteX12" fmla="*/ 732666 w 808294"/>
              <a:gd name="connsiteY12" fmla="*/ 278080 h 278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294" h="278617">
                <a:moveTo>
                  <a:pt x="732666" y="278080"/>
                </a:moveTo>
                <a:lnTo>
                  <a:pt x="139381" y="278080"/>
                </a:lnTo>
                <a:cubicBezTo>
                  <a:pt x="62444" y="278171"/>
                  <a:pt x="0" y="215889"/>
                  <a:pt x="-109" y="138952"/>
                </a:cubicBezTo>
                <a:cubicBezTo>
                  <a:pt x="-109" y="138898"/>
                  <a:pt x="-109" y="138825"/>
                  <a:pt x="-109" y="138771"/>
                </a:cubicBezTo>
                <a:lnTo>
                  <a:pt x="-109" y="138771"/>
                </a:lnTo>
                <a:cubicBezTo>
                  <a:pt x="-109" y="61834"/>
                  <a:pt x="62263" y="-538"/>
                  <a:pt x="139200" y="-538"/>
                </a:cubicBezTo>
                <a:cubicBezTo>
                  <a:pt x="139255" y="-538"/>
                  <a:pt x="139327" y="-538"/>
                  <a:pt x="139381" y="-538"/>
                </a:cubicBezTo>
                <a:lnTo>
                  <a:pt x="732304" y="-538"/>
                </a:lnTo>
                <a:cubicBezTo>
                  <a:pt x="757919" y="-538"/>
                  <a:pt x="780872" y="15350"/>
                  <a:pt x="789911" y="39317"/>
                </a:cubicBezTo>
                <a:lnTo>
                  <a:pt x="789911" y="39317"/>
                </a:lnTo>
                <a:cubicBezTo>
                  <a:pt x="814277" y="103500"/>
                  <a:pt x="814277" y="174404"/>
                  <a:pt x="789911" y="238588"/>
                </a:cubicBezTo>
                <a:lnTo>
                  <a:pt x="789911" y="238588"/>
                </a:lnTo>
                <a:cubicBezTo>
                  <a:pt x="780764" y="262265"/>
                  <a:pt x="758046" y="277935"/>
                  <a:pt x="732666" y="27808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EE8847F-50C1-B91C-4A51-554DA658F782}"/>
              </a:ext>
            </a:extLst>
          </p:cNvPr>
          <p:cNvSpPr/>
          <p:nvPr/>
        </p:nvSpPr>
        <p:spPr>
          <a:xfrm>
            <a:off x="7685602" y="4258295"/>
            <a:ext cx="1069123" cy="1069123"/>
          </a:xfrm>
          <a:custGeom>
            <a:avLst/>
            <a:gdLst>
              <a:gd name="connsiteX0" fmla="*/ 938024 w 938024"/>
              <a:gd name="connsiteY0" fmla="*/ 469012 h 938024"/>
              <a:gd name="connsiteX1" fmla="*/ 469012 w 938024"/>
              <a:gd name="connsiteY1" fmla="*/ 938024 h 938024"/>
              <a:gd name="connsiteX2" fmla="*/ -1 w 938024"/>
              <a:gd name="connsiteY2" fmla="*/ 469012 h 938024"/>
              <a:gd name="connsiteX3" fmla="*/ 469012 w 938024"/>
              <a:gd name="connsiteY3" fmla="*/ 0 h 938024"/>
              <a:gd name="connsiteX4" fmla="*/ 938024 w 938024"/>
              <a:gd name="connsiteY4" fmla="*/ 469012 h 93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024" h="938024">
                <a:moveTo>
                  <a:pt x="938024" y="469012"/>
                </a:moveTo>
                <a:cubicBezTo>
                  <a:pt x="938024" y="728040"/>
                  <a:pt x="728041" y="938024"/>
                  <a:pt x="469012" y="938024"/>
                </a:cubicBezTo>
                <a:cubicBezTo>
                  <a:pt x="209984" y="938024"/>
                  <a:pt x="-1" y="728040"/>
                  <a:pt x="-1" y="469012"/>
                </a:cubicBezTo>
                <a:cubicBezTo>
                  <a:pt x="-1" y="209984"/>
                  <a:pt x="209983" y="0"/>
                  <a:pt x="469012" y="0"/>
                </a:cubicBezTo>
                <a:cubicBezTo>
                  <a:pt x="728040" y="0"/>
                  <a:pt x="938024" y="209984"/>
                  <a:pt x="938024" y="469012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632637B-7634-39F4-0FA2-012840796579}"/>
              </a:ext>
            </a:extLst>
          </p:cNvPr>
          <p:cNvSpPr txBox="1"/>
          <p:nvPr/>
        </p:nvSpPr>
        <p:spPr>
          <a:xfrm>
            <a:off x="8735986" y="4662715"/>
            <a:ext cx="426065" cy="2553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56" b="1" spc="0" baseline="0" dirty="0">
                <a:ln/>
                <a:solidFill>
                  <a:srgbClr val="ECF0F3"/>
                </a:solidFill>
                <a:latin typeface="Montserrat" panose="00000500000000000000" pitchFamily="2" charset="0"/>
                <a:sym typeface="Montserrat ExtraBold"/>
                <a:rtl val="0"/>
              </a:rPr>
              <a:t>5th</a:t>
            </a: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14FFC276-310F-1E61-B3B4-8CABC6179ACE}"/>
              </a:ext>
            </a:extLst>
          </p:cNvPr>
          <p:cNvSpPr/>
          <p:nvPr/>
        </p:nvSpPr>
        <p:spPr>
          <a:xfrm>
            <a:off x="5237085" y="1723823"/>
            <a:ext cx="1662676" cy="1506848"/>
          </a:xfrm>
          <a:custGeom>
            <a:avLst/>
            <a:gdLst>
              <a:gd name="connsiteX0" fmla="*/ 661237 w 1458793"/>
              <a:gd name="connsiteY0" fmla="*/ -538 h 1322074"/>
              <a:gd name="connsiteX1" fmla="*/ -109 w 1458793"/>
              <a:gd name="connsiteY1" fmla="*/ 660192 h 1322074"/>
              <a:gd name="connsiteX2" fmla="*/ 660621 w 1458793"/>
              <a:gd name="connsiteY2" fmla="*/ 1321537 h 1322074"/>
              <a:gd name="connsiteX3" fmla="*/ 1274993 w 1458793"/>
              <a:gd name="connsiteY3" fmla="*/ 905241 h 1322074"/>
              <a:gd name="connsiteX4" fmla="*/ 1458684 w 1458793"/>
              <a:gd name="connsiteY4" fmla="*/ 795642 h 1322074"/>
              <a:gd name="connsiteX5" fmla="*/ 1458684 w 1458793"/>
              <a:gd name="connsiteY5" fmla="*/ 523908 h 1322074"/>
              <a:gd name="connsiteX6" fmla="*/ 1274993 w 1458793"/>
              <a:gd name="connsiteY6" fmla="*/ 415215 h 1322074"/>
              <a:gd name="connsiteX7" fmla="*/ 661237 w 1458793"/>
              <a:gd name="connsiteY7" fmla="*/ -538 h 132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8793" h="1322074">
                <a:moveTo>
                  <a:pt x="661237" y="-538"/>
                </a:moveTo>
                <a:cubicBezTo>
                  <a:pt x="296153" y="-700"/>
                  <a:pt x="54" y="295109"/>
                  <a:pt x="-109" y="660192"/>
                </a:cubicBezTo>
                <a:cubicBezTo>
                  <a:pt x="-271" y="1025274"/>
                  <a:pt x="295537" y="1321374"/>
                  <a:pt x="660621" y="1321537"/>
                </a:cubicBezTo>
                <a:cubicBezTo>
                  <a:pt x="931340" y="1321664"/>
                  <a:pt x="1174759" y="1156722"/>
                  <a:pt x="1274993" y="905241"/>
                </a:cubicBezTo>
                <a:lnTo>
                  <a:pt x="1458684" y="795642"/>
                </a:lnTo>
                <a:lnTo>
                  <a:pt x="1458684" y="523908"/>
                </a:lnTo>
                <a:lnTo>
                  <a:pt x="1274993" y="415215"/>
                </a:lnTo>
                <a:cubicBezTo>
                  <a:pt x="1174632" y="164188"/>
                  <a:pt x="931576" y="-447"/>
                  <a:pt x="661237" y="-538"/>
                </a:cubicBezTo>
                <a:close/>
              </a:path>
            </a:pathLst>
          </a:custGeom>
          <a:solidFill>
            <a:srgbClr val="ECF0F3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011526AD-015C-74E3-6CD8-404D46D90641}"/>
              </a:ext>
            </a:extLst>
          </p:cNvPr>
          <p:cNvSpPr/>
          <p:nvPr/>
        </p:nvSpPr>
        <p:spPr>
          <a:xfrm>
            <a:off x="5237085" y="1723823"/>
            <a:ext cx="1662676" cy="1506848"/>
          </a:xfrm>
          <a:custGeom>
            <a:avLst/>
            <a:gdLst>
              <a:gd name="connsiteX0" fmla="*/ 661237 w 1458793"/>
              <a:gd name="connsiteY0" fmla="*/ -538 h 1322074"/>
              <a:gd name="connsiteX1" fmla="*/ -109 w 1458793"/>
              <a:gd name="connsiteY1" fmla="*/ 660192 h 1322074"/>
              <a:gd name="connsiteX2" fmla="*/ 660621 w 1458793"/>
              <a:gd name="connsiteY2" fmla="*/ 1321537 h 1322074"/>
              <a:gd name="connsiteX3" fmla="*/ 1274993 w 1458793"/>
              <a:gd name="connsiteY3" fmla="*/ 905241 h 1322074"/>
              <a:gd name="connsiteX4" fmla="*/ 1458684 w 1458793"/>
              <a:gd name="connsiteY4" fmla="*/ 795642 h 1322074"/>
              <a:gd name="connsiteX5" fmla="*/ 1458684 w 1458793"/>
              <a:gd name="connsiteY5" fmla="*/ 523908 h 1322074"/>
              <a:gd name="connsiteX6" fmla="*/ 1274993 w 1458793"/>
              <a:gd name="connsiteY6" fmla="*/ 415215 h 1322074"/>
              <a:gd name="connsiteX7" fmla="*/ 661237 w 1458793"/>
              <a:gd name="connsiteY7" fmla="*/ -538 h 132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8793" h="1322074">
                <a:moveTo>
                  <a:pt x="661237" y="-538"/>
                </a:moveTo>
                <a:cubicBezTo>
                  <a:pt x="296153" y="-700"/>
                  <a:pt x="54" y="295109"/>
                  <a:pt x="-109" y="660192"/>
                </a:cubicBezTo>
                <a:cubicBezTo>
                  <a:pt x="-271" y="1025274"/>
                  <a:pt x="295537" y="1321374"/>
                  <a:pt x="660621" y="1321537"/>
                </a:cubicBezTo>
                <a:cubicBezTo>
                  <a:pt x="931340" y="1321664"/>
                  <a:pt x="1174759" y="1156722"/>
                  <a:pt x="1274993" y="905241"/>
                </a:cubicBezTo>
                <a:lnTo>
                  <a:pt x="1458684" y="795642"/>
                </a:lnTo>
                <a:lnTo>
                  <a:pt x="1458684" y="523908"/>
                </a:lnTo>
                <a:lnTo>
                  <a:pt x="1274993" y="415215"/>
                </a:lnTo>
                <a:cubicBezTo>
                  <a:pt x="1174632" y="164188"/>
                  <a:pt x="931576" y="-447"/>
                  <a:pt x="661237" y="-538"/>
                </a:cubicBezTo>
                <a:close/>
              </a:path>
            </a:pathLst>
          </a:custGeom>
          <a:solidFill>
            <a:schemeClr val="bg2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42E574AF-82EA-6361-D0F5-D9D12B6FB045}"/>
              </a:ext>
            </a:extLst>
          </p:cNvPr>
          <p:cNvSpPr/>
          <p:nvPr/>
        </p:nvSpPr>
        <p:spPr>
          <a:xfrm>
            <a:off x="6042067" y="2318263"/>
            <a:ext cx="921262" cy="317557"/>
          </a:xfrm>
          <a:custGeom>
            <a:avLst/>
            <a:gdLst>
              <a:gd name="connsiteX0" fmla="*/ 732304 w 808294"/>
              <a:gd name="connsiteY0" fmla="*/ 278080 h 278617"/>
              <a:gd name="connsiteX1" fmla="*/ 139200 w 808294"/>
              <a:gd name="connsiteY1" fmla="*/ 278080 h 278617"/>
              <a:gd name="connsiteX2" fmla="*/ -109 w 808294"/>
              <a:gd name="connsiteY2" fmla="*/ 138771 h 278617"/>
              <a:gd name="connsiteX3" fmla="*/ -109 w 808294"/>
              <a:gd name="connsiteY3" fmla="*/ 138771 h 278617"/>
              <a:gd name="connsiteX4" fmla="*/ 139200 w 808294"/>
              <a:gd name="connsiteY4" fmla="*/ -538 h 278617"/>
              <a:gd name="connsiteX5" fmla="*/ 732304 w 808294"/>
              <a:gd name="connsiteY5" fmla="*/ -538 h 278617"/>
              <a:gd name="connsiteX6" fmla="*/ 789912 w 808294"/>
              <a:gd name="connsiteY6" fmla="*/ 39317 h 278617"/>
              <a:gd name="connsiteX7" fmla="*/ 789912 w 808294"/>
              <a:gd name="connsiteY7" fmla="*/ 39317 h 278617"/>
              <a:gd name="connsiteX8" fmla="*/ 789912 w 808294"/>
              <a:gd name="connsiteY8" fmla="*/ 238588 h 278617"/>
              <a:gd name="connsiteX9" fmla="*/ 789912 w 808294"/>
              <a:gd name="connsiteY9" fmla="*/ 238588 h 278617"/>
              <a:gd name="connsiteX10" fmla="*/ 732304 w 808294"/>
              <a:gd name="connsiteY10" fmla="*/ 278080 h 278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8294" h="278617">
                <a:moveTo>
                  <a:pt x="732304" y="278080"/>
                </a:moveTo>
                <a:lnTo>
                  <a:pt x="139200" y="278080"/>
                </a:lnTo>
                <a:cubicBezTo>
                  <a:pt x="62263" y="278080"/>
                  <a:pt x="-109" y="215708"/>
                  <a:pt x="-109" y="138771"/>
                </a:cubicBezTo>
                <a:lnTo>
                  <a:pt x="-109" y="138771"/>
                </a:lnTo>
                <a:cubicBezTo>
                  <a:pt x="0" y="61871"/>
                  <a:pt x="62299" y="-447"/>
                  <a:pt x="139200" y="-538"/>
                </a:cubicBezTo>
                <a:lnTo>
                  <a:pt x="732304" y="-538"/>
                </a:lnTo>
                <a:cubicBezTo>
                  <a:pt x="757920" y="-484"/>
                  <a:pt x="780817" y="15368"/>
                  <a:pt x="789912" y="39317"/>
                </a:cubicBezTo>
                <a:lnTo>
                  <a:pt x="789912" y="39317"/>
                </a:lnTo>
                <a:cubicBezTo>
                  <a:pt x="814277" y="103501"/>
                  <a:pt x="814277" y="174405"/>
                  <a:pt x="789912" y="238588"/>
                </a:cubicBezTo>
                <a:lnTo>
                  <a:pt x="789912" y="238588"/>
                </a:lnTo>
                <a:cubicBezTo>
                  <a:pt x="780745" y="262428"/>
                  <a:pt x="757829" y="278134"/>
                  <a:pt x="732304" y="27808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485BA42B-9276-2AE3-234A-BA0EB4E6F111}"/>
              </a:ext>
            </a:extLst>
          </p:cNvPr>
          <p:cNvSpPr/>
          <p:nvPr/>
        </p:nvSpPr>
        <p:spPr>
          <a:xfrm>
            <a:off x="5456506" y="1942687"/>
            <a:ext cx="1069123" cy="1069123"/>
          </a:xfrm>
          <a:custGeom>
            <a:avLst/>
            <a:gdLst>
              <a:gd name="connsiteX0" fmla="*/ 938024 w 938024"/>
              <a:gd name="connsiteY0" fmla="*/ 469012 h 938024"/>
              <a:gd name="connsiteX1" fmla="*/ 469012 w 938024"/>
              <a:gd name="connsiteY1" fmla="*/ 938024 h 938024"/>
              <a:gd name="connsiteX2" fmla="*/ 0 w 938024"/>
              <a:gd name="connsiteY2" fmla="*/ 469012 h 938024"/>
              <a:gd name="connsiteX3" fmla="*/ 469012 w 938024"/>
              <a:gd name="connsiteY3" fmla="*/ 0 h 938024"/>
              <a:gd name="connsiteX4" fmla="*/ 938024 w 938024"/>
              <a:gd name="connsiteY4" fmla="*/ 469012 h 93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024" h="938024">
                <a:moveTo>
                  <a:pt x="938024" y="469012"/>
                </a:moveTo>
                <a:cubicBezTo>
                  <a:pt x="938024" y="728041"/>
                  <a:pt x="728041" y="938024"/>
                  <a:pt x="469012" y="938024"/>
                </a:cubicBezTo>
                <a:cubicBezTo>
                  <a:pt x="209984" y="938024"/>
                  <a:pt x="0" y="728041"/>
                  <a:pt x="0" y="469012"/>
                </a:cubicBezTo>
                <a:cubicBezTo>
                  <a:pt x="0" y="209984"/>
                  <a:pt x="209984" y="0"/>
                  <a:pt x="469012" y="0"/>
                </a:cubicBezTo>
                <a:cubicBezTo>
                  <a:pt x="728040" y="0"/>
                  <a:pt x="938024" y="209984"/>
                  <a:pt x="938024" y="469012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E945C4E0-A6F6-3E4F-DC54-0D1AE99991B0}"/>
              </a:ext>
            </a:extLst>
          </p:cNvPr>
          <p:cNvSpPr txBox="1"/>
          <p:nvPr/>
        </p:nvSpPr>
        <p:spPr>
          <a:xfrm>
            <a:off x="6486449" y="2358535"/>
            <a:ext cx="455298" cy="2553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56" b="1" spc="0" baseline="0" dirty="0">
                <a:ln/>
                <a:solidFill>
                  <a:srgbClr val="ECF0F3"/>
                </a:solidFill>
                <a:latin typeface="Montserrat" panose="00000500000000000000" pitchFamily="2" charset="0"/>
                <a:sym typeface="Montserrat ExtraBold"/>
                <a:rtl val="0"/>
              </a:rPr>
              <a:t>2nd</a:t>
            </a:r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40830707-813B-8EDB-1DD1-FE36E78682AB}"/>
              </a:ext>
            </a:extLst>
          </p:cNvPr>
          <p:cNvSpPr/>
          <p:nvPr/>
        </p:nvSpPr>
        <p:spPr>
          <a:xfrm>
            <a:off x="9685332" y="1723520"/>
            <a:ext cx="1662503" cy="1507248"/>
          </a:xfrm>
          <a:custGeom>
            <a:avLst/>
            <a:gdLst>
              <a:gd name="connsiteX0" fmla="*/ 1274842 w 1458642"/>
              <a:gd name="connsiteY0" fmla="*/ 415118 h 1322425"/>
              <a:gd name="connsiteX1" fmla="*/ 415547 w 1458642"/>
              <a:gd name="connsiteY1" fmla="*/ 46938 h 1322425"/>
              <a:gd name="connsiteX2" fmla="*/ 47367 w 1458642"/>
              <a:gd name="connsiteY2" fmla="*/ 906231 h 1322425"/>
              <a:gd name="connsiteX3" fmla="*/ 906661 w 1458642"/>
              <a:gd name="connsiteY3" fmla="*/ 1274413 h 1322425"/>
              <a:gd name="connsiteX4" fmla="*/ 1274842 w 1458642"/>
              <a:gd name="connsiteY4" fmla="*/ 906231 h 1322425"/>
              <a:gd name="connsiteX5" fmla="*/ 1458534 w 1458642"/>
              <a:gd name="connsiteY5" fmla="*/ 796632 h 1322425"/>
              <a:gd name="connsiteX6" fmla="*/ 1458534 w 1458642"/>
              <a:gd name="connsiteY6" fmla="*/ 524899 h 132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8642" h="1322425">
                <a:moveTo>
                  <a:pt x="1274842" y="415118"/>
                </a:moveTo>
                <a:cubicBezTo>
                  <a:pt x="1139228" y="76158"/>
                  <a:pt x="754508" y="-88676"/>
                  <a:pt x="415547" y="46938"/>
                </a:cubicBezTo>
                <a:cubicBezTo>
                  <a:pt x="76587" y="182550"/>
                  <a:pt x="-88247" y="567271"/>
                  <a:pt x="47367" y="906231"/>
                </a:cubicBezTo>
                <a:cubicBezTo>
                  <a:pt x="182980" y="1245192"/>
                  <a:pt x="567701" y="1410025"/>
                  <a:pt x="906661" y="1274413"/>
                </a:cubicBezTo>
                <a:cubicBezTo>
                  <a:pt x="1074592" y="1207221"/>
                  <a:pt x="1207651" y="1074163"/>
                  <a:pt x="1274842" y="906231"/>
                </a:cubicBezTo>
                <a:lnTo>
                  <a:pt x="1458534" y="796632"/>
                </a:lnTo>
                <a:lnTo>
                  <a:pt x="1458534" y="524899"/>
                </a:lnTo>
                <a:close/>
              </a:path>
            </a:pathLst>
          </a:custGeom>
          <a:solidFill>
            <a:srgbClr val="ECF0F3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B5C3C4DF-8013-7CD1-612B-0480E1BE9C99}"/>
              </a:ext>
            </a:extLst>
          </p:cNvPr>
          <p:cNvSpPr/>
          <p:nvPr/>
        </p:nvSpPr>
        <p:spPr>
          <a:xfrm>
            <a:off x="9685332" y="1723520"/>
            <a:ext cx="1662503" cy="1507248"/>
          </a:xfrm>
          <a:custGeom>
            <a:avLst/>
            <a:gdLst>
              <a:gd name="connsiteX0" fmla="*/ 1274842 w 1458642"/>
              <a:gd name="connsiteY0" fmla="*/ 415118 h 1322425"/>
              <a:gd name="connsiteX1" fmla="*/ 415547 w 1458642"/>
              <a:gd name="connsiteY1" fmla="*/ 46938 h 1322425"/>
              <a:gd name="connsiteX2" fmla="*/ 47367 w 1458642"/>
              <a:gd name="connsiteY2" fmla="*/ 906231 h 1322425"/>
              <a:gd name="connsiteX3" fmla="*/ 906661 w 1458642"/>
              <a:gd name="connsiteY3" fmla="*/ 1274413 h 1322425"/>
              <a:gd name="connsiteX4" fmla="*/ 1274842 w 1458642"/>
              <a:gd name="connsiteY4" fmla="*/ 906231 h 1322425"/>
              <a:gd name="connsiteX5" fmla="*/ 1458534 w 1458642"/>
              <a:gd name="connsiteY5" fmla="*/ 796632 h 1322425"/>
              <a:gd name="connsiteX6" fmla="*/ 1458534 w 1458642"/>
              <a:gd name="connsiteY6" fmla="*/ 524899 h 132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8642" h="1322425">
                <a:moveTo>
                  <a:pt x="1274842" y="415118"/>
                </a:moveTo>
                <a:cubicBezTo>
                  <a:pt x="1139228" y="76158"/>
                  <a:pt x="754508" y="-88676"/>
                  <a:pt x="415547" y="46938"/>
                </a:cubicBezTo>
                <a:cubicBezTo>
                  <a:pt x="76587" y="182550"/>
                  <a:pt x="-88247" y="567271"/>
                  <a:pt x="47367" y="906231"/>
                </a:cubicBezTo>
                <a:cubicBezTo>
                  <a:pt x="182980" y="1245192"/>
                  <a:pt x="567701" y="1410025"/>
                  <a:pt x="906661" y="1274413"/>
                </a:cubicBezTo>
                <a:cubicBezTo>
                  <a:pt x="1074592" y="1207221"/>
                  <a:pt x="1207651" y="1074163"/>
                  <a:pt x="1274842" y="906231"/>
                </a:cubicBezTo>
                <a:lnTo>
                  <a:pt x="1458534" y="796632"/>
                </a:lnTo>
                <a:lnTo>
                  <a:pt x="1458534" y="524899"/>
                </a:lnTo>
                <a:close/>
              </a:path>
            </a:pathLst>
          </a:custGeom>
          <a:solidFill>
            <a:schemeClr val="bg2"/>
          </a:solidFill>
          <a:ln w="181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3A417501-7B1E-B764-A6D0-63D0D743AF23}"/>
              </a:ext>
            </a:extLst>
          </p:cNvPr>
          <p:cNvSpPr/>
          <p:nvPr/>
        </p:nvSpPr>
        <p:spPr>
          <a:xfrm>
            <a:off x="10490349" y="2318263"/>
            <a:ext cx="921107" cy="317557"/>
          </a:xfrm>
          <a:custGeom>
            <a:avLst/>
            <a:gdLst>
              <a:gd name="connsiteX0" fmla="*/ 732122 w 808158"/>
              <a:gd name="connsiteY0" fmla="*/ 278080 h 278617"/>
              <a:gd name="connsiteX1" fmla="*/ 139200 w 808158"/>
              <a:gd name="connsiteY1" fmla="*/ 278080 h 278617"/>
              <a:gd name="connsiteX2" fmla="*/ -109 w 808158"/>
              <a:gd name="connsiteY2" fmla="*/ 138771 h 278617"/>
              <a:gd name="connsiteX3" fmla="*/ -109 w 808158"/>
              <a:gd name="connsiteY3" fmla="*/ 138771 h 278617"/>
              <a:gd name="connsiteX4" fmla="*/ 139200 w 808158"/>
              <a:gd name="connsiteY4" fmla="*/ -538 h 278617"/>
              <a:gd name="connsiteX5" fmla="*/ 732122 w 808158"/>
              <a:gd name="connsiteY5" fmla="*/ -538 h 278617"/>
              <a:gd name="connsiteX6" fmla="*/ 789911 w 808158"/>
              <a:gd name="connsiteY6" fmla="*/ 39317 h 278617"/>
              <a:gd name="connsiteX7" fmla="*/ 789911 w 808158"/>
              <a:gd name="connsiteY7" fmla="*/ 39317 h 278617"/>
              <a:gd name="connsiteX8" fmla="*/ 789911 w 808158"/>
              <a:gd name="connsiteY8" fmla="*/ 238588 h 278617"/>
              <a:gd name="connsiteX9" fmla="*/ 789911 w 808158"/>
              <a:gd name="connsiteY9" fmla="*/ 238588 h 278617"/>
              <a:gd name="connsiteX10" fmla="*/ 732122 w 808158"/>
              <a:gd name="connsiteY10" fmla="*/ 278080 h 278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8158" h="278617">
                <a:moveTo>
                  <a:pt x="732122" y="278080"/>
                </a:moveTo>
                <a:lnTo>
                  <a:pt x="139200" y="278080"/>
                </a:lnTo>
                <a:cubicBezTo>
                  <a:pt x="62263" y="278080"/>
                  <a:pt x="-109" y="215708"/>
                  <a:pt x="-109" y="138771"/>
                </a:cubicBezTo>
                <a:lnTo>
                  <a:pt x="-109" y="138771"/>
                </a:lnTo>
                <a:cubicBezTo>
                  <a:pt x="-109" y="61834"/>
                  <a:pt x="62263" y="-538"/>
                  <a:pt x="139200" y="-538"/>
                </a:cubicBezTo>
                <a:lnTo>
                  <a:pt x="732122" y="-538"/>
                </a:lnTo>
                <a:cubicBezTo>
                  <a:pt x="757774" y="-501"/>
                  <a:pt x="780764" y="15350"/>
                  <a:pt x="789911" y="39317"/>
                </a:cubicBezTo>
                <a:lnTo>
                  <a:pt x="789911" y="39317"/>
                </a:lnTo>
                <a:cubicBezTo>
                  <a:pt x="814096" y="103536"/>
                  <a:pt x="814096" y="174369"/>
                  <a:pt x="789911" y="238588"/>
                </a:cubicBezTo>
                <a:lnTo>
                  <a:pt x="789911" y="238588"/>
                </a:lnTo>
                <a:cubicBezTo>
                  <a:pt x="780691" y="262447"/>
                  <a:pt x="757702" y="278153"/>
                  <a:pt x="732122" y="27808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FFFC7A15-FEE6-9218-714E-0069D039563C}"/>
              </a:ext>
            </a:extLst>
          </p:cNvPr>
          <p:cNvSpPr/>
          <p:nvPr/>
        </p:nvSpPr>
        <p:spPr>
          <a:xfrm>
            <a:off x="9904581" y="1942687"/>
            <a:ext cx="1069123" cy="1069123"/>
          </a:xfrm>
          <a:custGeom>
            <a:avLst/>
            <a:gdLst>
              <a:gd name="connsiteX0" fmla="*/ 938024 w 938024"/>
              <a:gd name="connsiteY0" fmla="*/ 469012 h 938024"/>
              <a:gd name="connsiteX1" fmla="*/ 469012 w 938024"/>
              <a:gd name="connsiteY1" fmla="*/ 938024 h 938024"/>
              <a:gd name="connsiteX2" fmla="*/ -1 w 938024"/>
              <a:gd name="connsiteY2" fmla="*/ 469012 h 938024"/>
              <a:gd name="connsiteX3" fmla="*/ 469012 w 938024"/>
              <a:gd name="connsiteY3" fmla="*/ 0 h 938024"/>
              <a:gd name="connsiteX4" fmla="*/ 938024 w 938024"/>
              <a:gd name="connsiteY4" fmla="*/ 469012 h 93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024" h="938024">
                <a:moveTo>
                  <a:pt x="938024" y="469012"/>
                </a:moveTo>
                <a:cubicBezTo>
                  <a:pt x="938024" y="728041"/>
                  <a:pt x="728041" y="938024"/>
                  <a:pt x="469012" y="938024"/>
                </a:cubicBezTo>
                <a:cubicBezTo>
                  <a:pt x="209984" y="938024"/>
                  <a:pt x="-1" y="728041"/>
                  <a:pt x="-1" y="469012"/>
                </a:cubicBezTo>
                <a:cubicBezTo>
                  <a:pt x="-1" y="209984"/>
                  <a:pt x="209983" y="0"/>
                  <a:pt x="469012" y="0"/>
                </a:cubicBezTo>
                <a:cubicBezTo>
                  <a:pt x="728040" y="0"/>
                  <a:pt x="938024" y="209984"/>
                  <a:pt x="938024" y="469012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0" scaled="1"/>
          </a:gradFill>
          <a:ln w="144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0205BDB-EE41-BF78-4A3A-ABB93AC0B846}"/>
              </a:ext>
            </a:extLst>
          </p:cNvPr>
          <p:cNvSpPr txBox="1"/>
          <p:nvPr/>
        </p:nvSpPr>
        <p:spPr>
          <a:xfrm>
            <a:off x="10955378" y="2358535"/>
            <a:ext cx="370743" cy="2240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6" b="1" spc="0" baseline="0" dirty="0">
                <a:ln/>
                <a:solidFill>
                  <a:srgbClr val="ECF0F3"/>
                </a:solidFill>
                <a:latin typeface="Montserrat" panose="00000500000000000000" pitchFamily="2" charset="0"/>
                <a:sym typeface="Montserrat ExtraBold"/>
                <a:rtl val="0"/>
              </a:rPr>
              <a:t>3</a:t>
            </a:r>
            <a:r>
              <a:rPr lang="en-US" sz="856" b="1" spc="-12" dirty="0">
                <a:ln/>
                <a:solidFill>
                  <a:srgbClr val="ECF0F3"/>
                </a:solidFill>
                <a:latin typeface="Montserrat" panose="00000500000000000000" pitchFamily="2" charset="0"/>
                <a:sym typeface="Montserrat ExtraBold"/>
                <a:rtl val="0"/>
              </a:rPr>
              <a:t>rd</a:t>
            </a:r>
            <a:endParaRPr lang="en-US" sz="856" b="1" spc="-12" baseline="0" dirty="0">
              <a:ln/>
              <a:solidFill>
                <a:srgbClr val="ECF0F3"/>
              </a:solidFill>
              <a:latin typeface="Montserrat" panose="00000500000000000000" pitchFamily="2" charset="0"/>
              <a:sym typeface="Montserrat ExtraBold"/>
              <a:rtl val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2FCD0BE-42AF-B4DF-B35E-A38515E77EBC}"/>
              </a:ext>
            </a:extLst>
          </p:cNvPr>
          <p:cNvSpPr txBox="1"/>
          <p:nvPr/>
        </p:nvSpPr>
        <p:spPr>
          <a:xfrm>
            <a:off x="872878" y="3392081"/>
            <a:ext cx="133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rPr>
              <a:t>Dead Battery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F20AFEF-E774-1C2B-EFB7-D5E7E088E553}"/>
              </a:ext>
            </a:extLst>
          </p:cNvPr>
          <p:cNvSpPr txBox="1"/>
          <p:nvPr/>
        </p:nvSpPr>
        <p:spPr>
          <a:xfrm>
            <a:off x="5468491" y="3392081"/>
            <a:ext cx="133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rPr>
              <a:t>Didn't Charge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AAA9461-2751-5E77-EBBA-54345AD4AE40}"/>
              </a:ext>
            </a:extLst>
          </p:cNvPr>
          <p:cNvSpPr txBox="1"/>
          <p:nvPr/>
        </p:nvSpPr>
        <p:spPr>
          <a:xfrm>
            <a:off x="9685332" y="3392081"/>
            <a:ext cx="133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rPr>
              <a:t>Belt Slipping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81F9C04C-41A7-2144-09DC-F47C6F480887}"/>
              </a:ext>
            </a:extLst>
          </p:cNvPr>
          <p:cNvSpPr txBox="1"/>
          <p:nvPr/>
        </p:nvSpPr>
        <p:spPr>
          <a:xfrm>
            <a:off x="3009435" y="5697548"/>
            <a:ext cx="133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rPr>
              <a:t>Worn </a:t>
            </a:r>
          </a:p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rPr>
              <a:t>Belt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1E63638E-7E0C-C22D-B973-DF8BDEDA5645}"/>
              </a:ext>
            </a:extLst>
          </p:cNvPr>
          <p:cNvSpPr txBox="1"/>
          <p:nvPr/>
        </p:nvSpPr>
        <p:spPr>
          <a:xfrm>
            <a:off x="7208423" y="5697548"/>
            <a:ext cx="2124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rPr>
              <a:t>Didn’t Know To Change Belt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9916CE-0F32-2EA5-CA81-3340F4C1588B}"/>
              </a:ext>
            </a:extLst>
          </p:cNvPr>
          <p:cNvSpPr txBox="1"/>
          <p:nvPr/>
        </p:nvSpPr>
        <p:spPr>
          <a:xfrm>
            <a:off x="1003881" y="2266566"/>
            <a:ext cx="1108369" cy="420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tserrat" panose="00000500000000000000" pitchFamily="2" charset="0"/>
              </a:rPr>
              <a:t>Why?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8CCB6-CF0E-0FF1-4B76-B274366AA250}"/>
              </a:ext>
            </a:extLst>
          </p:cNvPr>
          <p:cNvSpPr txBox="1"/>
          <p:nvPr/>
        </p:nvSpPr>
        <p:spPr>
          <a:xfrm>
            <a:off x="5448360" y="2266566"/>
            <a:ext cx="1108369" cy="420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tserrat" panose="00000500000000000000" pitchFamily="2" charset="0"/>
              </a:rPr>
              <a:t>Why?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FFBFB4-7DAF-8A59-7542-28F5C7F53A1A}"/>
              </a:ext>
            </a:extLst>
          </p:cNvPr>
          <p:cNvSpPr txBox="1"/>
          <p:nvPr/>
        </p:nvSpPr>
        <p:spPr>
          <a:xfrm>
            <a:off x="9904581" y="2266566"/>
            <a:ext cx="1108369" cy="420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tserrat" panose="00000500000000000000" pitchFamily="2" charset="0"/>
              </a:rPr>
              <a:t>Why?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9348B1-4E97-8022-49EC-94DDB245A504}"/>
              </a:ext>
            </a:extLst>
          </p:cNvPr>
          <p:cNvSpPr txBox="1"/>
          <p:nvPr/>
        </p:nvSpPr>
        <p:spPr>
          <a:xfrm>
            <a:off x="3260025" y="4572254"/>
            <a:ext cx="1108369" cy="420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tserrat" panose="00000500000000000000" pitchFamily="2" charset="0"/>
              </a:rPr>
              <a:t>Why?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B8D328-82DD-5816-1A83-718699A0FDFE}"/>
              </a:ext>
            </a:extLst>
          </p:cNvPr>
          <p:cNvSpPr txBox="1"/>
          <p:nvPr/>
        </p:nvSpPr>
        <p:spPr>
          <a:xfrm>
            <a:off x="7685602" y="4569713"/>
            <a:ext cx="1108369" cy="420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tserrat" panose="00000500000000000000" pitchFamily="2" charset="0"/>
              </a:rPr>
              <a:t>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232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8A4D02E9-6095-145A-B7A5-4BC24A383480}"/>
              </a:ext>
            </a:extLst>
          </p:cNvPr>
          <p:cNvGrpSpPr/>
          <p:nvPr/>
        </p:nvGrpSpPr>
        <p:grpSpPr>
          <a:xfrm>
            <a:off x="752667" y="1478046"/>
            <a:ext cx="10686665" cy="4701785"/>
            <a:chOff x="752667" y="1571352"/>
            <a:chExt cx="10686665" cy="470178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C58FB64-A16B-3E89-0B21-F616E6120E91}"/>
                </a:ext>
              </a:extLst>
            </p:cNvPr>
            <p:cNvSpPr/>
            <p:nvPr/>
          </p:nvSpPr>
          <p:spPr>
            <a:xfrm rot="5400000">
              <a:off x="1874334" y="1370862"/>
              <a:ext cx="1842383" cy="3113333"/>
            </a:xfrm>
            <a:custGeom>
              <a:avLst/>
              <a:gdLst>
                <a:gd name="connsiteX0" fmla="*/ 578609 w 687895"/>
                <a:gd name="connsiteY0" fmla="*/ -151 h 1162431"/>
                <a:gd name="connsiteX1" fmla="*/ 687861 w 687895"/>
                <a:gd name="connsiteY1" fmla="*/ -151 h 1162431"/>
                <a:gd name="connsiteX2" fmla="*/ 687861 w 687895"/>
                <a:gd name="connsiteY2" fmla="*/ 1162280 h 1162431"/>
                <a:gd name="connsiteX3" fmla="*/ 578609 w 687895"/>
                <a:gd name="connsiteY3" fmla="*/ 1162280 h 1162431"/>
                <a:gd name="connsiteX4" fmla="*/ 109217 w 687895"/>
                <a:gd name="connsiteY4" fmla="*/ 1162280 h 1162431"/>
                <a:gd name="connsiteX5" fmla="*/ -35 w 687895"/>
                <a:gd name="connsiteY5" fmla="*/ 1162280 h 1162431"/>
                <a:gd name="connsiteX6" fmla="*/ -35 w 687895"/>
                <a:gd name="connsiteY6" fmla="*/ -151 h 1162431"/>
                <a:gd name="connsiteX7" fmla="*/ 109217 w 687895"/>
                <a:gd name="connsiteY7" fmla="*/ -151 h 116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895" h="1162431">
                  <a:moveTo>
                    <a:pt x="578609" y="-151"/>
                  </a:moveTo>
                  <a:cubicBezTo>
                    <a:pt x="638947" y="-151"/>
                    <a:pt x="687861" y="-151"/>
                    <a:pt x="687861" y="-151"/>
                  </a:cubicBezTo>
                  <a:lnTo>
                    <a:pt x="687861" y="1162280"/>
                  </a:lnTo>
                  <a:cubicBezTo>
                    <a:pt x="687861" y="1162280"/>
                    <a:pt x="638947" y="1162280"/>
                    <a:pt x="578609" y="1162280"/>
                  </a:cubicBezTo>
                  <a:lnTo>
                    <a:pt x="109217" y="1162280"/>
                  </a:lnTo>
                  <a:cubicBezTo>
                    <a:pt x="48879" y="1162280"/>
                    <a:pt x="-35" y="1162280"/>
                    <a:pt x="-35" y="1162280"/>
                  </a:cubicBezTo>
                  <a:lnTo>
                    <a:pt x="-35" y="-151"/>
                  </a:lnTo>
                  <a:cubicBezTo>
                    <a:pt x="-35" y="-151"/>
                    <a:pt x="48879" y="-151"/>
                    <a:pt x="109217" y="-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58E36BE-88EB-C16B-8059-B4A184F11DFA}"/>
                </a:ext>
              </a:extLst>
            </p:cNvPr>
            <p:cNvSpPr/>
            <p:nvPr/>
          </p:nvSpPr>
          <p:spPr>
            <a:xfrm rot="5400000">
              <a:off x="1913108" y="1403260"/>
              <a:ext cx="1764578" cy="3048279"/>
            </a:xfrm>
            <a:custGeom>
              <a:avLst/>
              <a:gdLst>
                <a:gd name="connsiteX0" fmla="*/ 551653 w 658844"/>
                <a:gd name="connsiteY0" fmla="*/ -151 h 1138142"/>
                <a:gd name="connsiteX1" fmla="*/ 658809 w 658844"/>
                <a:gd name="connsiteY1" fmla="*/ -151 h 1138142"/>
                <a:gd name="connsiteX2" fmla="*/ 658809 w 658844"/>
                <a:gd name="connsiteY2" fmla="*/ 1137991 h 1138142"/>
                <a:gd name="connsiteX3" fmla="*/ 551653 w 658844"/>
                <a:gd name="connsiteY3" fmla="*/ 1137991 h 1138142"/>
                <a:gd name="connsiteX4" fmla="*/ 107121 w 658844"/>
                <a:gd name="connsiteY4" fmla="*/ 1137991 h 1138142"/>
                <a:gd name="connsiteX5" fmla="*/ -35 w 658844"/>
                <a:gd name="connsiteY5" fmla="*/ 1137991 h 1138142"/>
                <a:gd name="connsiteX6" fmla="*/ -35 w 658844"/>
                <a:gd name="connsiteY6" fmla="*/ -152 h 1138142"/>
                <a:gd name="connsiteX7" fmla="*/ 107121 w 658844"/>
                <a:gd name="connsiteY7" fmla="*/ -152 h 113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8844" h="1138142">
                  <a:moveTo>
                    <a:pt x="551653" y="-151"/>
                  </a:moveTo>
                  <a:cubicBezTo>
                    <a:pt x="610834" y="-151"/>
                    <a:pt x="658809" y="-151"/>
                    <a:pt x="658809" y="-151"/>
                  </a:cubicBezTo>
                  <a:lnTo>
                    <a:pt x="658809" y="1137991"/>
                  </a:lnTo>
                  <a:cubicBezTo>
                    <a:pt x="658809" y="1137991"/>
                    <a:pt x="610834" y="1137991"/>
                    <a:pt x="551653" y="1137991"/>
                  </a:cubicBezTo>
                  <a:lnTo>
                    <a:pt x="107121" y="1137991"/>
                  </a:lnTo>
                  <a:cubicBezTo>
                    <a:pt x="47941" y="1137991"/>
                    <a:pt x="-35" y="1137991"/>
                    <a:pt x="-35" y="1137991"/>
                  </a:cubicBezTo>
                  <a:lnTo>
                    <a:pt x="-35" y="-152"/>
                  </a:lnTo>
                  <a:cubicBezTo>
                    <a:pt x="-35" y="-152"/>
                    <a:pt x="47941" y="-152"/>
                    <a:pt x="107121" y="-15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4671D0-5744-027E-E3D1-DC4378CDC34D}"/>
                </a:ext>
              </a:extLst>
            </p:cNvPr>
            <p:cNvSpPr/>
            <p:nvPr/>
          </p:nvSpPr>
          <p:spPr>
            <a:xfrm rot="16753201">
              <a:off x="752668" y="1571640"/>
              <a:ext cx="1481151" cy="1481153"/>
            </a:xfrm>
            <a:custGeom>
              <a:avLst/>
              <a:gdLst>
                <a:gd name="connsiteX0" fmla="*/ 552986 w 553021"/>
                <a:gd name="connsiteY0" fmla="*/ 276359 h 553021"/>
                <a:gd name="connsiteX1" fmla="*/ 276476 w 553021"/>
                <a:gd name="connsiteY1" fmla="*/ 552870 h 553021"/>
                <a:gd name="connsiteX2" fmla="*/ -35 w 553021"/>
                <a:gd name="connsiteY2" fmla="*/ 276359 h 553021"/>
                <a:gd name="connsiteX3" fmla="*/ 276476 w 553021"/>
                <a:gd name="connsiteY3" fmla="*/ -151 h 553021"/>
                <a:gd name="connsiteX4" fmla="*/ 552986 w 553021"/>
                <a:gd name="connsiteY4" fmla="*/ 276359 h 55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21" h="553021">
                  <a:moveTo>
                    <a:pt x="552986" y="276359"/>
                  </a:moveTo>
                  <a:cubicBezTo>
                    <a:pt x="552986" y="429072"/>
                    <a:pt x="429188" y="552870"/>
                    <a:pt x="276476" y="552870"/>
                  </a:cubicBezTo>
                  <a:cubicBezTo>
                    <a:pt x="123763" y="552870"/>
                    <a:pt x="-35" y="429072"/>
                    <a:pt x="-35" y="276359"/>
                  </a:cubicBezTo>
                  <a:cubicBezTo>
                    <a:pt x="-35" y="123647"/>
                    <a:pt x="123763" y="-151"/>
                    <a:pt x="276476" y="-151"/>
                  </a:cubicBezTo>
                  <a:cubicBezTo>
                    <a:pt x="429188" y="-151"/>
                    <a:pt x="552986" y="123647"/>
                    <a:pt x="552986" y="2763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D21517F-96B1-D061-4356-DAFBE6AA54CB}"/>
                </a:ext>
              </a:extLst>
            </p:cNvPr>
            <p:cNvSpPr/>
            <p:nvPr/>
          </p:nvSpPr>
          <p:spPr>
            <a:xfrm>
              <a:off x="777879" y="1596631"/>
              <a:ext cx="1431152" cy="1431150"/>
            </a:xfrm>
            <a:custGeom>
              <a:avLst/>
              <a:gdLst>
                <a:gd name="connsiteX0" fmla="*/ 534353 w 534352"/>
                <a:gd name="connsiteY0" fmla="*/ 267176 h 534352"/>
                <a:gd name="connsiteX1" fmla="*/ 267176 w 534352"/>
                <a:gd name="connsiteY1" fmla="*/ 534353 h 534352"/>
                <a:gd name="connsiteX2" fmla="*/ 0 w 534352"/>
                <a:gd name="connsiteY2" fmla="*/ 267176 h 534352"/>
                <a:gd name="connsiteX3" fmla="*/ 267176 w 534352"/>
                <a:gd name="connsiteY3" fmla="*/ 0 h 534352"/>
                <a:gd name="connsiteX4" fmla="*/ 534353 w 534352"/>
                <a:gd name="connsiteY4" fmla="*/ 267176 h 53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352" h="534352">
                  <a:moveTo>
                    <a:pt x="534353" y="267176"/>
                  </a:moveTo>
                  <a:cubicBezTo>
                    <a:pt x="534353" y="414734"/>
                    <a:pt x="414734" y="534353"/>
                    <a:pt x="267176" y="534353"/>
                  </a:cubicBezTo>
                  <a:cubicBezTo>
                    <a:pt x="119619" y="534353"/>
                    <a:pt x="0" y="414734"/>
                    <a:pt x="0" y="267176"/>
                  </a:cubicBezTo>
                  <a:cubicBezTo>
                    <a:pt x="0" y="119619"/>
                    <a:pt x="119619" y="0"/>
                    <a:pt x="267176" y="0"/>
                  </a:cubicBezTo>
                  <a:cubicBezTo>
                    <a:pt x="414734" y="0"/>
                    <a:pt x="534353" y="119619"/>
                    <a:pt x="534353" y="267176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19039164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E0F575E-571A-4F26-CD0A-18F32C8FC4CE}"/>
                </a:ext>
              </a:extLst>
            </p:cNvPr>
            <p:cNvSpPr/>
            <p:nvPr/>
          </p:nvSpPr>
          <p:spPr>
            <a:xfrm rot="16853999">
              <a:off x="803724" y="1622587"/>
              <a:ext cx="1379109" cy="1379110"/>
            </a:xfrm>
            <a:custGeom>
              <a:avLst/>
              <a:gdLst>
                <a:gd name="connsiteX0" fmla="*/ 514887 w 514921"/>
                <a:gd name="connsiteY0" fmla="*/ 257309 h 514921"/>
                <a:gd name="connsiteX1" fmla="*/ 257426 w 514921"/>
                <a:gd name="connsiteY1" fmla="*/ 514770 h 514921"/>
                <a:gd name="connsiteX2" fmla="*/ -35 w 514921"/>
                <a:gd name="connsiteY2" fmla="*/ 257309 h 514921"/>
                <a:gd name="connsiteX3" fmla="*/ 257426 w 514921"/>
                <a:gd name="connsiteY3" fmla="*/ -151 h 514921"/>
                <a:gd name="connsiteX4" fmla="*/ 514887 w 514921"/>
                <a:gd name="connsiteY4" fmla="*/ 257309 h 51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921" h="514921">
                  <a:moveTo>
                    <a:pt x="514887" y="257309"/>
                  </a:moveTo>
                  <a:cubicBezTo>
                    <a:pt x="514887" y="399501"/>
                    <a:pt x="399618" y="514770"/>
                    <a:pt x="257426" y="514770"/>
                  </a:cubicBezTo>
                  <a:cubicBezTo>
                    <a:pt x="115234" y="514770"/>
                    <a:pt x="-35" y="399501"/>
                    <a:pt x="-35" y="257309"/>
                  </a:cubicBezTo>
                  <a:cubicBezTo>
                    <a:pt x="-35" y="115118"/>
                    <a:pt x="115234" y="-151"/>
                    <a:pt x="257426" y="-151"/>
                  </a:cubicBezTo>
                  <a:cubicBezTo>
                    <a:pt x="399618" y="-151"/>
                    <a:pt x="514887" y="115118"/>
                    <a:pt x="514887" y="257309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 w="14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06814FD-08F2-7691-FC83-CD4F986FCEB2}"/>
                </a:ext>
              </a:extLst>
            </p:cNvPr>
            <p:cNvSpPr/>
            <p:nvPr/>
          </p:nvSpPr>
          <p:spPr>
            <a:xfrm>
              <a:off x="922014" y="1740766"/>
              <a:ext cx="1142882" cy="1142881"/>
            </a:xfrm>
            <a:custGeom>
              <a:avLst/>
              <a:gdLst>
                <a:gd name="connsiteX0" fmla="*/ 426720 w 426720"/>
                <a:gd name="connsiteY0" fmla="*/ 213360 h 426720"/>
                <a:gd name="connsiteX1" fmla="*/ 213360 w 426720"/>
                <a:gd name="connsiteY1" fmla="*/ 426720 h 426720"/>
                <a:gd name="connsiteX2" fmla="*/ 0 w 426720"/>
                <a:gd name="connsiteY2" fmla="*/ 213360 h 426720"/>
                <a:gd name="connsiteX3" fmla="*/ 213360 w 426720"/>
                <a:gd name="connsiteY3" fmla="*/ 0 h 426720"/>
                <a:gd name="connsiteX4" fmla="*/ 426720 w 426720"/>
                <a:gd name="connsiteY4" fmla="*/ 21336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720" h="426720">
                  <a:moveTo>
                    <a:pt x="426720" y="213360"/>
                  </a:moveTo>
                  <a:cubicBezTo>
                    <a:pt x="426720" y="331196"/>
                    <a:pt x="331196" y="426720"/>
                    <a:pt x="213360" y="426720"/>
                  </a:cubicBezTo>
                  <a:cubicBezTo>
                    <a:pt x="95525" y="426720"/>
                    <a:pt x="0" y="331196"/>
                    <a:pt x="0" y="213360"/>
                  </a:cubicBezTo>
                  <a:cubicBezTo>
                    <a:pt x="0" y="95525"/>
                    <a:pt x="95525" y="0"/>
                    <a:pt x="213360" y="0"/>
                  </a:cubicBezTo>
                  <a:cubicBezTo>
                    <a:pt x="331196" y="0"/>
                    <a:pt x="426720" y="95525"/>
                    <a:pt x="426720" y="213360"/>
                  </a:cubicBezTo>
                  <a:close/>
                </a:path>
              </a:pathLst>
            </a:custGeom>
            <a:noFill/>
            <a:ln w="15240" cap="rnd">
              <a:solidFill>
                <a:srgbClr val="FFFFFF"/>
              </a:solidFill>
              <a:custDash>
                <a:ds d="0" sp="479250"/>
              </a:custDash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B7DF4B3-2AC7-9D13-1BAF-C80E51655881}"/>
                </a:ext>
              </a:extLst>
            </p:cNvPr>
            <p:cNvSpPr/>
            <p:nvPr/>
          </p:nvSpPr>
          <p:spPr>
            <a:xfrm>
              <a:off x="1035281" y="1854034"/>
              <a:ext cx="916347" cy="916346"/>
            </a:xfrm>
            <a:custGeom>
              <a:avLst/>
              <a:gdLst>
                <a:gd name="connsiteX0" fmla="*/ 342138 w 342138"/>
                <a:gd name="connsiteY0" fmla="*/ 171069 h 342138"/>
                <a:gd name="connsiteX1" fmla="*/ 171069 w 342138"/>
                <a:gd name="connsiteY1" fmla="*/ 342138 h 342138"/>
                <a:gd name="connsiteX2" fmla="*/ 0 w 342138"/>
                <a:gd name="connsiteY2" fmla="*/ 171069 h 342138"/>
                <a:gd name="connsiteX3" fmla="*/ 171069 w 342138"/>
                <a:gd name="connsiteY3" fmla="*/ 0 h 342138"/>
                <a:gd name="connsiteX4" fmla="*/ 342138 w 342138"/>
                <a:gd name="connsiteY4" fmla="*/ 171069 h 34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138" h="342138">
                  <a:moveTo>
                    <a:pt x="342138" y="171069"/>
                  </a:moveTo>
                  <a:cubicBezTo>
                    <a:pt x="342138" y="265548"/>
                    <a:pt x="265548" y="342138"/>
                    <a:pt x="171069" y="342138"/>
                  </a:cubicBezTo>
                  <a:cubicBezTo>
                    <a:pt x="76590" y="342138"/>
                    <a:pt x="0" y="265548"/>
                    <a:pt x="0" y="171069"/>
                  </a:cubicBezTo>
                  <a:cubicBezTo>
                    <a:pt x="0" y="76590"/>
                    <a:pt x="76590" y="0"/>
                    <a:pt x="171069" y="0"/>
                  </a:cubicBezTo>
                  <a:cubicBezTo>
                    <a:pt x="265548" y="0"/>
                    <a:pt x="342138" y="76590"/>
                    <a:pt x="342138" y="17106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086B8D3-7E98-9081-46CD-80640523A6B9}"/>
                </a:ext>
              </a:extLst>
            </p:cNvPr>
            <p:cNvSpPr/>
            <p:nvPr/>
          </p:nvSpPr>
          <p:spPr>
            <a:xfrm rot="16621201">
              <a:off x="1041011" y="1859827"/>
              <a:ext cx="866345" cy="866346"/>
            </a:xfrm>
            <a:custGeom>
              <a:avLst/>
              <a:gdLst>
                <a:gd name="connsiteX0" fmla="*/ 323434 w 323469"/>
                <a:gd name="connsiteY0" fmla="*/ 161583 h 323469"/>
                <a:gd name="connsiteX1" fmla="*/ 161700 w 323469"/>
                <a:gd name="connsiteY1" fmla="*/ 323318 h 323469"/>
                <a:gd name="connsiteX2" fmla="*/ -35 w 323469"/>
                <a:gd name="connsiteY2" fmla="*/ 161583 h 323469"/>
                <a:gd name="connsiteX3" fmla="*/ 161700 w 323469"/>
                <a:gd name="connsiteY3" fmla="*/ -151 h 323469"/>
                <a:gd name="connsiteX4" fmla="*/ 323434 w 323469"/>
                <a:gd name="connsiteY4" fmla="*/ 161583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469" h="323469">
                  <a:moveTo>
                    <a:pt x="323434" y="161583"/>
                  </a:moveTo>
                  <a:cubicBezTo>
                    <a:pt x="323434" y="250907"/>
                    <a:pt x="251023" y="323318"/>
                    <a:pt x="161700" y="323318"/>
                  </a:cubicBezTo>
                  <a:cubicBezTo>
                    <a:pt x="72376" y="323318"/>
                    <a:pt x="-35" y="250907"/>
                    <a:pt x="-35" y="161583"/>
                  </a:cubicBezTo>
                  <a:cubicBezTo>
                    <a:pt x="-35" y="72260"/>
                    <a:pt x="72376" y="-151"/>
                    <a:pt x="161700" y="-151"/>
                  </a:cubicBezTo>
                  <a:cubicBezTo>
                    <a:pt x="251023" y="-151"/>
                    <a:pt x="323434" y="72260"/>
                    <a:pt x="323434" y="161583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7539594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8C861A7-3FCD-F8C8-7091-DA40FE1EB72E}"/>
                </a:ext>
              </a:extLst>
            </p:cNvPr>
            <p:cNvSpPr txBox="1"/>
            <p:nvPr/>
          </p:nvSpPr>
          <p:spPr>
            <a:xfrm>
              <a:off x="2324596" y="3309933"/>
              <a:ext cx="540828" cy="37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300" spc="-4" baseline="0">
                  <a:ln/>
                  <a:solidFill>
                    <a:srgbClr val="FFFFFF"/>
                  </a:solidFill>
                  <a:latin typeface="Arial"/>
                  <a:cs typeface="Arial"/>
                  <a:sym typeface="Arial"/>
                  <a:rtl val="0"/>
                </a:rPr>
                <a:t>L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2A3E269-3380-A510-22A2-11A4F8226554}"/>
                </a:ext>
              </a:extLst>
            </p:cNvPr>
            <p:cNvSpPr txBox="1"/>
            <p:nvPr/>
          </p:nvSpPr>
          <p:spPr>
            <a:xfrm>
              <a:off x="2370004" y="3309933"/>
              <a:ext cx="591850" cy="37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300" spc="0" baseline="0">
                  <a:ln/>
                  <a:solidFill>
                    <a:srgbClr val="FFFFFF"/>
                  </a:solidFill>
                  <a:latin typeface="Arial"/>
                  <a:cs typeface="Arial"/>
                  <a:sym typeface="Arial"/>
                  <a:rtl val="0"/>
                </a:rPr>
                <a:t>ea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0391179-DE25-46E5-EF52-72ACA1362BD1}"/>
                </a:ext>
              </a:extLst>
            </p:cNvPr>
            <p:cNvSpPr txBox="1"/>
            <p:nvPr/>
          </p:nvSpPr>
          <p:spPr>
            <a:xfrm>
              <a:off x="2467456" y="3309933"/>
              <a:ext cx="515317" cy="37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300" spc="0" baseline="0">
                  <a:ln/>
                  <a:solidFill>
                    <a:srgbClr val="FFFFFF"/>
                  </a:solidFill>
                  <a:latin typeface="Arial"/>
                  <a:cs typeface="Arial"/>
                  <a:sym typeface="Arial"/>
                  <a:rtl val="0"/>
                </a:rPr>
                <a:t>r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30453FB-6E5D-6C24-FBFC-50AA0873C919}"/>
                </a:ext>
              </a:extLst>
            </p:cNvPr>
            <p:cNvSpPr txBox="1"/>
            <p:nvPr/>
          </p:nvSpPr>
          <p:spPr>
            <a:xfrm>
              <a:off x="2500110" y="3309933"/>
              <a:ext cx="566338" cy="37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300" spc="0" baseline="0">
                  <a:ln/>
                  <a:solidFill>
                    <a:srgbClr val="FFFFFF"/>
                  </a:solidFill>
                  <a:latin typeface="Arial"/>
                  <a:cs typeface="Arial"/>
                  <a:sym typeface="Arial"/>
                  <a:rtl val="0"/>
                </a:rPr>
                <a:t>n 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67634CD-211F-4639-0F3F-B90B3B415D94}"/>
                </a:ext>
              </a:extLst>
            </p:cNvPr>
            <p:cNvSpPr txBox="1"/>
            <p:nvPr/>
          </p:nvSpPr>
          <p:spPr>
            <a:xfrm>
              <a:off x="2576130" y="3309933"/>
              <a:ext cx="566338" cy="37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300" spc="4" baseline="0">
                  <a:ln/>
                  <a:solidFill>
                    <a:srgbClr val="FFFFFF"/>
                  </a:solidFill>
                  <a:latin typeface="Arial"/>
                  <a:cs typeface="Arial"/>
                  <a:sym typeface="Arial"/>
                  <a:rtl val="0"/>
                </a:rPr>
                <a:t>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20A3E4-153B-31E4-43F2-C85BE9B4D24F}"/>
                </a:ext>
              </a:extLst>
            </p:cNvPr>
            <p:cNvSpPr txBox="1"/>
            <p:nvPr/>
          </p:nvSpPr>
          <p:spPr>
            <a:xfrm>
              <a:off x="2656490" y="3309933"/>
              <a:ext cx="540828" cy="37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300" spc="0" baseline="0">
                  <a:ln/>
                  <a:solidFill>
                    <a:srgbClr val="FFFFFF"/>
                  </a:solidFill>
                  <a:latin typeface="Arial"/>
                  <a:cs typeface="Arial"/>
                  <a:sym typeface="Arial"/>
                  <a:rtl val="0"/>
                </a:rPr>
                <a:t>o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140BCBA-258F-3FD9-AB1C-5B9EC2B9C3E7}"/>
                </a:ext>
              </a:extLst>
            </p:cNvPr>
            <p:cNvSpPr txBox="1"/>
            <p:nvPr/>
          </p:nvSpPr>
          <p:spPr>
            <a:xfrm>
              <a:off x="2710828" y="3309933"/>
              <a:ext cx="515315" cy="37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300" spc="-4" baseline="0">
                  <a:ln/>
                  <a:solidFill>
                    <a:srgbClr val="FFFFFF"/>
                  </a:solidFill>
                  <a:latin typeface="Arial"/>
                  <a:cs typeface="Arial"/>
                  <a:sym typeface="Arial"/>
                  <a:rtl val="0"/>
                </a:rPr>
                <a:t>r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A8EAF81-41D2-EB25-FE64-AC153E546141}"/>
                </a:ext>
              </a:extLst>
            </p:cNvPr>
            <p:cNvSpPr/>
            <p:nvPr/>
          </p:nvSpPr>
          <p:spPr>
            <a:xfrm rot="5400000">
              <a:off x="5418029" y="1370861"/>
              <a:ext cx="1842383" cy="3113332"/>
            </a:xfrm>
            <a:custGeom>
              <a:avLst/>
              <a:gdLst>
                <a:gd name="connsiteX0" fmla="*/ 578609 w 687895"/>
                <a:gd name="connsiteY0" fmla="*/ -151 h 1162431"/>
                <a:gd name="connsiteX1" fmla="*/ 687861 w 687895"/>
                <a:gd name="connsiteY1" fmla="*/ -151 h 1162431"/>
                <a:gd name="connsiteX2" fmla="*/ 687861 w 687895"/>
                <a:gd name="connsiteY2" fmla="*/ 1162280 h 1162431"/>
                <a:gd name="connsiteX3" fmla="*/ 578609 w 687895"/>
                <a:gd name="connsiteY3" fmla="*/ 1162280 h 1162431"/>
                <a:gd name="connsiteX4" fmla="*/ 109217 w 687895"/>
                <a:gd name="connsiteY4" fmla="*/ 1162280 h 1162431"/>
                <a:gd name="connsiteX5" fmla="*/ -35 w 687895"/>
                <a:gd name="connsiteY5" fmla="*/ 1162280 h 1162431"/>
                <a:gd name="connsiteX6" fmla="*/ -35 w 687895"/>
                <a:gd name="connsiteY6" fmla="*/ -151 h 1162431"/>
                <a:gd name="connsiteX7" fmla="*/ 109217 w 687895"/>
                <a:gd name="connsiteY7" fmla="*/ -151 h 116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895" h="1162431">
                  <a:moveTo>
                    <a:pt x="578609" y="-151"/>
                  </a:moveTo>
                  <a:cubicBezTo>
                    <a:pt x="638947" y="-151"/>
                    <a:pt x="687861" y="-151"/>
                    <a:pt x="687861" y="-151"/>
                  </a:cubicBezTo>
                  <a:lnTo>
                    <a:pt x="687861" y="1162280"/>
                  </a:lnTo>
                  <a:cubicBezTo>
                    <a:pt x="687861" y="1162280"/>
                    <a:pt x="638947" y="1162280"/>
                    <a:pt x="578609" y="1162280"/>
                  </a:cubicBezTo>
                  <a:lnTo>
                    <a:pt x="109217" y="1162280"/>
                  </a:lnTo>
                  <a:cubicBezTo>
                    <a:pt x="48879" y="1162280"/>
                    <a:pt x="-35" y="1162280"/>
                    <a:pt x="-35" y="1162280"/>
                  </a:cubicBezTo>
                  <a:lnTo>
                    <a:pt x="-35" y="-151"/>
                  </a:lnTo>
                  <a:cubicBezTo>
                    <a:pt x="-35" y="-151"/>
                    <a:pt x="48879" y="-151"/>
                    <a:pt x="109217" y="-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4A19F1F-4F9F-DA37-08A7-76744FC12B34}"/>
                </a:ext>
              </a:extLst>
            </p:cNvPr>
            <p:cNvSpPr/>
            <p:nvPr/>
          </p:nvSpPr>
          <p:spPr>
            <a:xfrm rot="5400000">
              <a:off x="5456806" y="1403260"/>
              <a:ext cx="1764577" cy="3048279"/>
            </a:xfrm>
            <a:custGeom>
              <a:avLst/>
              <a:gdLst>
                <a:gd name="connsiteX0" fmla="*/ 551653 w 658844"/>
                <a:gd name="connsiteY0" fmla="*/ -151 h 1138142"/>
                <a:gd name="connsiteX1" fmla="*/ 658809 w 658844"/>
                <a:gd name="connsiteY1" fmla="*/ -151 h 1138142"/>
                <a:gd name="connsiteX2" fmla="*/ 658809 w 658844"/>
                <a:gd name="connsiteY2" fmla="*/ 1137991 h 1138142"/>
                <a:gd name="connsiteX3" fmla="*/ 551653 w 658844"/>
                <a:gd name="connsiteY3" fmla="*/ 1137991 h 1138142"/>
                <a:gd name="connsiteX4" fmla="*/ 107121 w 658844"/>
                <a:gd name="connsiteY4" fmla="*/ 1137991 h 1138142"/>
                <a:gd name="connsiteX5" fmla="*/ -35 w 658844"/>
                <a:gd name="connsiteY5" fmla="*/ 1137991 h 1138142"/>
                <a:gd name="connsiteX6" fmla="*/ -35 w 658844"/>
                <a:gd name="connsiteY6" fmla="*/ -152 h 1138142"/>
                <a:gd name="connsiteX7" fmla="*/ 107121 w 658844"/>
                <a:gd name="connsiteY7" fmla="*/ -152 h 113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8844" h="1138142">
                  <a:moveTo>
                    <a:pt x="551653" y="-151"/>
                  </a:moveTo>
                  <a:cubicBezTo>
                    <a:pt x="610834" y="-151"/>
                    <a:pt x="658809" y="-151"/>
                    <a:pt x="658809" y="-151"/>
                  </a:cubicBezTo>
                  <a:lnTo>
                    <a:pt x="658809" y="1137991"/>
                  </a:lnTo>
                  <a:cubicBezTo>
                    <a:pt x="658809" y="1137991"/>
                    <a:pt x="610834" y="1137991"/>
                    <a:pt x="551653" y="1137991"/>
                  </a:cubicBezTo>
                  <a:lnTo>
                    <a:pt x="107121" y="1137991"/>
                  </a:lnTo>
                  <a:cubicBezTo>
                    <a:pt x="47940" y="1137991"/>
                    <a:pt x="-35" y="1137991"/>
                    <a:pt x="-35" y="1137991"/>
                  </a:cubicBezTo>
                  <a:lnTo>
                    <a:pt x="-35" y="-152"/>
                  </a:lnTo>
                  <a:cubicBezTo>
                    <a:pt x="-35" y="-152"/>
                    <a:pt x="47940" y="-152"/>
                    <a:pt x="107121" y="-15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92FF5B9-7270-9F72-91E6-2D426A95FA86}"/>
                </a:ext>
              </a:extLst>
            </p:cNvPr>
            <p:cNvSpPr/>
            <p:nvPr/>
          </p:nvSpPr>
          <p:spPr>
            <a:xfrm rot="16758001">
              <a:off x="4295968" y="1571351"/>
              <a:ext cx="1481151" cy="1481153"/>
            </a:xfrm>
            <a:custGeom>
              <a:avLst/>
              <a:gdLst>
                <a:gd name="connsiteX0" fmla="*/ 552987 w 553021"/>
                <a:gd name="connsiteY0" fmla="*/ 276359 h 553021"/>
                <a:gd name="connsiteX1" fmla="*/ 276476 w 553021"/>
                <a:gd name="connsiteY1" fmla="*/ 552870 h 553021"/>
                <a:gd name="connsiteX2" fmla="*/ -35 w 553021"/>
                <a:gd name="connsiteY2" fmla="*/ 276359 h 553021"/>
                <a:gd name="connsiteX3" fmla="*/ 276476 w 553021"/>
                <a:gd name="connsiteY3" fmla="*/ -151 h 553021"/>
                <a:gd name="connsiteX4" fmla="*/ 552987 w 553021"/>
                <a:gd name="connsiteY4" fmla="*/ 276359 h 55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21" h="553021">
                  <a:moveTo>
                    <a:pt x="552987" y="276359"/>
                  </a:moveTo>
                  <a:cubicBezTo>
                    <a:pt x="552987" y="429072"/>
                    <a:pt x="429189" y="552870"/>
                    <a:pt x="276476" y="552870"/>
                  </a:cubicBezTo>
                  <a:cubicBezTo>
                    <a:pt x="123763" y="552870"/>
                    <a:pt x="-35" y="429072"/>
                    <a:pt x="-35" y="276359"/>
                  </a:cubicBezTo>
                  <a:cubicBezTo>
                    <a:pt x="-35" y="123647"/>
                    <a:pt x="123763" y="-151"/>
                    <a:pt x="276476" y="-151"/>
                  </a:cubicBezTo>
                  <a:cubicBezTo>
                    <a:pt x="429189" y="-151"/>
                    <a:pt x="552987" y="123647"/>
                    <a:pt x="552987" y="2763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8097CCE-6524-D7B9-FD5B-96576CA35478}"/>
                </a:ext>
              </a:extLst>
            </p:cNvPr>
            <p:cNvSpPr/>
            <p:nvPr/>
          </p:nvSpPr>
          <p:spPr>
            <a:xfrm>
              <a:off x="4321323" y="1596631"/>
              <a:ext cx="1431152" cy="1431150"/>
            </a:xfrm>
            <a:custGeom>
              <a:avLst/>
              <a:gdLst>
                <a:gd name="connsiteX0" fmla="*/ 534352 w 534352"/>
                <a:gd name="connsiteY0" fmla="*/ 267176 h 534352"/>
                <a:gd name="connsiteX1" fmla="*/ 267176 w 534352"/>
                <a:gd name="connsiteY1" fmla="*/ 534353 h 534352"/>
                <a:gd name="connsiteX2" fmla="*/ 0 w 534352"/>
                <a:gd name="connsiteY2" fmla="*/ 267176 h 534352"/>
                <a:gd name="connsiteX3" fmla="*/ 267176 w 534352"/>
                <a:gd name="connsiteY3" fmla="*/ 0 h 534352"/>
                <a:gd name="connsiteX4" fmla="*/ 534352 w 534352"/>
                <a:gd name="connsiteY4" fmla="*/ 267176 h 53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352" h="534352">
                  <a:moveTo>
                    <a:pt x="534352" y="267176"/>
                  </a:moveTo>
                  <a:cubicBezTo>
                    <a:pt x="534352" y="414734"/>
                    <a:pt x="414734" y="534353"/>
                    <a:pt x="267176" y="534353"/>
                  </a:cubicBezTo>
                  <a:cubicBezTo>
                    <a:pt x="119619" y="534353"/>
                    <a:pt x="0" y="414734"/>
                    <a:pt x="0" y="267176"/>
                  </a:cubicBezTo>
                  <a:cubicBezTo>
                    <a:pt x="0" y="119619"/>
                    <a:pt x="119619" y="0"/>
                    <a:pt x="267176" y="0"/>
                  </a:cubicBezTo>
                  <a:cubicBezTo>
                    <a:pt x="414734" y="0"/>
                    <a:pt x="534352" y="119619"/>
                    <a:pt x="534352" y="267176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19039164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8BA8562-3823-BF83-DE61-C2137ECD1235}"/>
                </a:ext>
              </a:extLst>
            </p:cNvPr>
            <p:cNvSpPr/>
            <p:nvPr/>
          </p:nvSpPr>
          <p:spPr>
            <a:xfrm rot="16856999">
              <a:off x="4346894" y="1622184"/>
              <a:ext cx="1379109" cy="1379110"/>
            </a:xfrm>
            <a:custGeom>
              <a:avLst/>
              <a:gdLst>
                <a:gd name="connsiteX0" fmla="*/ 514886 w 514921"/>
                <a:gd name="connsiteY0" fmla="*/ 257309 h 514921"/>
                <a:gd name="connsiteX1" fmla="*/ 257426 w 514921"/>
                <a:gd name="connsiteY1" fmla="*/ 514770 h 514921"/>
                <a:gd name="connsiteX2" fmla="*/ -35 w 514921"/>
                <a:gd name="connsiteY2" fmla="*/ 257309 h 514921"/>
                <a:gd name="connsiteX3" fmla="*/ 257426 w 514921"/>
                <a:gd name="connsiteY3" fmla="*/ -151 h 514921"/>
                <a:gd name="connsiteX4" fmla="*/ 514886 w 514921"/>
                <a:gd name="connsiteY4" fmla="*/ 257309 h 51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921" h="514921">
                  <a:moveTo>
                    <a:pt x="514886" y="257309"/>
                  </a:moveTo>
                  <a:cubicBezTo>
                    <a:pt x="514886" y="399501"/>
                    <a:pt x="399617" y="514770"/>
                    <a:pt x="257426" y="514770"/>
                  </a:cubicBezTo>
                  <a:cubicBezTo>
                    <a:pt x="115234" y="514770"/>
                    <a:pt x="-35" y="399501"/>
                    <a:pt x="-35" y="257309"/>
                  </a:cubicBezTo>
                  <a:cubicBezTo>
                    <a:pt x="-35" y="115118"/>
                    <a:pt x="115234" y="-151"/>
                    <a:pt x="257426" y="-151"/>
                  </a:cubicBezTo>
                  <a:cubicBezTo>
                    <a:pt x="399617" y="-151"/>
                    <a:pt x="514886" y="115118"/>
                    <a:pt x="514886" y="257309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0" scaled="1"/>
            </a:gradFill>
            <a:ln w="14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05DB8DA-6439-4851-F79A-0A2107EC9BD3}"/>
                </a:ext>
              </a:extLst>
            </p:cNvPr>
            <p:cNvSpPr/>
            <p:nvPr/>
          </p:nvSpPr>
          <p:spPr>
            <a:xfrm>
              <a:off x="4465459" y="1740766"/>
              <a:ext cx="1142882" cy="1142881"/>
            </a:xfrm>
            <a:custGeom>
              <a:avLst/>
              <a:gdLst>
                <a:gd name="connsiteX0" fmla="*/ 426720 w 426720"/>
                <a:gd name="connsiteY0" fmla="*/ 213360 h 426720"/>
                <a:gd name="connsiteX1" fmla="*/ 213360 w 426720"/>
                <a:gd name="connsiteY1" fmla="*/ 426720 h 426720"/>
                <a:gd name="connsiteX2" fmla="*/ 0 w 426720"/>
                <a:gd name="connsiteY2" fmla="*/ 213360 h 426720"/>
                <a:gd name="connsiteX3" fmla="*/ 213360 w 426720"/>
                <a:gd name="connsiteY3" fmla="*/ 0 h 426720"/>
                <a:gd name="connsiteX4" fmla="*/ 426720 w 426720"/>
                <a:gd name="connsiteY4" fmla="*/ 21336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720" h="426720">
                  <a:moveTo>
                    <a:pt x="426720" y="213360"/>
                  </a:moveTo>
                  <a:cubicBezTo>
                    <a:pt x="426720" y="331196"/>
                    <a:pt x="331195" y="426720"/>
                    <a:pt x="213360" y="426720"/>
                  </a:cubicBezTo>
                  <a:cubicBezTo>
                    <a:pt x="95525" y="426720"/>
                    <a:pt x="0" y="331196"/>
                    <a:pt x="0" y="213360"/>
                  </a:cubicBezTo>
                  <a:cubicBezTo>
                    <a:pt x="0" y="95525"/>
                    <a:pt x="95525" y="0"/>
                    <a:pt x="213360" y="0"/>
                  </a:cubicBezTo>
                  <a:cubicBezTo>
                    <a:pt x="331196" y="0"/>
                    <a:pt x="426720" y="95525"/>
                    <a:pt x="426720" y="213360"/>
                  </a:cubicBezTo>
                  <a:close/>
                </a:path>
              </a:pathLst>
            </a:custGeom>
            <a:noFill/>
            <a:ln w="15240" cap="rnd">
              <a:solidFill>
                <a:srgbClr val="FFFFFF"/>
              </a:solidFill>
              <a:custDash>
                <a:ds d="0" sp="479250"/>
              </a:custDash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65A828C-68E4-3FF0-BBA8-CB15523E46A8}"/>
                </a:ext>
              </a:extLst>
            </p:cNvPr>
            <p:cNvSpPr/>
            <p:nvPr/>
          </p:nvSpPr>
          <p:spPr>
            <a:xfrm>
              <a:off x="4578727" y="1854034"/>
              <a:ext cx="916346" cy="916346"/>
            </a:xfrm>
            <a:custGeom>
              <a:avLst/>
              <a:gdLst>
                <a:gd name="connsiteX0" fmla="*/ 342138 w 342138"/>
                <a:gd name="connsiteY0" fmla="*/ 171069 h 342138"/>
                <a:gd name="connsiteX1" fmla="*/ 171069 w 342138"/>
                <a:gd name="connsiteY1" fmla="*/ 342138 h 342138"/>
                <a:gd name="connsiteX2" fmla="*/ 0 w 342138"/>
                <a:gd name="connsiteY2" fmla="*/ 171069 h 342138"/>
                <a:gd name="connsiteX3" fmla="*/ 171069 w 342138"/>
                <a:gd name="connsiteY3" fmla="*/ 0 h 342138"/>
                <a:gd name="connsiteX4" fmla="*/ 342138 w 342138"/>
                <a:gd name="connsiteY4" fmla="*/ 171069 h 34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138" h="342138">
                  <a:moveTo>
                    <a:pt x="342138" y="171069"/>
                  </a:moveTo>
                  <a:cubicBezTo>
                    <a:pt x="342138" y="265548"/>
                    <a:pt x="265548" y="342138"/>
                    <a:pt x="171069" y="342138"/>
                  </a:cubicBezTo>
                  <a:cubicBezTo>
                    <a:pt x="76590" y="342138"/>
                    <a:pt x="0" y="265548"/>
                    <a:pt x="0" y="171069"/>
                  </a:cubicBezTo>
                  <a:cubicBezTo>
                    <a:pt x="0" y="76590"/>
                    <a:pt x="76590" y="0"/>
                    <a:pt x="171069" y="0"/>
                  </a:cubicBezTo>
                  <a:cubicBezTo>
                    <a:pt x="265548" y="0"/>
                    <a:pt x="342138" y="76590"/>
                    <a:pt x="342138" y="17106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EFF0292-6F50-35B2-6321-CEACAD586C71}"/>
                </a:ext>
              </a:extLst>
            </p:cNvPr>
            <p:cNvSpPr/>
            <p:nvPr/>
          </p:nvSpPr>
          <p:spPr>
            <a:xfrm rot="16637398">
              <a:off x="4584072" y="1859315"/>
              <a:ext cx="866345" cy="866346"/>
            </a:xfrm>
            <a:custGeom>
              <a:avLst/>
              <a:gdLst>
                <a:gd name="connsiteX0" fmla="*/ 323434 w 323469"/>
                <a:gd name="connsiteY0" fmla="*/ 161583 h 323469"/>
                <a:gd name="connsiteX1" fmla="*/ 161700 w 323469"/>
                <a:gd name="connsiteY1" fmla="*/ 323318 h 323469"/>
                <a:gd name="connsiteX2" fmla="*/ -35 w 323469"/>
                <a:gd name="connsiteY2" fmla="*/ 161583 h 323469"/>
                <a:gd name="connsiteX3" fmla="*/ 161700 w 323469"/>
                <a:gd name="connsiteY3" fmla="*/ -151 h 323469"/>
                <a:gd name="connsiteX4" fmla="*/ 323434 w 323469"/>
                <a:gd name="connsiteY4" fmla="*/ 161583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469" h="323469">
                  <a:moveTo>
                    <a:pt x="323434" y="161583"/>
                  </a:moveTo>
                  <a:cubicBezTo>
                    <a:pt x="323434" y="250907"/>
                    <a:pt x="251023" y="323318"/>
                    <a:pt x="161700" y="323318"/>
                  </a:cubicBezTo>
                  <a:cubicBezTo>
                    <a:pt x="72376" y="323318"/>
                    <a:pt x="-35" y="250907"/>
                    <a:pt x="-35" y="161583"/>
                  </a:cubicBezTo>
                  <a:cubicBezTo>
                    <a:pt x="-35" y="72260"/>
                    <a:pt x="72376" y="-151"/>
                    <a:pt x="161700" y="-151"/>
                  </a:cubicBezTo>
                  <a:cubicBezTo>
                    <a:pt x="251023" y="-151"/>
                    <a:pt x="323434" y="72260"/>
                    <a:pt x="323434" y="161583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7523397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75748E3-E79F-C724-BDBF-4F377393728B}"/>
                </a:ext>
              </a:extLst>
            </p:cNvPr>
            <p:cNvSpPr/>
            <p:nvPr/>
          </p:nvSpPr>
          <p:spPr>
            <a:xfrm rot="5400000">
              <a:off x="8961474" y="1370861"/>
              <a:ext cx="1842383" cy="3113332"/>
            </a:xfrm>
            <a:custGeom>
              <a:avLst/>
              <a:gdLst>
                <a:gd name="connsiteX0" fmla="*/ 578609 w 687895"/>
                <a:gd name="connsiteY0" fmla="*/ -151 h 1162431"/>
                <a:gd name="connsiteX1" fmla="*/ 687861 w 687895"/>
                <a:gd name="connsiteY1" fmla="*/ -151 h 1162431"/>
                <a:gd name="connsiteX2" fmla="*/ 687861 w 687895"/>
                <a:gd name="connsiteY2" fmla="*/ 1162280 h 1162431"/>
                <a:gd name="connsiteX3" fmla="*/ 578609 w 687895"/>
                <a:gd name="connsiteY3" fmla="*/ 1162280 h 1162431"/>
                <a:gd name="connsiteX4" fmla="*/ 109217 w 687895"/>
                <a:gd name="connsiteY4" fmla="*/ 1162280 h 1162431"/>
                <a:gd name="connsiteX5" fmla="*/ -35 w 687895"/>
                <a:gd name="connsiteY5" fmla="*/ 1162280 h 1162431"/>
                <a:gd name="connsiteX6" fmla="*/ -35 w 687895"/>
                <a:gd name="connsiteY6" fmla="*/ -151 h 1162431"/>
                <a:gd name="connsiteX7" fmla="*/ 109217 w 687895"/>
                <a:gd name="connsiteY7" fmla="*/ -151 h 116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895" h="1162431">
                  <a:moveTo>
                    <a:pt x="578609" y="-151"/>
                  </a:moveTo>
                  <a:cubicBezTo>
                    <a:pt x="638947" y="-151"/>
                    <a:pt x="687861" y="-151"/>
                    <a:pt x="687861" y="-151"/>
                  </a:cubicBezTo>
                  <a:lnTo>
                    <a:pt x="687861" y="1162280"/>
                  </a:lnTo>
                  <a:cubicBezTo>
                    <a:pt x="687861" y="1162280"/>
                    <a:pt x="638947" y="1162280"/>
                    <a:pt x="578609" y="1162280"/>
                  </a:cubicBezTo>
                  <a:lnTo>
                    <a:pt x="109217" y="1162280"/>
                  </a:lnTo>
                  <a:cubicBezTo>
                    <a:pt x="48879" y="1162280"/>
                    <a:pt x="-35" y="1162280"/>
                    <a:pt x="-35" y="1162280"/>
                  </a:cubicBezTo>
                  <a:lnTo>
                    <a:pt x="-35" y="-151"/>
                  </a:lnTo>
                  <a:cubicBezTo>
                    <a:pt x="-35" y="-151"/>
                    <a:pt x="48879" y="-151"/>
                    <a:pt x="109217" y="-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A418144-D911-AB33-FC23-C7EB6302FBEA}"/>
                </a:ext>
              </a:extLst>
            </p:cNvPr>
            <p:cNvSpPr/>
            <p:nvPr/>
          </p:nvSpPr>
          <p:spPr>
            <a:xfrm rot="5400000">
              <a:off x="9000250" y="1403515"/>
              <a:ext cx="1764577" cy="3048279"/>
            </a:xfrm>
            <a:custGeom>
              <a:avLst/>
              <a:gdLst>
                <a:gd name="connsiteX0" fmla="*/ 551653 w 658844"/>
                <a:gd name="connsiteY0" fmla="*/ -151 h 1138142"/>
                <a:gd name="connsiteX1" fmla="*/ 658809 w 658844"/>
                <a:gd name="connsiteY1" fmla="*/ -151 h 1138142"/>
                <a:gd name="connsiteX2" fmla="*/ 658809 w 658844"/>
                <a:gd name="connsiteY2" fmla="*/ 1137991 h 1138142"/>
                <a:gd name="connsiteX3" fmla="*/ 551653 w 658844"/>
                <a:gd name="connsiteY3" fmla="*/ 1137991 h 1138142"/>
                <a:gd name="connsiteX4" fmla="*/ 107121 w 658844"/>
                <a:gd name="connsiteY4" fmla="*/ 1137991 h 1138142"/>
                <a:gd name="connsiteX5" fmla="*/ -35 w 658844"/>
                <a:gd name="connsiteY5" fmla="*/ 1137991 h 1138142"/>
                <a:gd name="connsiteX6" fmla="*/ -35 w 658844"/>
                <a:gd name="connsiteY6" fmla="*/ -152 h 1138142"/>
                <a:gd name="connsiteX7" fmla="*/ 107121 w 658844"/>
                <a:gd name="connsiteY7" fmla="*/ -152 h 113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8844" h="1138142">
                  <a:moveTo>
                    <a:pt x="551653" y="-151"/>
                  </a:moveTo>
                  <a:cubicBezTo>
                    <a:pt x="610834" y="-151"/>
                    <a:pt x="658809" y="-151"/>
                    <a:pt x="658809" y="-151"/>
                  </a:cubicBezTo>
                  <a:lnTo>
                    <a:pt x="658809" y="1137991"/>
                  </a:lnTo>
                  <a:cubicBezTo>
                    <a:pt x="658809" y="1137991"/>
                    <a:pt x="610834" y="1137991"/>
                    <a:pt x="551653" y="1137991"/>
                  </a:cubicBezTo>
                  <a:lnTo>
                    <a:pt x="107121" y="1137991"/>
                  </a:lnTo>
                  <a:cubicBezTo>
                    <a:pt x="47940" y="1137991"/>
                    <a:pt x="-35" y="1137991"/>
                    <a:pt x="-35" y="1137991"/>
                  </a:cubicBezTo>
                  <a:lnTo>
                    <a:pt x="-35" y="-152"/>
                  </a:lnTo>
                  <a:cubicBezTo>
                    <a:pt x="-35" y="-152"/>
                    <a:pt x="47940" y="-152"/>
                    <a:pt x="107121" y="-15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47D7FFB-E9E4-37DC-D5AE-55BF383DA35F}"/>
                </a:ext>
              </a:extLst>
            </p:cNvPr>
            <p:cNvSpPr/>
            <p:nvPr/>
          </p:nvSpPr>
          <p:spPr>
            <a:xfrm rot="16758001">
              <a:off x="7839331" y="1571495"/>
              <a:ext cx="1481151" cy="1481153"/>
            </a:xfrm>
            <a:custGeom>
              <a:avLst/>
              <a:gdLst>
                <a:gd name="connsiteX0" fmla="*/ 552987 w 553021"/>
                <a:gd name="connsiteY0" fmla="*/ 276359 h 553021"/>
                <a:gd name="connsiteX1" fmla="*/ 276476 w 553021"/>
                <a:gd name="connsiteY1" fmla="*/ 552870 h 553021"/>
                <a:gd name="connsiteX2" fmla="*/ -35 w 553021"/>
                <a:gd name="connsiteY2" fmla="*/ 276359 h 553021"/>
                <a:gd name="connsiteX3" fmla="*/ 276476 w 553021"/>
                <a:gd name="connsiteY3" fmla="*/ -151 h 553021"/>
                <a:gd name="connsiteX4" fmla="*/ 552987 w 553021"/>
                <a:gd name="connsiteY4" fmla="*/ 276359 h 55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21" h="553021">
                  <a:moveTo>
                    <a:pt x="552987" y="276359"/>
                  </a:moveTo>
                  <a:cubicBezTo>
                    <a:pt x="552987" y="429072"/>
                    <a:pt x="429189" y="552870"/>
                    <a:pt x="276476" y="552870"/>
                  </a:cubicBezTo>
                  <a:cubicBezTo>
                    <a:pt x="123763" y="552870"/>
                    <a:pt x="-35" y="429072"/>
                    <a:pt x="-35" y="276359"/>
                  </a:cubicBezTo>
                  <a:cubicBezTo>
                    <a:pt x="-35" y="123647"/>
                    <a:pt x="123763" y="-151"/>
                    <a:pt x="276476" y="-151"/>
                  </a:cubicBezTo>
                  <a:cubicBezTo>
                    <a:pt x="429189" y="-151"/>
                    <a:pt x="552987" y="123647"/>
                    <a:pt x="552987" y="2763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24693F7-E147-3BD5-3AD9-B560242942C1}"/>
                </a:ext>
              </a:extLst>
            </p:cNvPr>
            <p:cNvSpPr/>
            <p:nvPr/>
          </p:nvSpPr>
          <p:spPr>
            <a:xfrm>
              <a:off x="7864766" y="1596631"/>
              <a:ext cx="1431152" cy="1431150"/>
            </a:xfrm>
            <a:custGeom>
              <a:avLst/>
              <a:gdLst>
                <a:gd name="connsiteX0" fmla="*/ 534353 w 534352"/>
                <a:gd name="connsiteY0" fmla="*/ 267176 h 534352"/>
                <a:gd name="connsiteX1" fmla="*/ 267176 w 534352"/>
                <a:gd name="connsiteY1" fmla="*/ 534353 h 534352"/>
                <a:gd name="connsiteX2" fmla="*/ 0 w 534352"/>
                <a:gd name="connsiteY2" fmla="*/ 267176 h 534352"/>
                <a:gd name="connsiteX3" fmla="*/ 267176 w 534352"/>
                <a:gd name="connsiteY3" fmla="*/ 0 h 534352"/>
                <a:gd name="connsiteX4" fmla="*/ 534353 w 534352"/>
                <a:gd name="connsiteY4" fmla="*/ 267176 h 53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352" h="534352">
                  <a:moveTo>
                    <a:pt x="534353" y="267176"/>
                  </a:moveTo>
                  <a:cubicBezTo>
                    <a:pt x="534353" y="414734"/>
                    <a:pt x="414734" y="534353"/>
                    <a:pt x="267176" y="534353"/>
                  </a:cubicBezTo>
                  <a:cubicBezTo>
                    <a:pt x="119619" y="534353"/>
                    <a:pt x="0" y="414734"/>
                    <a:pt x="0" y="267176"/>
                  </a:cubicBezTo>
                  <a:cubicBezTo>
                    <a:pt x="0" y="119619"/>
                    <a:pt x="119619" y="0"/>
                    <a:pt x="267176" y="0"/>
                  </a:cubicBezTo>
                  <a:cubicBezTo>
                    <a:pt x="414734" y="0"/>
                    <a:pt x="534353" y="119619"/>
                    <a:pt x="534353" y="267176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19039578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C19B09C-F0EE-DEA9-BBCE-EC63D0EAF16F}"/>
                </a:ext>
              </a:extLst>
            </p:cNvPr>
            <p:cNvSpPr/>
            <p:nvPr/>
          </p:nvSpPr>
          <p:spPr>
            <a:xfrm rot="16755601">
              <a:off x="7891239" y="1622962"/>
              <a:ext cx="1379109" cy="1379110"/>
            </a:xfrm>
            <a:custGeom>
              <a:avLst/>
              <a:gdLst>
                <a:gd name="connsiteX0" fmla="*/ 514887 w 514921"/>
                <a:gd name="connsiteY0" fmla="*/ 257309 h 514921"/>
                <a:gd name="connsiteX1" fmla="*/ 257426 w 514921"/>
                <a:gd name="connsiteY1" fmla="*/ 514770 h 514921"/>
                <a:gd name="connsiteX2" fmla="*/ -35 w 514921"/>
                <a:gd name="connsiteY2" fmla="*/ 257309 h 514921"/>
                <a:gd name="connsiteX3" fmla="*/ 257426 w 514921"/>
                <a:gd name="connsiteY3" fmla="*/ -151 h 514921"/>
                <a:gd name="connsiteX4" fmla="*/ 514887 w 514921"/>
                <a:gd name="connsiteY4" fmla="*/ 257309 h 51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921" h="514921">
                  <a:moveTo>
                    <a:pt x="514887" y="257309"/>
                  </a:moveTo>
                  <a:cubicBezTo>
                    <a:pt x="514887" y="399501"/>
                    <a:pt x="399617" y="514770"/>
                    <a:pt x="257426" y="514770"/>
                  </a:cubicBezTo>
                  <a:cubicBezTo>
                    <a:pt x="115234" y="514770"/>
                    <a:pt x="-35" y="399501"/>
                    <a:pt x="-35" y="257309"/>
                  </a:cubicBezTo>
                  <a:cubicBezTo>
                    <a:pt x="-35" y="115118"/>
                    <a:pt x="115234" y="-151"/>
                    <a:pt x="257426" y="-151"/>
                  </a:cubicBezTo>
                  <a:cubicBezTo>
                    <a:pt x="399617" y="-151"/>
                    <a:pt x="514887" y="115118"/>
                    <a:pt x="514887" y="257309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0" scaled="1"/>
            </a:gradFill>
            <a:ln w="14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C43A723-1186-D7B1-111E-CDD6A50C4642}"/>
                </a:ext>
              </a:extLst>
            </p:cNvPr>
            <p:cNvSpPr/>
            <p:nvPr/>
          </p:nvSpPr>
          <p:spPr>
            <a:xfrm>
              <a:off x="8008901" y="1740766"/>
              <a:ext cx="1142879" cy="1142881"/>
            </a:xfrm>
            <a:custGeom>
              <a:avLst/>
              <a:gdLst>
                <a:gd name="connsiteX0" fmla="*/ 426720 w 426719"/>
                <a:gd name="connsiteY0" fmla="*/ 213360 h 426720"/>
                <a:gd name="connsiteX1" fmla="*/ 213360 w 426719"/>
                <a:gd name="connsiteY1" fmla="*/ 426720 h 426720"/>
                <a:gd name="connsiteX2" fmla="*/ 0 w 426719"/>
                <a:gd name="connsiteY2" fmla="*/ 213360 h 426720"/>
                <a:gd name="connsiteX3" fmla="*/ 213360 w 426719"/>
                <a:gd name="connsiteY3" fmla="*/ 0 h 426720"/>
                <a:gd name="connsiteX4" fmla="*/ 426720 w 426719"/>
                <a:gd name="connsiteY4" fmla="*/ 21336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719" h="426720">
                  <a:moveTo>
                    <a:pt x="426720" y="213360"/>
                  </a:moveTo>
                  <a:cubicBezTo>
                    <a:pt x="426720" y="331196"/>
                    <a:pt x="331196" y="426720"/>
                    <a:pt x="213360" y="426720"/>
                  </a:cubicBezTo>
                  <a:cubicBezTo>
                    <a:pt x="95525" y="426720"/>
                    <a:pt x="0" y="331196"/>
                    <a:pt x="0" y="213360"/>
                  </a:cubicBezTo>
                  <a:cubicBezTo>
                    <a:pt x="0" y="95525"/>
                    <a:pt x="95525" y="0"/>
                    <a:pt x="213360" y="0"/>
                  </a:cubicBezTo>
                  <a:cubicBezTo>
                    <a:pt x="331196" y="0"/>
                    <a:pt x="426720" y="95525"/>
                    <a:pt x="426720" y="213360"/>
                  </a:cubicBezTo>
                  <a:close/>
                </a:path>
              </a:pathLst>
            </a:custGeom>
            <a:noFill/>
            <a:ln w="15240" cap="rnd">
              <a:solidFill>
                <a:srgbClr val="FFFFFF"/>
              </a:solidFill>
              <a:custDash>
                <a:ds d="0" sp="479250"/>
              </a:custDash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B081EC3-EDB4-59EA-ED82-2FC967688859}"/>
                </a:ext>
              </a:extLst>
            </p:cNvPr>
            <p:cNvSpPr/>
            <p:nvPr/>
          </p:nvSpPr>
          <p:spPr>
            <a:xfrm>
              <a:off x="8122168" y="1854034"/>
              <a:ext cx="916344" cy="916346"/>
            </a:xfrm>
            <a:custGeom>
              <a:avLst/>
              <a:gdLst>
                <a:gd name="connsiteX0" fmla="*/ 342138 w 342137"/>
                <a:gd name="connsiteY0" fmla="*/ 171069 h 342138"/>
                <a:gd name="connsiteX1" fmla="*/ 171069 w 342137"/>
                <a:gd name="connsiteY1" fmla="*/ 342138 h 342138"/>
                <a:gd name="connsiteX2" fmla="*/ 0 w 342137"/>
                <a:gd name="connsiteY2" fmla="*/ 171069 h 342138"/>
                <a:gd name="connsiteX3" fmla="*/ 171069 w 342137"/>
                <a:gd name="connsiteY3" fmla="*/ 0 h 342138"/>
                <a:gd name="connsiteX4" fmla="*/ 342138 w 342137"/>
                <a:gd name="connsiteY4" fmla="*/ 171069 h 34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137" h="342138">
                  <a:moveTo>
                    <a:pt x="342138" y="171069"/>
                  </a:moveTo>
                  <a:cubicBezTo>
                    <a:pt x="342138" y="265548"/>
                    <a:pt x="265548" y="342138"/>
                    <a:pt x="171069" y="342138"/>
                  </a:cubicBezTo>
                  <a:cubicBezTo>
                    <a:pt x="76590" y="342138"/>
                    <a:pt x="0" y="265548"/>
                    <a:pt x="0" y="171069"/>
                  </a:cubicBezTo>
                  <a:cubicBezTo>
                    <a:pt x="0" y="76590"/>
                    <a:pt x="76590" y="0"/>
                    <a:pt x="171069" y="0"/>
                  </a:cubicBezTo>
                  <a:cubicBezTo>
                    <a:pt x="265548" y="0"/>
                    <a:pt x="342138" y="76590"/>
                    <a:pt x="342138" y="17106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3185ADA4-12A7-FDB2-E4BB-7A3C910D85EA}"/>
                </a:ext>
              </a:extLst>
            </p:cNvPr>
            <p:cNvSpPr/>
            <p:nvPr/>
          </p:nvSpPr>
          <p:spPr>
            <a:xfrm rot="16606200">
              <a:off x="8128623" y="1860223"/>
              <a:ext cx="866341" cy="866343"/>
            </a:xfrm>
            <a:custGeom>
              <a:avLst/>
              <a:gdLst>
                <a:gd name="connsiteX0" fmla="*/ 323434 w 323468"/>
                <a:gd name="connsiteY0" fmla="*/ 161583 h 323468"/>
                <a:gd name="connsiteX1" fmla="*/ 161699 w 323468"/>
                <a:gd name="connsiteY1" fmla="*/ 323318 h 323468"/>
                <a:gd name="connsiteX2" fmla="*/ -35 w 323468"/>
                <a:gd name="connsiteY2" fmla="*/ 161583 h 323468"/>
                <a:gd name="connsiteX3" fmla="*/ 161699 w 323468"/>
                <a:gd name="connsiteY3" fmla="*/ -151 h 323468"/>
                <a:gd name="connsiteX4" fmla="*/ 323434 w 323468"/>
                <a:gd name="connsiteY4" fmla="*/ 161583 h 32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468" h="323468">
                  <a:moveTo>
                    <a:pt x="323434" y="161583"/>
                  </a:moveTo>
                  <a:cubicBezTo>
                    <a:pt x="323434" y="250907"/>
                    <a:pt x="251023" y="323318"/>
                    <a:pt x="161699" y="323318"/>
                  </a:cubicBezTo>
                  <a:cubicBezTo>
                    <a:pt x="72376" y="323318"/>
                    <a:pt x="-35" y="250907"/>
                    <a:pt x="-35" y="161583"/>
                  </a:cubicBezTo>
                  <a:cubicBezTo>
                    <a:pt x="-35" y="72260"/>
                    <a:pt x="72376" y="-151"/>
                    <a:pt x="161699" y="-151"/>
                  </a:cubicBezTo>
                  <a:cubicBezTo>
                    <a:pt x="251023" y="-151"/>
                    <a:pt x="323434" y="72260"/>
                    <a:pt x="323434" y="161583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7554595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8625A1F0-DC07-A002-F83C-0A81346838D7}"/>
                </a:ext>
              </a:extLst>
            </p:cNvPr>
            <p:cNvSpPr txBox="1"/>
            <p:nvPr/>
          </p:nvSpPr>
          <p:spPr>
            <a:xfrm>
              <a:off x="9411737" y="3309932"/>
              <a:ext cx="540828" cy="37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300" spc="-4" baseline="0">
                  <a:ln/>
                  <a:solidFill>
                    <a:srgbClr val="FFFFFF"/>
                  </a:solidFill>
                  <a:latin typeface="Arial"/>
                  <a:cs typeface="Arial"/>
                  <a:sym typeface="Arial"/>
                  <a:rtl val="0"/>
                </a:rPr>
                <a:t>L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70BC844-E6E4-5DD1-BC72-BF9E671A1987}"/>
                </a:ext>
              </a:extLst>
            </p:cNvPr>
            <p:cNvSpPr/>
            <p:nvPr/>
          </p:nvSpPr>
          <p:spPr>
            <a:xfrm rot="5400000">
              <a:off x="3230452" y="3795279"/>
              <a:ext cx="1842383" cy="3113333"/>
            </a:xfrm>
            <a:custGeom>
              <a:avLst/>
              <a:gdLst>
                <a:gd name="connsiteX0" fmla="*/ 578609 w 687895"/>
                <a:gd name="connsiteY0" fmla="*/ -151 h 1162431"/>
                <a:gd name="connsiteX1" fmla="*/ 687861 w 687895"/>
                <a:gd name="connsiteY1" fmla="*/ -151 h 1162431"/>
                <a:gd name="connsiteX2" fmla="*/ 687861 w 687895"/>
                <a:gd name="connsiteY2" fmla="*/ 1162280 h 1162431"/>
                <a:gd name="connsiteX3" fmla="*/ 578609 w 687895"/>
                <a:gd name="connsiteY3" fmla="*/ 1162280 h 1162431"/>
                <a:gd name="connsiteX4" fmla="*/ 109217 w 687895"/>
                <a:gd name="connsiteY4" fmla="*/ 1162280 h 1162431"/>
                <a:gd name="connsiteX5" fmla="*/ -35 w 687895"/>
                <a:gd name="connsiteY5" fmla="*/ 1162280 h 1162431"/>
                <a:gd name="connsiteX6" fmla="*/ -35 w 687895"/>
                <a:gd name="connsiteY6" fmla="*/ -151 h 1162431"/>
                <a:gd name="connsiteX7" fmla="*/ 109217 w 687895"/>
                <a:gd name="connsiteY7" fmla="*/ -151 h 116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895" h="1162431">
                  <a:moveTo>
                    <a:pt x="578609" y="-151"/>
                  </a:moveTo>
                  <a:cubicBezTo>
                    <a:pt x="638947" y="-151"/>
                    <a:pt x="687861" y="-151"/>
                    <a:pt x="687861" y="-151"/>
                  </a:cubicBezTo>
                  <a:lnTo>
                    <a:pt x="687861" y="1162280"/>
                  </a:lnTo>
                  <a:cubicBezTo>
                    <a:pt x="687861" y="1162280"/>
                    <a:pt x="638947" y="1162280"/>
                    <a:pt x="578609" y="1162280"/>
                  </a:cubicBezTo>
                  <a:lnTo>
                    <a:pt x="109217" y="1162280"/>
                  </a:lnTo>
                  <a:cubicBezTo>
                    <a:pt x="48879" y="1162280"/>
                    <a:pt x="-35" y="1162280"/>
                    <a:pt x="-35" y="1162280"/>
                  </a:cubicBezTo>
                  <a:lnTo>
                    <a:pt x="-35" y="-151"/>
                  </a:lnTo>
                  <a:cubicBezTo>
                    <a:pt x="-35" y="-151"/>
                    <a:pt x="48879" y="-151"/>
                    <a:pt x="109217" y="-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495A804-480D-49FB-DB46-04DB1A85EEF2}"/>
                </a:ext>
              </a:extLst>
            </p:cNvPr>
            <p:cNvSpPr/>
            <p:nvPr/>
          </p:nvSpPr>
          <p:spPr>
            <a:xfrm rot="5400000">
              <a:off x="3269226" y="3827677"/>
              <a:ext cx="1764578" cy="3048279"/>
            </a:xfrm>
            <a:custGeom>
              <a:avLst/>
              <a:gdLst>
                <a:gd name="connsiteX0" fmla="*/ 551653 w 658844"/>
                <a:gd name="connsiteY0" fmla="*/ -151 h 1138142"/>
                <a:gd name="connsiteX1" fmla="*/ 658809 w 658844"/>
                <a:gd name="connsiteY1" fmla="*/ -151 h 1138142"/>
                <a:gd name="connsiteX2" fmla="*/ 658809 w 658844"/>
                <a:gd name="connsiteY2" fmla="*/ 1137991 h 1138142"/>
                <a:gd name="connsiteX3" fmla="*/ 551653 w 658844"/>
                <a:gd name="connsiteY3" fmla="*/ 1137991 h 1138142"/>
                <a:gd name="connsiteX4" fmla="*/ 107121 w 658844"/>
                <a:gd name="connsiteY4" fmla="*/ 1137991 h 1138142"/>
                <a:gd name="connsiteX5" fmla="*/ -35 w 658844"/>
                <a:gd name="connsiteY5" fmla="*/ 1137991 h 1138142"/>
                <a:gd name="connsiteX6" fmla="*/ -35 w 658844"/>
                <a:gd name="connsiteY6" fmla="*/ -152 h 1138142"/>
                <a:gd name="connsiteX7" fmla="*/ 107121 w 658844"/>
                <a:gd name="connsiteY7" fmla="*/ -152 h 113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8844" h="1138142">
                  <a:moveTo>
                    <a:pt x="551653" y="-151"/>
                  </a:moveTo>
                  <a:cubicBezTo>
                    <a:pt x="610834" y="-151"/>
                    <a:pt x="658809" y="-151"/>
                    <a:pt x="658809" y="-151"/>
                  </a:cubicBezTo>
                  <a:lnTo>
                    <a:pt x="658809" y="1137991"/>
                  </a:lnTo>
                  <a:cubicBezTo>
                    <a:pt x="658809" y="1137991"/>
                    <a:pt x="610834" y="1137991"/>
                    <a:pt x="551653" y="1137991"/>
                  </a:cubicBezTo>
                  <a:lnTo>
                    <a:pt x="107121" y="1137991"/>
                  </a:lnTo>
                  <a:cubicBezTo>
                    <a:pt x="47941" y="1137991"/>
                    <a:pt x="-35" y="1137991"/>
                    <a:pt x="-35" y="1137991"/>
                  </a:cubicBezTo>
                  <a:lnTo>
                    <a:pt x="-35" y="-152"/>
                  </a:lnTo>
                  <a:cubicBezTo>
                    <a:pt x="-35" y="-152"/>
                    <a:pt x="47941" y="-152"/>
                    <a:pt x="107121" y="-15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ACB171-EAC9-75CD-8949-C7EE8F4DF96D}"/>
                </a:ext>
              </a:extLst>
            </p:cNvPr>
            <p:cNvSpPr/>
            <p:nvPr/>
          </p:nvSpPr>
          <p:spPr>
            <a:xfrm rot="16753201">
              <a:off x="2108786" y="3996057"/>
              <a:ext cx="1481151" cy="1481153"/>
            </a:xfrm>
            <a:custGeom>
              <a:avLst/>
              <a:gdLst>
                <a:gd name="connsiteX0" fmla="*/ 552986 w 553021"/>
                <a:gd name="connsiteY0" fmla="*/ 276359 h 553021"/>
                <a:gd name="connsiteX1" fmla="*/ 276476 w 553021"/>
                <a:gd name="connsiteY1" fmla="*/ 552870 h 553021"/>
                <a:gd name="connsiteX2" fmla="*/ -35 w 553021"/>
                <a:gd name="connsiteY2" fmla="*/ 276359 h 553021"/>
                <a:gd name="connsiteX3" fmla="*/ 276476 w 553021"/>
                <a:gd name="connsiteY3" fmla="*/ -151 h 553021"/>
                <a:gd name="connsiteX4" fmla="*/ 552986 w 553021"/>
                <a:gd name="connsiteY4" fmla="*/ 276359 h 55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21" h="553021">
                  <a:moveTo>
                    <a:pt x="552986" y="276359"/>
                  </a:moveTo>
                  <a:cubicBezTo>
                    <a:pt x="552986" y="429072"/>
                    <a:pt x="429188" y="552870"/>
                    <a:pt x="276476" y="552870"/>
                  </a:cubicBezTo>
                  <a:cubicBezTo>
                    <a:pt x="123763" y="552870"/>
                    <a:pt x="-35" y="429072"/>
                    <a:pt x="-35" y="276359"/>
                  </a:cubicBezTo>
                  <a:cubicBezTo>
                    <a:pt x="-35" y="123647"/>
                    <a:pt x="123763" y="-151"/>
                    <a:pt x="276476" y="-151"/>
                  </a:cubicBezTo>
                  <a:cubicBezTo>
                    <a:pt x="429188" y="-151"/>
                    <a:pt x="552986" y="123647"/>
                    <a:pt x="552986" y="2763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B60B838-CA57-EA3A-CAAB-E950048FE850}"/>
                </a:ext>
              </a:extLst>
            </p:cNvPr>
            <p:cNvSpPr/>
            <p:nvPr/>
          </p:nvSpPr>
          <p:spPr>
            <a:xfrm>
              <a:off x="2133997" y="4021048"/>
              <a:ext cx="1431152" cy="1431150"/>
            </a:xfrm>
            <a:custGeom>
              <a:avLst/>
              <a:gdLst>
                <a:gd name="connsiteX0" fmla="*/ 534353 w 534352"/>
                <a:gd name="connsiteY0" fmla="*/ 267176 h 534352"/>
                <a:gd name="connsiteX1" fmla="*/ 267176 w 534352"/>
                <a:gd name="connsiteY1" fmla="*/ 534353 h 534352"/>
                <a:gd name="connsiteX2" fmla="*/ 0 w 534352"/>
                <a:gd name="connsiteY2" fmla="*/ 267176 h 534352"/>
                <a:gd name="connsiteX3" fmla="*/ 267176 w 534352"/>
                <a:gd name="connsiteY3" fmla="*/ 0 h 534352"/>
                <a:gd name="connsiteX4" fmla="*/ 534353 w 534352"/>
                <a:gd name="connsiteY4" fmla="*/ 267176 h 53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352" h="534352">
                  <a:moveTo>
                    <a:pt x="534353" y="267176"/>
                  </a:moveTo>
                  <a:cubicBezTo>
                    <a:pt x="534353" y="414734"/>
                    <a:pt x="414734" y="534353"/>
                    <a:pt x="267176" y="534353"/>
                  </a:cubicBezTo>
                  <a:cubicBezTo>
                    <a:pt x="119619" y="534353"/>
                    <a:pt x="0" y="414734"/>
                    <a:pt x="0" y="267176"/>
                  </a:cubicBezTo>
                  <a:cubicBezTo>
                    <a:pt x="0" y="119619"/>
                    <a:pt x="119619" y="0"/>
                    <a:pt x="267176" y="0"/>
                  </a:cubicBezTo>
                  <a:cubicBezTo>
                    <a:pt x="414734" y="0"/>
                    <a:pt x="534353" y="119619"/>
                    <a:pt x="534353" y="267176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19039164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4F5E9A-6F46-72B7-C7F5-45CABE07B6B1}"/>
                </a:ext>
              </a:extLst>
            </p:cNvPr>
            <p:cNvSpPr/>
            <p:nvPr/>
          </p:nvSpPr>
          <p:spPr>
            <a:xfrm rot="16853999">
              <a:off x="2159842" y="4047004"/>
              <a:ext cx="1379109" cy="1379110"/>
            </a:xfrm>
            <a:custGeom>
              <a:avLst/>
              <a:gdLst>
                <a:gd name="connsiteX0" fmla="*/ 514887 w 514921"/>
                <a:gd name="connsiteY0" fmla="*/ 257309 h 514921"/>
                <a:gd name="connsiteX1" fmla="*/ 257426 w 514921"/>
                <a:gd name="connsiteY1" fmla="*/ 514770 h 514921"/>
                <a:gd name="connsiteX2" fmla="*/ -35 w 514921"/>
                <a:gd name="connsiteY2" fmla="*/ 257309 h 514921"/>
                <a:gd name="connsiteX3" fmla="*/ 257426 w 514921"/>
                <a:gd name="connsiteY3" fmla="*/ -151 h 514921"/>
                <a:gd name="connsiteX4" fmla="*/ 514887 w 514921"/>
                <a:gd name="connsiteY4" fmla="*/ 257309 h 51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921" h="514921">
                  <a:moveTo>
                    <a:pt x="514887" y="257309"/>
                  </a:moveTo>
                  <a:cubicBezTo>
                    <a:pt x="514887" y="399501"/>
                    <a:pt x="399618" y="514770"/>
                    <a:pt x="257426" y="514770"/>
                  </a:cubicBezTo>
                  <a:cubicBezTo>
                    <a:pt x="115234" y="514770"/>
                    <a:pt x="-35" y="399501"/>
                    <a:pt x="-35" y="257309"/>
                  </a:cubicBezTo>
                  <a:cubicBezTo>
                    <a:pt x="-35" y="115118"/>
                    <a:pt x="115234" y="-151"/>
                    <a:pt x="257426" y="-151"/>
                  </a:cubicBezTo>
                  <a:cubicBezTo>
                    <a:pt x="399618" y="-151"/>
                    <a:pt x="514887" y="115118"/>
                    <a:pt x="514887" y="257309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0" scaled="1"/>
            </a:gradFill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70ED2E6-36D1-C611-7C7C-EDF978636734}"/>
                </a:ext>
              </a:extLst>
            </p:cNvPr>
            <p:cNvSpPr/>
            <p:nvPr/>
          </p:nvSpPr>
          <p:spPr>
            <a:xfrm>
              <a:off x="2278132" y="4165183"/>
              <a:ext cx="1142882" cy="1142881"/>
            </a:xfrm>
            <a:custGeom>
              <a:avLst/>
              <a:gdLst>
                <a:gd name="connsiteX0" fmla="*/ 426720 w 426720"/>
                <a:gd name="connsiteY0" fmla="*/ 213360 h 426720"/>
                <a:gd name="connsiteX1" fmla="*/ 213360 w 426720"/>
                <a:gd name="connsiteY1" fmla="*/ 426720 h 426720"/>
                <a:gd name="connsiteX2" fmla="*/ 0 w 426720"/>
                <a:gd name="connsiteY2" fmla="*/ 213360 h 426720"/>
                <a:gd name="connsiteX3" fmla="*/ 213360 w 426720"/>
                <a:gd name="connsiteY3" fmla="*/ 0 h 426720"/>
                <a:gd name="connsiteX4" fmla="*/ 426720 w 426720"/>
                <a:gd name="connsiteY4" fmla="*/ 21336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720" h="426720">
                  <a:moveTo>
                    <a:pt x="426720" y="213360"/>
                  </a:moveTo>
                  <a:cubicBezTo>
                    <a:pt x="426720" y="331196"/>
                    <a:pt x="331196" y="426720"/>
                    <a:pt x="213360" y="426720"/>
                  </a:cubicBezTo>
                  <a:cubicBezTo>
                    <a:pt x="95525" y="426720"/>
                    <a:pt x="0" y="331196"/>
                    <a:pt x="0" y="213360"/>
                  </a:cubicBezTo>
                  <a:cubicBezTo>
                    <a:pt x="0" y="95525"/>
                    <a:pt x="95525" y="0"/>
                    <a:pt x="213360" y="0"/>
                  </a:cubicBezTo>
                  <a:cubicBezTo>
                    <a:pt x="331196" y="0"/>
                    <a:pt x="426720" y="95525"/>
                    <a:pt x="426720" y="213360"/>
                  </a:cubicBezTo>
                  <a:close/>
                </a:path>
              </a:pathLst>
            </a:custGeom>
            <a:noFill/>
            <a:ln w="15240" cap="rnd">
              <a:solidFill>
                <a:srgbClr val="FFFFFF"/>
              </a:solidFill>
              <a:custDash>
                <a:ds d="0" sp="479250"/>
              </a:custDash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9F9D3D-D19C-E4A4-DAD9-C37034550669}"/>
                </a:ext>
              </a:extLst>
            </p:cNvPr>
            <p:cNvSpPr/>
            <p:nvPr/>
          </p:nvSpPr>
          <p:spPr>
            <a:xfrm>
              <a:off x="2391399" y="4278451"/>
              <a:ext cx="916347" cy="916346"/>
            </a:xfrm>
            <a:custGeom>
              <a:avLst/>
              <a:gdLst>
                <a:gd name="connsiteX0" fmla="*/ 342138 w 342138"/>
                <a:gd name="connsiteY0" fmla="*/ 171069 h 342138"/>
                <a:gd name="connsiteX1" fmla="*/ 171069 w 342138"/>
                <a:gd name="connsiteY1" fmla="*/ 342138 h 342138"/>
                <a:gd name="connsiteX2" fmla="*/ 0 w 342138"/>
                <a:gd name="connsiteY2" fmla="*/ 171069 h 342138"/>
                <a:gd name="connsiteX3" fmla="*/ 171069 w 342138"/>
                <a:gd name="connsiteY3" fmla="*/ 0 h 342138"/>
                <a:gd name="connsiteX4" fmla="*/ 342138 w 342138"/>
                <a:gd name="connsiteY4" fmla="*/ 171069 h 34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138" h="342138">
                  <a:moveTo>
                    <a:pt x="342138" y="171069"/>
                  </a:moveTo>
                  <a:cubicBezTo>
                    <a:pt x="342138" y="265548"/>
                    <a:pt x="265548" y="342138"/>
                    <a:pt x="171069" y="342138"/>
                  </a:cubicBezTo>
                  <a:cubicBezTo>
                    <a:pt x="76590" y="342138"/>
                    <a:pt x="0" y="265548"/>
                    <a:pt x="0" y="171069"/>
                  </a:cubicBezTo>
                  <a:cubicBezTo>
                    <a:pt x="0" y="76590"/>
                    <a:pt x="76590" y="0"/>
                    <a:pt x="171069" y="0"/>
                  </a:cubicBezTo>
                  <a:cubicBezTo>
                    <a:pt x="265548" y="0"/>
                    <a:pt x="342138" y="76590"/>
                    <a:pt x="342138" y="17106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73026C3-E8E4-2CE6-D22C-A50647A103CB}"/>
                </a:ext>
              </a:extLst>
            </p:cNvPr>
            <p:cNvSpPr/>
            <p:nvPr/>
          </p:nvSpPr>
          <p:spPr>
            <a:xfrm rot="16621201">
              <a:off x="2397129" y="4284244"/>
              <a:ext cx="866345" cy="866346"/>
            </a:xfrm>
            <a:custGeom>
              <a:avLst/>
              <a:gdLst>
                <a:gd name="connsiteX0" fmla="*/ 323434 w 323469"/>
                <a:gd name="connsiteY0" fmla="*/ 161583 h 323469"/>
                <a:gd name="connsiteX1" fmla="*/ 161700 w 323469"/>
                <a:gd name="connsiteY1" fmla="*/ 323318 h 323469"/>
                <a:gd name="connsiteX2" fmla="*/ -35 w 323469"/>
                <a:gd name="connsiteY2" fmla="*/ 161583 h 323469"/>
                <a:gd name="connsiteX3" fmla="*/ 161700 w 323469"/>
                <a:gd name="connsiteY3" fmla="*/ -151 h 323469"/>
                <a:gd name="connsiteX4" fmla="*/ 323434 w 323469"/>
                <a:gd name="connsiteY4" fmla="*/ 161583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469" h="323469">
                  <a:moveTo>
                    <a:pt x="323434" y="161583"/>
                  </a:moveTo>
                  <a:cubicBezTo>
                    <a:pt x="323434" y="250907"/>
                    <a:pt x="251023" y="323318"/>
                    <a:pt x="161700" y="323318"/>
                  </a:cubicBezTo>
                  <a:cubicBezTo>
                    <a:pt x="72376" y="323318"/>
                    <a:pt x="-35" y="250907"/>
                    <a:pt x="-35" y="161583"/>
                  </a:cubicBezTo>
                  <a:cubicBezTo>
                    <a:pt x="-35" y="72260"/>
                    <a:pt x="72376" y="-151"/>
                    <a:pt x="161700" y="-151"/>
                  </a:cubicBezTo>
                  <a:cubicBezTo>
                    <a:pt x="251023" y="-151"/>
                    <a:pt x="323434" y="72260"/>
                    <a:pt x="323434" y="161583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7539594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8525B48-B180-3415-75BD-1CE6D479BF4C}"/>
                </a:ext>
              </a:extLst>
            </p:cNvPr>
            <p:cNvSpPr/>
            <p:nvPr/>
          </p:nvSpPr>
          <p:spPr>
            <a:xfrm rot="5400000">
              <a:off x="7458071" y="3795279"/>
              <a:ext cx="1842383" cy="3113333"/>
            </a:xfrm>
            <a:custGeom>
              <a:avLst/>
              <a:gdLst>
                <a:gd name="connsiteX0" fmla="*/ 578609 w 687895"/>
                <a:gd name="connsiteY0" fmla="*/ -151 h 1162431"/>
                <a:gd name="connsiteX1" fmla="*/ 687861 w 687895"/>
                <a:gd name="connsiteY1" fmla="*/ -151 h 1162431"/>
                <a:gd name="connsiteX2" fmla="*/ 687861 w 687895"/>
                <a:gd name="connsiteY2" fmla="*/ 1162280 h 1162431"/>
                <a:gd name="connsiteX3" fmla="*/ 578609 w 687895"/>
                <a:gd name="connsiteY3" fmla="*/ 1162280 h 1162431"/>
                <a:gd name="connsiteX4" fmla="*/ 109217 w 687895"/>
                <a:gd name="connsiteY4" fmla="*/ 1162280 h 1162431"/>
                <a:gd name="connsiteX5" fmla="*/ -35 w 687895"/>
                <a:gd name="connsiteY5" fmla="*/ 1162280 h 1162431"/>
                <a:gd name="connsiteX6" fmla="*/ -35 w 687895"/>
                <a:gd name="connsiteY6" fmla="*/ -151 h 1162431"/>
                <a:gd name="connsiteX7" fmla="*/ 109217 w 687895"/>
                <a:gd name="connsiteY7" fmla="*/ -151 h 116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895" h="1162431">
                  <a:moveTo>
                    <a:pt x="578609" y="-151"/>
                  </a:moveTo>
                  <a:cubicBezTo>
                    <a:pt x="638947" y="-151"/>
                    <a:pt x="687861" y="-151"/>
                    <a:pt x="687861" y="-151"/>
                  </a:cubicBezTo>
                  <a:lnTo>
                    <a:pt x="687861" y="1162280"/>
                  </a:lnTo>
                  <a:cubicBezTo>
                    <a:pt x="687861" y="1162280"/>
                    <a:pt x="638947" y="1162280"/>
                    <a:pt x="578609" y="1162280"/>
                  </a:cubicBezTo>
                  <a:lnTo>
                    <a:pt x="109217" y="1162280"/>
                  </a:lnTo>
                  <a:cubicBezTo>
                    <a:pt x="48879" y="1162280"/>
                    <a:pt x="-35" y="1162280"/>
                    <a:pt x="-35" y="1162280"/>
                  </a:cubicBezTo>
                  <a:lnTo>
                    <a:pt x="-35" y="-151"/>
                  </a:lnTo>
                  <a:cubicBezTo>
                    <a:pt x="-35" y="-151"/>
                    <a:pt x="48879" y="-151"/>
                    <a:pt x="109217" y="-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5140ED-D770-E9AC-6D1A-6221583E26E3}"/>
                </a:ext>
              </a:extLst>
            </p:cNvPr>
            <p:cNvSpPr/>
            <p:nvPr/>
          </p:nvSpPr>
          <p:spPr>
            <a:xfrm rot="5400000">
              <a:off x="7496845" y="3827677"/>
              <a:ext cx="1764578" cy="3048279"/>
            </a:xfrm>
            <a:custGeom>
              <a:avLst/>
              <a:gdLst>
                <a:gd name="connsiteX0" fmla="*/ 551653 w 658844"/>
                <a:gd name="connsiteY0" fmla="*/ -151 h 1138142"/>
                <a:gd name="connsiteX1" fmla="*/ 658809 w 658844"/>
                <a:gd name="connsiteY1" fmla="*/ -151 h 1138142"/>
                <a:gd name="connsiteX2" fmla="*/ 658809 w 658844"/>
                <a:gd name="connsiteY2" fmla="*/ 1137991 h 1138142"/>
                <a:gd name="connsiteX3" fmla="*/ 551653 w 658844"/>
                <a:gd name="connsiteY3" fmla="*/ 1137991 h 1138142"/>
                <a:gd name="connsiteX4" fmla="*/ 107121 w 658844"/>
                <a:gd name="connsiteY4" fmla="*/ 1137991 h 1138142"/>
                <a:gd name="connsiteX5" fmla="*/ -35 w 658844"/>
                <a:gd name="connsiteY5" fmla="*/ 1137991 h 1138142"/>
                <a:gd name="connsiteX6" fmla="*/ -35 w 658844"/>
                <a:gd name="connsiteY6" fmla="*/ -152 h 1138142"/>
                <a:gd name="connsiteX7" fmla="*/ 107121 w 658844"/>
                <a:gd name="connsiteY7" fmla="*/ -152 h 113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8844" h="1138142">
                  <a:moveTo>
                    <a:pt x="551653" y="-151"/>
                  </a:moveTo>
                  <a:cubicBezTo>
                    <a:pt x="610834" y="-151"/>
                    <a:pt x="658809" y="-151"/>
                    <a:pt x="658809" y="-151"/>
                  </a:cubicBezTo>
                  <a:lnTo>
                    <a:pt x="658809" y="1137991"/>
                  </a:lnTo>
                  <a:cubicBezTo>
                    <a:pt x="658809" y="1137991"/>
                    <a:pt x="610834" y="1137991"/>
                    <a:pt x="551653" y="1137991"/>
                  </a:cubicBezTo>
                  <a:lnTo>
                    <a:pt x="107121" y="1137991"/>
                  </a:lnTo>
                  <a:cubicBezTo>
                    <a:pt x="47941" y="1137991"/>
                    <a:pt x="-35" y="1137991"/>
                    <a:pt x="-35" y="1137991"/>
                  </a:cubicBezTo>
                  <a:lnTo>
                    <a:pt x="-35" y="-152"/>
                  </a:lnTo>
                  <a:cubicBezTo>
                    <a:pt x="-35" y="-152"/>
                    <a:pt x="47941" y="-152"/>
                    <a:pt x="107121" y="-15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0E8617-F1FF-5CED-B246-40C7399430D1}"/>
                </a:ext>
              </a:extLst>
            </p:cNvPr>
            <p:cNvSpPr/>
            <p:nvPr/>
          </p:nvSpPr>
          <p:spPr>
            <a:xfrm rot="16753201">
              <a:off x="6336405" y="3996057"/>
              <a:ext cx="1481151" cy="1481153"/>
            </a:xfrm>
            <a:custGeom>
              <a:avLst/>
              <a:gdLst>
                <a:gd name="connsiteX0" fmla="*/ 552986 w 553021"/>
                <a:gd name="connsiteY0" fmla="*/ 276359 h 553021"/>
                <a:gd name="connsiteX1" fmla="*/ 276476 w 553021"/>
                <a:gd name="connsiteY1" fmla="*/ 552870 h 553021"/>
                <a:gd name="connsiteX2" fmla="*/ -35 w 553021"/>
                <a:gd name="connsiteY2" fmla="*/ 276359 h 553021"/>
                <a:gd name="connsiteX3" fmla="*/ 276476 w 553021"/>
                <a:gd name="connsiteY3" fmla="*/ -151 h 553021"/>
                <a:gd name="connsiteX4" fmla="*/ 552986 w 553021"/>
                <a:gd name="connsiteY4" fmla="*/ 276359 h 55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21" h="553021">
                  <a:moveTo>
                    <a:pt x="552986" y="276359"/>
                  </a:moveTo>
                  <a:cubicBezTo>
                    <a:pt x="552986" y="429072"/>
                    <a:pt x="429188" y="552870"/>
                    <a:pt x="276476" y="552870"/>
                  </a:cubicBezTo>
                  <a:cubicBezTo>
                    <a:pt x="123763" y="552870"/>
                    <a:pt x="-35" y="429072"/>
                    <a:pt x="-35" y="276359"/>
                  </a:cubicBezTo>
                  <a:cubicBezTo>
                    <a:pt x="-35" y="123647"/>
                    <a:pt x="123763" y="-151"/>
                    <a:pt x="276476" y="-151"/>
                  </a:cubicBezTo>
                  <a:cubicBezTo>
                    <a:pt x="429188" y="-151"/>
                    <a:pt x="552986" y="123647"/>
                    <a:pt x="552986" y="2763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E07F96E-A4D6-B34F-397B-85429F87F083}"/>
                </a:ext>
              </a:extLst>
            </p:cNvPr>
            <p:cNvSpPr/>
            <p:nvPr/>
          </p:nvSpPr>
          <p:spPr>
            <a:xfrm>
              <a:off x="6361616" y="4021048"/>
              <a:ext cx="1431152" cy="1431150"/>
            </a:xfrm>
            <a:custGeom>
              <a:avLst/>
              <a:gdLst>
                <a:gd name="connsiteX0" fmla="*/ 534353 w 534352"/>
                <a:gd name="connsiteY0" fmla="*/ 267176 h 534352"/>
                <a:gd name="connsiteX1" fmla="*/ 267176 w 534352"/>
                <a:gd name="connsiteY1" fmla="*/ 534353 h 534352"/>
                <a:gd name="connsiteX2" fmla="*/ 0 w 534352"/>
                <a:gd name="connsiteY2" fmla="*/ 267176 h 534352"/>
                <a:gd name="connsiteX3" fmla="*/ 267176 w 534352"/>
                <a:gd name="connsiteY3" fmla="*/ 0 h 534352"/>
                <a:gd name="connsiteX4" fmla="*/ 534353 w 534352"/>
                <a:gd name="connsiteY4" fmla="*/ 267176 h 53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352" h="534352">
                  <a:moveTo>
                    <a:pt x="534353" y="267176"/>
                  </a:moveTo>
                  <a:cubicBezTo>
                    <a:pt x="534353" y="414734"/>
                    <a:pt x="414734" y="534353"/>
                    <a:pt x="267176" y="534353"/>
                  </a:cubicBezTo>
                  <a:cubicBezTo>
                    <a:pt x="119619" y="534353"/>
                    <a:pt x="0" y="414734"/>
                    <a:pt x="0" y="267176"/>
                  </a:cubicBezTo>
                  <a:cubicBezTo>
                    <a:pt x="0" y="119619"/>
                    <a:pt x="119619" y="0"/>
                    <a:pt x="267176" y="0"/>
                  </a:cubicBezTo>
                  <a:cubicBezTo>
                    <a:pt x="414734" y="0"/>
                    <a:pt x="534353" y="119619"/>
                    <a:pt x="534353" y="267176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19039164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84B949E-358A-5DA4-AE3A-4F5500E52BF0}"/>
                </a:ext>
              </a:extLst>
            </p:cNvPr>
            <p:cNvSpPr/>
            <p:nvPr/>
          </p:nvSpPr>
          <p:spPr>
            <a:xfrm rot="16853999">
              <a:off x="6387461" y="4047004"/>
              <a:ext cx="1379109" cy="1379110"/>
            </a:xfrm>
            <a:custGeom>
              <a:avLst/>
              <a:gdLst>
                <a:gd name="connsiteX0" fmla="*/ 514887 w 514921"/>
                <a:gd name="connsiteY0" fmla="*/ 257309 h 514921"/>
                <a:gd name="connsiteX1" fmla="*/ 257426 w 514921"/>
                <a:gd name="connsiteY1" fmla="*/ 514770 h 514921"/>
                <a:gd name="connsiteX2" fmla="*/ -35 w 514921"/>
                <a:gd name="connsiteY2" fmla="*/ 257309 h 514921"/>
                <a:gd name="connsiteX3" fmla="*/ 257426 w 514921"/>
                <a:gd name="connsiteY3" fmla="*/ -151 h 514921"/>
                <a:gd name="connsiteX4" fmla="*/ 514887 w 514921"/>
                <a:gd name="connsiteY4" fmla="*/ 257309 h 51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921" h="514921">
                  <a:moveTo>
                    <a:pt x="514887" y="257309"/>
                  </a:moveTo>
                  <a:cubicBezTo>
                    <a:pt x="514887" y="399501"/>
                    <a:pt x="399618" y="514770"/>
                    <a:pt x="257426" y="514770"/>
                  </a:cubicBezTo>
                  <a:cubicBezTo>
                    <a:pt x="115234" y="514770"/>
                    <a:pt x="-35" y="399501"/>
                    <a:pt x="-35" y="257309"/>
                  </a:cubicBezTo>
                  <a:cubicBezTo>
                    <a:pt x="-35" y="115118"/>
                    <a:pt x="115234" y="-151"/>
                    <a:pt x="257426" y="-151"/>
                  </a:cubicBezTo>
                  <a:cubicBezTo>
                    <a:pt x="399618" y="-151"/>
                    <a:pt x="514887" y="115118"/>
                    <a:pt x="514887" y="257309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52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 w="14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3814A4A-7AA7-8620-E1E6-CE2E7022F34B}"/>
                </a:ext>
              </a:extLst>
            </p:cNvPr>
            <p:cNvSpPr/>
            <p:nvPr/>
          </p:nvSpPr>
          <p:spPr>
            <a:xfrm>
              <a:off x="6505751" y="4165183"/>
              <a:ext cx="1142882" cy="1142881"/>
            </a:xfrm>
            <a:custGeom>
              <a:avLst/>
              <a:gdLst>
                <a:gd name="connsiteX0" fmla="*/ 426720 w 426720"/>
                <a:gd name="connsiteY0" fmla="*/ 213360 h 426720"/>
                <a:gd name="connsiteX1" fmla="*/ 213360 w 426720"/>
                <a:gd name="connsiteY1" fmla="*/ 426720 h 426720"/>
                <a:gd name="connsiteX2" fmla="*/ 0 w 426720"/>
                <a:gd name="connsiteY2" fmla="*/ 213360 h 426720"/>
                <a:gd name="connsiteX3" fmla="*/ 213360 w 426720"/>
                <a:gd name="connsiteY3" fmla="*/ 0 h 426720"/>
                <a:gd name="connsiteX4" fmla="*/ 426720 w 426720"/>
                <a:gd name="connsiteY4" fmla="*/ 21336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720" h="426720">
                  <a:moveTo>
                    <a:pt x="426720" y="213360"/>
                  </a:moveTo>
                  <a:cubicBezTo>
                    <a:pt x="426720" y="331196"/>
                    <a:pt x="331196" y="426720"/>
                    <a:pt x="213360" y="426720"/>
                  </a:cubicBezTo>
                  <a:cubicBezTo>
                    <a:pt x="95525" y="426720"/>
                    <a:pt x="0" y="331196"/>
                    <a:pt x="0" y="213360"/>
                  </a:cubicBezTo>
                  <a:cubicBezTo>
                    <a:pt x="0" y="95525"/>
                    <a:pt x="95525" y="0"/>
                    <a:pt x="213360" y="0"/>
                  </a:cubicBezTo>
                  <a:cubicBezTo>
                    <a:pt x="331196" y="0"/>
                    <a:pt x="426720" y="95525"/>
                    <a:pt x="426720" y="213360"/>
                  </a:cubicBezTo>
                  <a:close/>
                </a:path>
              </a:pathLst>
            </a:custGeom>
            <a:noFill/>
            <a:ln w="15240" cap="rnd">
              <a:solidFill>
                <a:srgbClr val="FFFFFF"/>
              </a:solidFill>
              <a:custDash>
                <a:ds d="0" sp="479250"/>
              </a:custDash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F569067-F681-16E1-0AEC-5DEDC712DB85}"/>
                </a:ext>
              </a:extLst>
            </p:cNvPr>
            <p:cNvSpPr/>
            <p:nvPr/>
          </p:nvSpPr>
          <p:spPr>
            <a:xfrm>
              <a:off x="6619018" y="4278451"/>
              <a:ext cx="916347" cy="916346"/>
            </a:xfrm>
            <a:custGeom>
              <a:avLst/>
              <a:gdLst>
                <a:gd name="connsiteX0" fmla="*/ 342138 w 342138"/>
                <a:gd name="connsiteY0" fmla="*/ 171069 h 342138"/>
                <a:gd name="connsiteX1" fmla="*/ 171069 w 342138"/>
                <a:gd name="connsiteY1" fmla="*/ 342138 h 342138"/>
                <a:gd name="connsiteX2" fmla="*/ 0 w 342138"/>
                <a:gd name="connsiteY2" fmla="*/ 171069 h 342138"/>
                <a:gd name="connsiteX3" fmla="*/ 171069 w 342138"/>
                <a:gd name="connsiteY3" fmla="*/ 0 h 342138"/>
                <a:gd name="connsiteX4" fmla="*/ 342138 w 342138"/>
                <a:gd name="connsiteY4" fmla="*/ 171069 h 34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138" h="342138">
                  <a:moveTo>
                    <a:pt x="342138" y="171069"/>
                  </a:moveTo>
                  <a:cubicBezTo>
                    <a:pt x="342138" y="265548"/>
                    <a:pt x="265548" y="342138"/>
                    <a:pt x="171069" y="342138"/>
                  </a:cubicBezTo>
                  <a:cubicBezTo>
                    <a:pt x="76590" y="342138"/>
                    <a:pt x="0" y="265548"/>
                    <a:pt x="0" y="171069"/>
                  </a:cubicBezTo>
                  <a:cubicBezTo>
                    <a:pt x="0" y="76590"/>
                    <a:pt x="76590" y="0"/>
                    <a:pt x="171069" y="0"/>
                  </a:cubicBezTo>
                  <a:cubicBezTo>
                    <a:pt x="265548" y="0"/>
                    <a:pt x="342138" y="76590"/>
                    <a:pt x="342138" y="17106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46C7A29-7FE4-818D-6461-9A7553D0D396}"/>
                </a:ext>
              </a:extLst>
            </p:cNvPr>
            <p:cNvSpPr/>
            <p:nvPr/>
          </p:nvSpPr>
          <p:spPr>
            <a:xfrm rot="16621201">
              <a:off x="6624748" y="4284244"/>
              <a:ext cx="866345" cy="866346"/>
            </a:xfrm>
            <a:custGeom>
              <a:avLst/>
              <a:gdLst>
                <a:gd name="connsiteX0" fmla="*/ 323434 w 323469"/>
                <a:gd name="connsiteY0" fmla="*/ 161583 h 323469"/>
                <a:gd name="connsiteX1" fmla="*/ 161700 w 323469"/>
                <a:gd name="connsiteY1" fmla="*/ 323318 h 323469"/>
                <a:gd name="connsiteX2" fmla="*/ -35 w 323469"/>
                <a:gd name="connsiteY2" fmla="*/ 161583 h 323469"/>
                <a:gd name="connsiteX3" fmla="*/ 161700 w 323469"/>
                <a:gd name="connsiteY3" fmla="*/ -151 h 323469"/>
                <a:gd name="connsiteX4" fmla="*/ 323434 w 323469"/>
                <a:gd name="connsiteY4" fmla="*/ 161583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469" h="323469">
                  <a:moveTo>
                    <a:pt x="323434" y="161583"/>
                  </a:moveTo>
                  <a:cubicBezTo>
                    <a:pt x="323434" y="250907"/>
                    <a:pt x="251023" y="323318"/>
                    <a:pt x="161700" y="323318"/>
                  </a:cubicBezTo>
                  <a:cubicBezTo>
                    <a:pt x="72376" y="323318"/>
                    <a:pt x="-35" y="250907"/>
                    <a:pt x="-35" y="161583"/>
                  </a:cubicBezTo>
                  <a:cubicBezTo>
                    <a:pt x="-35" y="72260"/>
                    <a:pt x="72376" y="-151"/>
                    <a:pt x="161700" y="-151"/>
                  </a:cubicBezTo>
                  <a:cubicBezTo>
                    <a:pt x="251023" y="-151"/>
                    <a:pt x="323434" y="72260"/>
                    <a:pt x="323434" y="161583"/>
                  </a:cubicBezTo>
                  <a:close/>
                </a:path>
              </a:pathLst>
            </a:custGeom>
            <a:gradFill>
              <a:gsLst>
                <a:gs pos="0">
                  <a:srgbClr val="EAE3E3"/>
                </a:gs>
                <a:gs pos="50000">
                  <a:srgbClr val="F4F0F0"/>
                </a:gs>
                <a:gs pos="100000">
                  <a:srgbClr val="FFFDFD"/>
                </a:gs>
              </a:gsLst>
              <a:lin ang="7539594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0701740-83F6-F84F-DB37-846A2F9961BA}"/>
                </a:ext>
              </a:extLst>
            </p:cNvPr>
            <p:cNvSpPr txBox="1"/>
            <p:nvPr/>
          </p:nvSpPr>
          <p:spPr>
            <a:xfrm>
              <a:off x="2217620" y="2684913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Dead Battery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E0ACA92-EC91-F667-BEC0-446479746D39}"/>
                </a:ext>
              </a:extLst>
            </p:cNvPr>
            <p:cNvSpPr txBox="1"/>
            <p:nvPr/>
          </p:nvSpPr>
          <p:spPr>
            <a:xfrm>
              <a:off x="5840224" y="2684913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Didn't Charge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5B554FC-F1D3-AFAF-F43D-256BDDDCA012}"/>
                </a:ext>
              </a:extLst>
            </p:cNvPr>
            <p:cNvSpPr txBox="1"/>
            <p:nvPr/>
          </p:nvSpPr>
          <p:spPr>
            <a:xfrm>
              <a:off x="9462829" y="2684913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Belt Slipping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C11D30E-8B9F-6EF2-3C69-EFC324BF769D}"/>
                </a:ext>
              </a:extLst>
            </p:cNvPr>
            <p:cNvSpPr txBox="1"/>
            <p:nvPr/>
          </p:nvSpPr>
          <p:spPr>
            <a:xfrm>
              <a:off x="3649553" y="5074509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Worn </a:t>
              </a:r>
            </a:p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Belt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46FA5CF-391D-3F07-83D4-EE636AAA8DCF}"/>
                </a:ext>
              </a:extLst>
            </p:cNvPr>
            <p:cNvSpPr txBox="1"/>
            <p:nvPr/>
          </p:nvSpPr>
          <p:spPr>
            <a:xfrm>
              <a:off x="8008901" y="5036699"/>
              <a:ext cx="15246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Didn’t Know To Change Belt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380509A-ACEB-9F04-BA6D-11F9B1040FEC}"/>
                </a:ext>
              </a:extLst>
            </p:cNvPr>
            <p:cNvSpPr txBox="1"/>
            <p:nvPr/>
          </p:nvSpPr>
          <p:spPr>
            <a:xfrm>
              <a:off x="913425" y="2127073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847B9D7-703C-5213-B771-8A8FE622C961}"/>
                </a:ext>
              </a:extLst>
            </p:cNvPr>
            <p:cNvSpPr txBox="1"/>
            <p:nvPr/>
          </p:nvSpPr>
          <p:spPr>
            <a:xfrm>
              <a:off x="4463515" y="2127073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C634200-9B66-3E30-ED22-F72D30E82A3B}"/>
                </a:ext>
              </a:extLst>
            </p:cNvPr>
            <p:cNvSpPr txBox="1"/>
            <p:nvPr/>
          </p:nvSpPr>
          <p:spPr>
            <a:xfrm>
              <a:off x="8025079" y="2127073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E81BEC6-16E3-EBCC-5FC1-16004BB6B63D}"/>
                </a:ext>
              </a:extLst>
            </p:cNvPr>
            <p:cNvSpPr txBox="1"/>
            <p:nvPr/>
          </p:nvSpPr>
          <p:spPr>
            <a:xfrm>
              <a:off x="2319439" y="4551893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AA98C04-E7ED-5E0B-686E-EA30DCDD5C93}"/>
                </a:ext>
              </a:extLst>
            </p:cNvPr>
            <p:cNvSpPr txBox="1"/>
            <p:nvPr/>
          </p:nvSpPr>
          <p:spPr>
            <a:xfrm>
              <a:off x="6522795" y="4551893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146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8EA1BECF-3BC2-92E8-7438-993F84383438}"/>
              </a:ext>
            </a:extLst>
          </p:cNvPr>
          <p:cNvGrpSpPr/>
          <p:nvPr/>
        </p:nvGrpSpPr>
        <p:grpSpPr>
          <a:xfrm>
            <a:off x="236947" y="1952431"/>
            <a:ext cx="11718106" cy="2953138"/>
            <a:chOff x="236947" y="2389491"/>
            <a:chExt cx="11718106" cy="2953138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4A5CDF61-7426-C726-D15E-DBF47F1CA90F}"/>
                </a:ext>
              </a:extLst>
            </p:cNvPr>
            <p:cNvGrpSpPr/>
            <p:nvPr/>
          </p:nvGrpSpPr>
          <p:grpSpPr>
            <a:xfrm>
              <a:off x="236947" y="2389491"/>
              <a:ext cx="2150798" cy="2953138"/>
              <a:chOff x="714375" y="2351391"/>
              <a:chExt cx="2150798" cy="2953138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D455F1DB-F1A3-0417-0FB6-3C6ADB0A876E}"/>
                  </a:ext>
                </a:extLst>
              </p:cNvPr>
              <p:cNvGrpSpPr/>
              <p:nvPr/>
            </p:nvGrpSpPr>
            <p:grpSpPr>
              <a:xfrm>
                <a:off x="714375" y="3027708"/>
                <a:ext cx="2150798" cy="2276821"/>
                <a:chOff x="0" y="-47625"/>
                <a:chExt cx="812800" cy="860425"/>
              </a:xfrm>
            </p:grpSpPr>
            <p:sp>
              <p:nvSpPr>
                <p:cNvPr id="57" name="Freeform 3">
                  <a:extLst>
                    <a:ext uri="{FF2B5EF4-FFF2-40B4-BE49-F238E27FC236}">
                      <a16:creationId xmlns:a16="http://schemas.microsoft.com/office/drawing/2014/main" id="{E615A07C-95A5-A477-7836-0CE9935C8E1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53447" y="0"/>
                      </a:moveTo>
                      <a:lnTo>
                        <a:pt x="759353" y="0"/>
                      </a:lnTo>
                      <a:cubicBezTo>
                        <a:pt x="788871" y="0"/>
                        <a:pt x="812800" y="23929"/>
                        <a:pt x="812800" y="53447"/>
                      </a:cubicBezTo>
                      <a:lnTo>
                        <a:pt x="812800" y="759353"/>
                      </a:lnTo>
                      <a:cubicBezTo>
                        <a:pt x="812800" y="788871"/>
                        <a:pt x="788871" y="812800"/>
                        <a:pt x="759353" y="812800"/>
                      </a:cubicBezTo>
                      <a:lnTo>
                        <a:pt x="53447" y="812800"/>
                      </a:lnTo>
                      <a:cubicBezTo>
                        <a:pt x="23929" y="812800"/>
                        <a:pt x="0" y="788871"/>
                        <a:pt x="0" y="759353"/>
                      </a:cubicBezTo>
                      <a:lnTo>
                        <a:pt x="0" y="53447"/>
                      </a:lnTo>
                      <a:cubicBezTo>
                        <a:pt x="0" y="23929"/>
                        <a:pt x="23929" y="0"/>
                        <a:pt x="5344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76200">
                  <a:solidFill>
                    <a:schemeClr val="bg1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TextBox 4">
                  <a:extLst>
                    <a:ext uri="{FF2B5EF4-FFF2-40B4-BE49-F238E27FC236}">
                      <a16:creationId xmlns:a16="http://schemas.microsoft.com/office/drawing/2014/main" id="{AC173628-6828-2515-AE7F-2EC226999340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4" name="Group 5">
                <a:extLst>
                  <a:ext uri="{FF2B5EF4-FFF2-40B4-BE49-F238E27FC236}">
                    <a16:creationId xmlns:a16="http://schemas.microsoft.com/office/drawing/2014/main" id="{76BFBD73-2DD8-6ED9-D9A3-C31A440CDEF4}"/>
                  </a:ext>
                </a:extLst>
              </p:cNvPr>
              <p:cNvGrpSpPr/>
              <p:nvPr/>
            </p:nvGrpSpPr>
            <p:grpSpPr>
              <a:xfrm>
                <a:off x="1198759" y="2857970"/>
                <a:ext cx="1182029" cy="479457"/>
                <a:chOff x="0" y="0"/>
                <a:chExt cx="524165" cy="212613"/>
              </a:xfrm>
            </p:grpSpPr>
            <p:sp>
              <p:nvSpPr>
                <p:cNvPr id="55" name="Freeform 6">
                  <a:extLst>
                    <a:ext uri="{FF2B5EF4-FFF2-40B4-BE49-F238E27FC236}">
                      <a16:creationId xmlns:a16="http://schemas.microsoft.com/office/drawing/2014/main" id="{1DE9236F-D740-4EBF-1515-BAB175C5867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24165" cy="212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165" h="212613">
                      <a:moveTo>
                        <a:pt x="70021" y="0"/>
                      </a:moveTo>
                      <a:lnTo>
                        <a:pt x="454145" y="0"/>
                      </a:lnTo>
                      <a:cubicBezTo>
                        <a:pt x="472715" y="0"/>
                        <a:pt x="490525" y="7377"/>
                        <a:pt x="503657" y="20509"/>
                      </a:cubicBezTo>
                      <a:cubicBezTo>
                        <a:pt x="516788" y="33640"/>
                        <a:pt x="524165" y="51450"/>
                        <a:pt x="524165" y="70021"/>
                      </a:cubicBezTo>
                      <a:lnTo>
                        <a:pt x="524165" y="142592"/>
                      </a:lnTo>
                      <a:cubicBezTo>
                        <a:pt x="524165" y="161163"/>
                        <a:pt x="516788" y="178973"/>
                        <a:pt x="503657" y="192104"/>
                      </a:cubicBezTo>
                      <a:cubicBezTo>
                        <a:pt x="490525" y="205236"/>
                        <a:pt x="472715" y="212613"/>
                        <a:pt x="454145" y="212613"/>
                      </a:cubicBezTo>
                      <a:lnTo>
                        <a:pt x="70021" y="212613"/>
                      </a:lnTo>
                      <a:cubicBezTo>
                        <a:pt x="31349" y="212613"/>
                        <a:pt x="0" y="181263"/>
                        <a:pt x="0" y="142592"/>
                      </a:cubicBezTo>
                      <a:lnTo>
                        <a:pt x="0" y="70021"/>
                      </a:lnTo>
                      <a:cubicBezTo>
                        <a:pt x="0" y="51450"/>
                        <a:pt x="7377" y="33640"/>
                        <a:pt x="20509" y="20509"/>
                      </a:cubicBezTo>
                      <a:cubicBezTo>
                        <a:pt x="33640" y="7377"/>
                        <a:pt x="51450" y="0"/>
                        <a:pt x="7002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TextBox 7">
                  <a:extLst>
                    <a:ext uri="{FF2B5EF4-FFF2-40B4-BE49-F238E27FC236}">
                      <a16:creationId xmlns:a16="http://schemas.microsoft.com/office/drawing/2014/main" id="{68E927BC-490B-E055-59F3-8CF37B04597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273B1E7-EA74-7FE7-16F7-55BC8B62C0E4}"/>
                  </a:ext>
                </a:extLst>
              </p:cNvPr>
              <p:cNvGrpSpPr/>
              <p:nvPr/>
            </p:nvGrpSpPr>
            <p:grpSpPr>
              <a:xfrm>
                <a:off x="1492294" y="2351391"/>
                <a:ext cx="594959" cy="597626"/>
                <a:chOff x="1814" y="0"/>
                <a:chExt cx="809173" cy="812800"/>
              </a:xfrm>
            </p:grpSpPr>
            <p:sp>
              <p:nvSpPr>
                <p:cNvPr id="53" name="Freeform 9">
                  <a:extLst>
                    <a:ext uri="{FF2B5EF4-FFF2-40B4-BE49-F238E27FC236}">
                      <a16:creationId xmlns:a16="http://schemas.microsoft.com/office/drawing/2014/main" id="{A7E0058B-E776-C0F6-D8DC-1C8E97FA49BE}"/>
                    </a:ext>
                  </a:extLst>
                </p:cNvPr>
                <p:cNvSpPr/>
                <p:nvPr/>
              </p:nvSpPr>
              <p:spPr>
                <a:xfrm>
                  <a:off x="1814" y="0"/>
                  <a:ext cx="809173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173" h="812800">
                      <a:moveTo>
                        <a:pt x="404587" y="0"/>
                      </a:moveTo>
                      <a:cubicBezTo>
                        <a:pt x="628326" y="1001"/>
                        <a:pt x="809174" y="182659"/>
                        <a:pt x="809174" y="406400"/>
                      </a:cubicBezTo>
                      <a:cubicBezTo>
                        <a:pt x="809174" y="630141"/>
                        <a:pt x="628326" y="811799"/>
                        <a:pt x="404587" y="812800"/>
                      </a:cubicBezTo>
                      <a:cubicBezTo>
                        <a:pt x="180848" y="811799"/>
                        <a:pt x="0" y="630141"/>
                        <a:pt x="0" y="406400"/>
                      </a:cubicBezTo>
                      <a:cubicBezTo>
                        <a:pt x="0" y="182659"/>
                        <a:pt x="180848" y="1001"/>
                        <a:pt x="40458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algn="ctr"/>
                  <a:endParaRPr lang="en-IN" dirty="0">
                    <a:solidFill>
                      <a:schemeClr val="bg1"/>
                    </a:solidFill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54" name="TextBox 10">
                  <a:extLst>
                    <a:ext uri="{FF2B5EF4-FFF2-40B4-BE49-F238E27FC236}">
                      <a16:creationId xmlns:a16="http://schemas.microsoft.com/office/drawing/2014/main" id="{1F939EB4-D4C3-CAD7-3E37-6C28349CA62C}"/>
                    </a:ext>
                  </a:extLst>
                </p:cNvPr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9A32CBB6-FAF4-C781-618D-5EA3AE64B691}"/>
                </a:ext>
              </a:extLst>
            </p:cNvPr>
            <p:cNvGrpSpPr/>
            <p:nvPr/>
          </p:nvGrpSpPr>
          <p:grpSpPr>
            <a:xfrm>
              <a:off x="2628774" y="2389491"/>
              <a:ext cx="2150798" cy="2953138"/>
              <a:chOff x="3091911" y="2351391"/>
              <a:chExt cx="2150798" cy="2953138"/>
            </a:xfrm>
          </p:grpSpPr>
          <p:grpSp>
            <p:nvGrpSpPr>
              <p:cNvPr id="8" name="Group 16">
                <a:extLst>
                  <a:ext uri="{FF2B5EF4-FFF2-40B4-BE49-F238E27FC236}">
                    <a16:creationId xmlns:a16="http://schemas.microsoft.com/office/drawing/2014/main" id="{BE87BC97-342A-648B-09D3-79C9C28F4B47}"/>
                  </a:ext>
                </a:extLst>
              </p:cNvPr>
              <p:cNvGrpSpPr/>
              <p:nvPr/>
            </p:nvGrpSpPr>
            <p:grpSpPr>
              <a:xfrm>
                <a:off x="3091911" y="3153731"/>
                <a:ext cx="2150798" cy="2150798"/>
                <a:chOff x="0" y="0"/>
                <a:chExt cx="812800" cy="812800"/>
              </a:xfrm>
            </p:grpSpPr>
            <p:sp>
              <p:nvSpPr>
                <p:cNvPr id="49" name="Freeform 17">
                  <a:extLst>
                    <a:ext uri="{FF2B5EF4-FFF2-40B4-BE49-F238E27FC236}">
                      <a16:creationId xmlns:a16="http://schemas.microsoft.com/office/drawing/2014/main" id="{F394A093-A57D-3026-60CF-EECB262E5F2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53447" y="0"/>
                      </a:moveTo>
                      <a:lnTo>
                        <a:pt x="759353" y="0"/>
                      </a:lnTo>
                      <a:cubicBezTo>
                        <a:pt x="788871" y="0"/>
                        <a:pt x="812800" y="23929"/>
                        <a:pt x="812800" y="53447"/>
                      </a:cubicBezTo>
                      <a:lnTo>
                        <a:pt x="812800" y="759353"/>
                      </a:lnTo>
                      <a:cubicBezTo>
                        <a:pt x="812800" y="788871"/>
                        <a:pt x="788871" y="812800"/>
                        <a:pt x="759353" y="812800"/>
                      </a:cubicBezTo>
                      <a:lnTo>
                        <a:pt x="53447" y="812800"/>
                      </a:lnTo>
                      <a:cubicBezTo>
                        <a:pt x="23929" y="812800"/>
                        <a:pt x="0" y="788871"/>
                        <a:pt x="0" y="759353"/>
                      </a:cubicBezTo>
                      <a:lnTo>
                        <a:pt x="0" y="53447"/>
                      </a:lnTo>
                      <a:cubicBezTo>
                        <a:pt x="0" y="23929"/>
                        <a:pt x="23929" y="0"/>
                        <a:pt x="5344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76200">
                  <a:solidFill>
                    <a:schemeClr val="bg1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TextBox 18">
                  <a:extLst>
                    <a:ext uri="{FF2B5EF4-FFF2-40B4-BE49-F238E27FC236}">
                      <a16:creationId xmlns:a16="http://schemas.microsoft.com/office/drawing/2014/main" id="{53F02710-5BE3-D8B8-6B45-A6A0861B1561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B6FF7A97-4E52-C20D-80D5-BDC6B0B53FD1}"/>
                  </a:ext>
                </a:extLst>
              </p:cNvPr>
              <p:cNvGrpSpPr/>
              <p:nvPr/>
            </p:nvGrpSpPr>
            <p:grpSpPr>
              <a:xfrm>
                <a:off x="3576295" y="2857970"/>
                <a:ext cx="1182029" cy="479457"/>
                <a:chOff x="0" y="0"/>
                <a:chExt cx="524165" cy="212613"/>
              </a:xfrm>
            </p:grpSpPr>
            <p:sp>
              <p:nvSpPr>
                <p:cNvPr id="47" name="Freeform 20">
                  <a:extLst>
                    <a:ext uri="{FF2B5EF4-FFF2-40B4-BE49-F238E27FC236}">
                      <a16:creationId xmlns:a16="http://schemas.microsoft.com/office/drawing/2014/main" id="{97D804DB-BF37-74A5-D92F-93816746F69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24165" cy="212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165" h="212613">
                      <a:moveTo>
                        <a:pt x="70021" y="0"/>
                      </a:moveTo>
                      <a:lnTo>
                        <a:pt x="454145" y="0"/>
                      </a:lnTo>
                      <a:cubicBezTo>
                        <a:pt x="472715" y="0"/>
                        <a:pt x="490525" y="7377"/>
                        <a:pt x="503657" y="20509"/>
                      </a:cubicBezTo>
                      <a:cubicBezTo>
                        <a:pt x="516788" y="33640"/>
                        <a:pt x="524165" y="51450"/>
                        <a:pt x="524165" y="70021"/>
                      </a:cubicBezTo>
                      <a:lnTo>
                        <a:pt x="524165" y="142592"/>
                      </a:lnTo>
                      <a:cubicBezTo>
                        <a:pt x="524165" y="161163"/>
                        <a:pt x="516788" y="178973"/>
                        <a:pt x="503657" y="192104"/>
                      </a:cubicBezTo>
                      <a:cubicBezTo>
                        <a:pt x="490525" y="205236"/>
                        <a:pt x="472715" y="212613"/>
                        <a:pt x="454145" y="212613"/>
                      </a:cubicBezTo>
                      <a:lnTo>
                        <a:pt x="70021" y="212613"/>
                      </a:lnTo>
                      <a:cubicBezTo>
                        <a:pt x="31349" y="212613"/>
                        <a:pt x="0" y="181263"/>
                        <a:pt x="0" y="142592"/>
                      </a:cubicBezTo>
                      <a:lnTo>
                        <a:pt x="0" y="70021"/>
                      </a:lnTo>
                      <a:cubicBezTo>
                        <a:pt x="0" y="51450"/>
                        <a:pt x="7377" y="33640"/>
                        <a:pt x="20509" y="20509"/>
                      </a:cubicBezTo>
                      <a:cubicBezTo>
                        <a:pt x="33640" y="7377"/>
                        <a:pt x="51450" y="0"/>
                        <a:pt x="7002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TextBox 21">
                  <a:extLst>
                    <a:ext uri="{FF2B5EF4-FFF2-40B4-BE49-F238E27FC236}">
                      <a16:creationId xmlns:a16="http://schemas.microsoft.com/office/drawing/2014/main" id="{89701026-20A7-E22F-8B2A-B5342935E2E1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10" name="Group 22">
                <a:extLst>
                  <a:ext uri="{FF2B5EF4-FFF2-40B4-BE49-F238E27FC236}">
                    <a16:creationId xmlns:a16="http://schemas.microsoft.com/office/drawing/2014/main" id="{8EACCF26-8B59-79D1-F6CA-B80967531EDD}"/>
                  </a:ext>
                </a:extLst>
              </p:cNvPr>
              <p:cNvGrpSpPr/>
              <p:nvPr/>
            </p:nvGrpSpPr>
            <p:grpSpPr>
              <a:xfrm>
                <a:off x="3868497" y="2351391"/>
                <a:ext cx="597626" cy="597626"/>
                <a:chOff x="0" y="0"/>
                <a:chExt cx="812800" cy="812800"/>
              </a:xfrm>
            </p:grpSpPr>
            <p:sp>
              <p:nvSpPr>
                <p:cNvPr id="45" name="Freeform 23">
                  <a:extLst>
                    <a:ext uri="{FF2B5EF4-FFF2-40B4-BE49-F238E27FC236}">
                      <a16:creationId xmlns:a16="http://schemas.microsoft.com/office/drawing/2014/main" id="{4D8BE573-2E06-6385-607F-CC0D7CA50806}"/>
                    </a:ext>
                  </a:extLst>
                </p:cNvPr>
                <p:cNvSpPr/>
                <p:nvPr/>
              </p:nvSpPr>
              <p:spPr>
                <a:xfrm>
                  <a:off x="1813" y="0"/>
                  <a:ext cx="809173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173" h="812800">
                      <a:moveTo>
                        <a:pt x="404587" y="0"/>
                      </a:moveTo>
                      <a:cubicBezTo>
                        <a:pt x="628326" y="1001"/>
                        <a:pt x="809174" y="182659"/>
                        <a:pt x="809174" y="406400"/>
                      </a:cubicBezTo>
                      <a:cubicBezTo>
                        <a:pt x="809174" y="630141"/>
                        <a:pt x="628326" y="811799"/>
                        <a:pt x="404587" y="812800"/>
                      </a:cubicBezTo>
                      <a:cubicBezTo>
                        <a:pt x="180848" y="811799"/>
                        <a:pt x="0" y="630141"/>
                        <a:pt x="0" y="406400"/>
                      </a:cubicBezTo>
                      <a:cubicBezTo>
                        <a:pt x="0" y="182659"/>
                        <a:pt x="180848" y="1001"/>
                        <a:pt x="40458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TextBox 24">
                  <a:extLst>
                    <a:ext uri="{FF2B5EF4-FFF2-40B4-BE49-F238E27FC236}">
                      <a16:creationId xmlns:a16="http://schemas.microsoft.com/office/drawing/2014/main" id="{8E1CE9AE-7DCF-BE05-2755-1CFA21E1776A}"/>
                    </a:ext>
                  </a:extLst>
                </p:cNvPr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B563D790-A35D-6494-3C24-DA45F2C7C2E0}"/>
                </a:ext>
              </a:extLst>
            </p:cNvPr>
            <p:cNvGrpSpPr/>
            <p:nvPr/>
          </p:nvGrpSpPr>
          <p:grpSpPr>
            <a:xfrm>
              <a:off x="5020601" y="2389491"/>
              <a:ext cx="2150798" cy="2953138"/>
              <a:chOff x="5588247" y="2351391"/>
              <a:chExt cx="2150798" cy="2953138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5138558B-44AB-831B-6EE4-16707D5454B4}"/>
                  </a:ext>
                </a:extLst>
              </p:cNvPr>
              <p:cNvGrpSpPr/>
              <p:nvPr/>
            </p:nvGrpSpPr>
            <p:grpSpPr>
              <a:xfrm>
                <a:off x="5588247" y="3153731"/>
                <a:ext cx="2150798" cy="2150798"/>
                <a:chOff x="0" y="0"/>
                <a:chExt cx="812800" cy="812800"/>
              </a:xfrm>
            </p:grpSpPr>
            <p:sp>
              <p:nvSpPr>
                <p:cNvPr id="41" name="Freeform 30">
                  <a:extLst>
                    <a:ext uri="{FF2B5EF4-FFF2-40B4-BE49-F238E27FC236}">
                      <a16:creationId xmlns:a16="http://schemas.microsoft.com/office/drawing/2014/main" id="{C717A5F9-327D-65C0-B17E-B8764D5189E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53447" y="0"/>
                      </a:moveTo>
                      <a:lnTo>
                        <a:pt x="759353" y="0"/>
                      </a:lnTo>
                      <a:cubicBezTo>
                        <a:pt x="788871" y="0"/>
                        <a:pt x="812800" y="23929"/>
                        <a:pt x="812800" y="53447"/>
                      </a:cubicBezTo>
                      <a:lnTo>
                        <a:pt x="812800" y="759353"/>
                      </a:lnTo>
                      <a:cubicBezTo>
                        <a:pt x="812800" y="788871"/>
                        <a:pt x="788871" y="812800"/>
                        <a:pt x="759353" y="812800"/>
                      </a:cubicBezTo>
                      <a:lnTo>
                        <a:pt x="53447" y="812800"/>
                      </a:lnTo>
                      <a:cubicBezTo>
                        <a:pt x="23929" y="812800"/>
                        <a:pt x="0" y="788871"/>
                        <a:pt x="0" y="759353"/>
                      </a:cubicBezTo>
                      <a:lnTo>
                        <a:pt x="0" y="53447"/>
                      </a:lnTo>
                      <a:cubicBezTo>
                        <a:pt x="0" y="23929"/>
                        <a:pt x="23929" y="0"/>
                        <a:pt x="5344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76200">
                  <a:solidFill>
                    <a:schemeClr val="bg1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TextBox 31">
                  <a:extLst>
                    <a:ext uri="{FF2B5EF4-FFF2-40B4-BE49-F238E27FC236}">
                      <a16:creationId xmlns:a16="http://schemas.microsoft.com/office/drawing/2014/main" id="{0B9F8FF3-25FD-1DD5-4005-F9936B0DCA68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14" name="Group 32">
                <a:extLst>
                  <a:ext uri="{FF2B5EF4-FFF2-40B4-BE49-F238E27FC236}">
                    <a16:creationId xmlns:a16="http://schemas.microsoft.com/office/drawing/2014/main" id="{FEEA155D-688E-53FE-2D3F-E8DEBCF60B14}"/>
                  </a:ext>
                </a:extLst>
              </p:cNvPr>
              <p:cNvGrpSpPr/>
              <p:nvPr/>
            </p:nvGrpSpPr>
            <p:grpSpPr>
              <a:xfrm>
                <a:off x="6072631" y="2857970"/>
                <a:ext cx="1182029" cy="479457"/>
                <a:chOff x="0" y="0"/>
                <a:chExt cx="524165" cy="212613"/>
              </a:xfrm>
            </p:grpSpPr>
            <p:sp>
              <p:nvSpPr>
                <p:cNvPr id="39" name="Freeform 33">
                  <a:extLst>
                    <a:ext uri="{FF2B5EF4-FFF2-40B4-BE49-F238E27FC236}">
                      <a16:creationId xmlns:a16="http://schemas.microsoft.com/office/drawing/2014/main" id="{B27C164F-7C29-7036-DFB9-ADDFC55A3CA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24165" cy="212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165" h="212613">
                      <a:moveTo>
                        <a:pt x="70021" y="0"/>
                      </a:moveTo>
                      <a:lnTo>
                        <a:pt x="454145" y="0"/>
                      </a:lnTo>
                      <a:cubicBezTo>
                        <a:pt x="472715" y="0"/>
                        <a:pt x="490525" y="7377"/>
                        <a:pt x="503657" y="20509"/>
                      </a:cubicBezTo>
                      <a:cubicBezTo>
                        <a:pt x="516788" y="33640"/>
                        <a:pt x="524165" y="51450"/>
                        <a:pt x="524165" y="70021"/>
                      </a:cubicBezTo>
                      <a:lnTo>
                        <a:pt x="524165" y="142592"/>
                      </a:lnTo>
                      <a:cubicBezTo>
                        <a:pt x="524165" y="161163"/>
                        <a:pt x="516788" y="178973"/>
                        <a:pt x="503657" y="192104"/>
                      </a:cubicBezTo>
                      <a:cubicBezTo>
                        <a:pt x="490525" y="205236"/>
                        <a:pt x="472715" y="212613"/>
                        <a:pt x="454145" y="212613"/>
                      </a:cubicBezTo>
                      <a:lnTo>
                        <a:pt x="70021" y="212613"/>
                      </a:lnTo>
                      <a:cubicBezTo>
                        <a:pt x="31349" y="212613"/>
                        <a:pt x="0" y="181263"/>
                        <a:pt x="0" y="142592"/>
                      </a:cubicBezTo>
                      <a:lnTo>
                        <a:pt x="0" y="70021"/>
                      </a:lnTo>
                      <a:cubicBezTo>
                        <a:pt x="0" y="51450"/>
                        <a:pt x="7377" y="33640"/>
                        <a:pt x="20509" y="20509"/>
                      </a:cubicBezTo>
                      <a:cubicBezTo>
                        <a:pt x="33640" y="7377"/>
                        <a:pt x="51450" y="0"/>
                        <a:pt x="7002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5000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TextBox 34">
                  <a:extLst>
                    <a:ext uri="{FF2B5EF4-FFF2-40B4-BE49-F238E27FC236}">
                      <a16:creationId xmlns:a16="http://schemas.microsoft.com/office/drawing/2014/main" id="{23B8777E-581E-5A4F-0391-57BEADBD0CA6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15" name="Group 35">
                <a:extLst>
                  <a:ext uri="{FF2B5EF4-FFF2-40B4-BE49-F238E27FC236}">
                    <a16:creationId xmlns:a16="http://schemas.microsoft.com/office/drawing/2014/main" id="{7D693AA2-A074-FD82-B07B-86620BE7EC71}"/>
                  </a:ext>
                </a:extLst>
              </p:cNvPr>
              <p:cNvGrpSpPr/>
              <p:nvPr/>
            </p:nvGrpSpPr>
            <p:grpSpPr>
              <a:xfrm>
                <a:off x="6364833" y="2351391"/>
                <a:ext cx="597626" cy="597626"/>
                <a:chOff x="0" y="0"/>
                <a:chExt cx="812800" cy="812800"/>
              </a:xfrm>
            </p:grpSpPr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CC60E9F2-D1A2-AF9F-7A3A-BD0DF7464E71}"/>
                    </a:ext>
                  </a:extLst>
                </p:cNvPr>
                <p:cNvSpPr/>
                <p:nvPr/>
              </p:nvSpPr>
              <p:spPr>
                <a:xfrm>
                  <a:off x="1813" y="0"/>
                  <a:ext cx="809173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173" h="812800">
                      <a:moveTo>
                        <a:pt x="404587" y="0"/>
                      </a:moveTo>
                      <a:cubicBezTo>
                        <a:pt x="628326" y="1001"/>
                        <a:pt x="809174" y="182659"/>
                        <a:pt x="809174" y="406400"/>
                      </a:cubicBezTo>
                      <a:cubicBezTo>
                        <a:pt x="809174" y="630141"/>
                        <a:pt x="628326" y="811799"/>
                        <a:pt x="404587" y="812800"/>
                      </a:cubicBezTo>
                      <a:cubicBezTo>
                        <a:pt x="180848" y="811799"/>
                        <a:pt x="0" y="630141"/>
                        <a:pt x="0" y="406400"/>
                      </a:cubicBezTo>
                      <a:cubicBezTo>
                        <a:pt x="0" y="182659"/>
                        <a:pt x="180848" y="1001"/>
                        <a:pt x="40458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5000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36E4A9FC-F744-9A57-61B7-BA80FB2DBEDB}"/>
                    </a:ext>
                  </a:extLst>
                </p:cNvPr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C6214EE2-C32F-7A57-9FC5-40ABDB46DEDD}"/>
                </a:ext>
              </a:extLst>
            </p:cNvPr>
            <p:cNvGrpSpPr/>
            <p:nvPr/>
          </p:nvGrpSpPr>
          <p:grpSpPr>
            <a:xfrm>
              <a:off x="7412428" y="2389491"/>
              <a:ext cx="2150798" cy="2953138"/>
              <a:chOff x="8084583" y="2351391"/>
              <a:chExt cx="2150798" cy="2953138"/>
            </a:xfrm>
          </p:grpSpPr>
          <p:grpSp>
            <p:nvGrpSpPr>
              <p:cNvPr id="18" name="Group 42">
                <a:extLst>
                  <a:ext uri="{FF2B5EF4-FFF2-40B4-BE49-F238E27FC236}">
                    <a16:creationId xmlns:a16="http://schemas.microsoft.com/office/drawing/2014/main" id="{0849C4CE-82DB-2229-1EF4-9D4128C4CFB4}"/>
                  </a:ext>
                </a:extLst>
              </p:cNvPr>
              <p:cNvGrpSpPr/>
              <p:nvPr/>
            </p:nvGrpSpPr>
            <p:grpSpPr>
              <a:xfrm>
                <a:off x="8084583" y="3153731"/>
                <a:ext cx="2150798" cy="2150798"/>
                <a:chOff x="0" y="0"/>
                <a:chExt cx="812800" cy="812800"/>
              </a:xfrm>
            </p:grpSpPr>
            <p:sp>
              <p:nvSpPr>
                <p:cNvPr id="33" name="Freeform 43">
                  <a:extLst>
                    <a:ext uri="{FF2B5EF4-FFF2-40B4-BE49-F238E27FC236}">
                      <a16:creationId xmlns:a16="http://schemas.microsoft.com/office/drawing/2014/main" id="{D6C86C71-2AC9-52FA-E141-0E82030FA75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53447" y="0"/>
                      </a:moveTo>
                      <a:lnTo>
                        <a:pt x="759353" y="0"/>
                      </a:lnTo>
                      <a:cubicBezTo>
                        <a:pt x="788871" y="0"/>
                        <a:pt x="812800" y="23929"/>
                        <a:pt x="812800" y="53447"/>
                      </a:cubicBezTo>
                      <a:lnTo>
                        <a:pt x="812800" y="759353"/>
                      </a:lnTo>
                      <a:cubicBezTo>
                        <a:pt x="812800" y="788871"/>
                        <a:pt x="788871" y="812800"/>
                        <a:pt x="759353" y="812800"/>
                      </a:cubicBezTo>
                      <a:lnTo>
                        <a:pt x="53447" y="812800"/>
                      </a:lnTo>
                      <a:cubicBezTo>
                        <a:pt x="23929" y="812800"/>
                        <a:pt x="0" y="788871"/>
                        <a:pt x="0" y="759353"/>
                      </a:cubicBezTo>
                      <a:lnTo>
                        <a:pt x="0" y="53447"/>
                      </a:lnTo>
                      <a:cubicBezTo>
                        <a:pt x="0" y="23929"/>
                        <a:pt x="23929" y="0"/>
                        <a:pt x="5344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76200">
                  <a:solidFill>
                    <a:schemeClr val="bg1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TextBox 44">
                  <a:extLst>
                    <a:ext uri="{FF2B5EF4-FFF2-40B4-BE49-F238E27FC236}">
                      <a16:creationId xmlns:a16="http://schemas.microsoft.com/office/drawing/2014/main" id="{A7C11C9E-5534-CEE9-C9B1-1A7EC3DF7FE0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19" name="Group 45">
                <a:extLst>
                  <a:ext uri="{FF2B5EF4-FFF2-40B4-BE49-F238E27FC236}">
                    <a16:creationId xmlns:a16="http://schemas.microsoft.com/office/drawing/2014/main" id="{E2E31A8B-7F97-E3C1-25BB-99C902620915}"/>
                  </a:ext>
                </a:extLst>
              </p:cNvPr>
              <p:cNvGrpSpPr/>
              <p:nvPr/>
            </p:nvGrpSpPr>
            <p:grpSpPr>
              <a:xfrm>
                <a:off x="8568967" y="2857970"/>
                <a:ext cx="1182029" cy="479457"/>
                <a:chOff x="0" y="0"/>
                <a:chExt cx="524165" cy="212613"/>
              </a:xfrm>
            </p:grpSpPr>
            <p:sp>
              <p:nvSpPr>
                <p:cNvPr id="31" name="Freeform 46">
                  <a:extLst>
                    <a:ext uri="{FF2B5EF4-FFF2-40B4-BE49-F238E27FC236}">
                      <a16:creationId xmlns:a16="http://schemas.microsoft.com/office/drawing/2014/main" id="{5AB4E44B-123B-57D2-CDCA-A713299E854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24165" cy="212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165" h="212613">
                      <a:moveTo>
                        <a:pt x="70021" y="0"/>
                      </a:moveTo>
                      <a:lnTo>
                        <a:pt x="454145" y="0"/>
                      </a:lnTo>
                      <a:cubicBezTo>
                        <a:pt x="472715" y="0"/>
                        <a:pt x="490525" y="7377"/>
                        <a:pt x="503657" y="20509"/>
                      </a:cubicBezTo>
                      <a:cubicBezTo>
                        <a:pt x="516788" y="33640"/>
                        <a:pt x="524165" y="51450"/>
                        <a:pt x="524165" y="70021"/>
                      </a:cubicBezTo>
                      <a:lnTo>
                        <a:pt x="524165" y="142592"/>
                      </a:lnTo>
                      <a:cubicBezTo>
                        <a:pt x="524165" y="161163"/>
                        <a:pt x="516788" y="178973"/>
                        <a:pt x="503657" y="192104"/>
                      </a:cubicBezTo>
                      <a:cubicBezTo>
                        <a:pt x="490525" y="205236"/>
                        <a:pt x="472715" y="212613"/>
                        <a:pt x="454145" y="212613"/>
                      </a:cubicBezTo>
                      <a:lnTo>
                        <a:pt x="70021" y="212613"/>
                      </a:lnTo>
                      <a:cubicBezTo>
                        <a:pt x="31349" y="212613"/>
                        <a:pt x="0" y="181263"/>
                        <a:pt x="0" y="142592"/>
                      </a:cubicBezTo>
                      <a:lnTo>
                        <a:pt x="0" y="70021"/>
                      </a:lnTo>
                      <a:cubicBezTo>
                        <a:pt x="0" y="51450"/>
                        <a:pt x="7377" y="33640"/>
                        <a:pt x="20509" y="20509"/>
                      </a:cubicBezTo>
                      <a:cubicBezTo>
                        <a:pt x="33640" y="7377"/>
                        <a:pt x="51450" y="0"/>
                        <a:pt x="7002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5000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0" scaled="1"/>
                </a:gra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TextBox 47">
                  <a:extLst>
                    <a:ext uri="{FF2B5EF4-FFF2-40B4-BE49-F238E27FC236}">
                      <a16:creationId xmlns:a16="http://schemas.microsoft.com/office/drawing/2014/main" id="{FA7E963F-AC1F-BBC7-B343-CC87A0584DB3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20" name="Group 48">
                <a:extLst>
                  <a:ext uri="{FF2B5EF4-FFF2-40B4-BE49-F238E27FC236}">
                    <a16:creationId xmlns:a16="http://schemas.microsoft.com/office/drawing/2014/main" id="{FA467EAB-55B2-BB52-FAD1-027E4307771B}"/>
                  </a:ext>
                </a:extLst>
              </p:cNvPr>
              <p:cNvGrpSpPr/>
              <p:nvPr/>
            </p:nvGrpSpPr>
            <p:grpSpPr>
              <a:xfrm>
                <a:off x="8861295" y="2351391"/>
                <a:ext cx="597626" cy="597626"/>
                <a:chOff x="0" y="0"/>
                <a:chExt cx="812800" cy="812800"/>
              </a:xfrm>
            </p:grpSpPr>
            <p:sp>
              <p:nvSpPr>
                <p:cNvPr id="29" name="Freeform 49">
                  <a:extLst>
                    <a:ext uri="{FF2B5EF4-FFF2-40B4-BE49-F238E27FC236}">
                      <a16:creationId xmlns:a16="http://schemas.microsoft.com/office/drawing/2014/main" id="{E83CBA4A-343C-A30A-6820-31657EE4041D}"/>
                    </a:ext>
                  </a:extLst>
                </p:cNvPr>
                <p:cNvSpPr/>
                <p:nvPr/>
              </p:nvSpPr>
              <p:spPr>
                <a:xfrm>
                  <a:off x="1813" y="0"/>
                  <a:ext cx="809173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173" h="812800">
                      <a:moveTo>
                        <a:pt x="404587" y="0"/>
                      </a:moveTo>
                      <a:cubicBezTo>
                        <a:pt x="628326" y="1001"/>
                        <a:pt x="809174" y="182659"/>
                        <a:pt x="809174" y="406400"/>
                      </a:cubicBezTo>
                      <a:cubicBezTo>
                        <a:pt x="809174" y="630141"/>
                        <a:pt x="628326" y="811799"/>
                        <a:pt x="404587" y="812800"/>
                      </a:cubicBezTo>
                      <a:cubicBezTo>
                        <a:pt x="180848" y="811799"/>
                        <a:pt x="0" y="630141"/>
                        <a:pt x="0" y="406400"/>
                      </a:cubicBezTo>
                      <a:cubicBezTo>
                        <a:pt x="0" y="182659"/>
                        <a:pt x="180848" y="1001"/>
                        <a:pt x="40458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5000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0" scaled="1"/>
                </a:gra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TextBox 50">
                  <a:extLst>
                    <a:ext uri="{FF2B5EF4-FFF2-40B4-BE49-F238E27FC236}">
                      <a16:creationId xmlns:a16="http://schemas.microsoft.com/office/drawing/2014/main" id="{A02D2820-01C5-67A4-86EF-0018B852A7EB}"/>
                    </a:ext>
                  </a:extLst>
                </p:cNvPr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1B5B01CF-0E0A-62F7-6649-3ECA028C01A8}"/>
                </a:ext>
              </a:extLst>
            </p:cNvPr>
            <p:cNvGrpSpPr/>
            <p:nvPr/>
          </p:nvGrpSpPr>
          <p:grpSpPr>
            <a:xfrm>
              <a:off x="9804255" y="2389491"/>
              <a:ext cx="2150798" cy="2953138"/>
              <a:chOff x="8084583" y="2351391"/>
              <a:chExt cx="2150798" cy="2953138"/>
            </a:xfrm>
          </p:grpSpPr>
          <p:grpSp>
            <p:nvGrpSpPr>
              <p:cNvPr id="118" name="Group 42">
                <a:extLst>
                  <a:ext uri="{FF2B5EF4-FFF2-40B4-BE49-F238E27FC236}">
                    <a16:creationId xmlns:a16="http://schemas.microsoft.com/office/drawing/2014/main" id="{57D844EA-7E34-70E2-56DD-518BCFB1DE71}"/>
                  </a:ext>
                </a:extLst>
              </p:cNvPr>
              <p:cNvGrpSpPr/>
              <p:nvPr/>
            </p:nvGrpSpPr>
            <p:grpSpPr>
              <a:xfrm>
                <a:off x="8084583" y="3153731"/>
                <a:ext cx="2150798" cy="2150798"/>
                <a:chOff x="0" y="0"/>
                <a:chExt cx="812800" cy="812800"/>
              </a:xfrm>
            </p:grpSpPr>
            <p:sp>
              <p:nvSpPr>
                <p:cNvPr id="125" name="Freeform 43">
                  <a:extLst>
                    <a:ext uri="{FF2B5EF4-FFF2-40B4-BE49-F238E27FC236}">
                      <a16:creationId xmlns:a16="http://schemas.microsoft.com/office/drawing/2014/main" id="{20CB1807-2AEA-E74A-C38A-9AF69750EE8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53447" y="0"/>
                      </a:moveTo>
                      <a:lnTo>
                        <a:pt x="759353" y="0"/>
                      </a:lnTo>
                      <a:cubicBezTo>
                        <a:pt x="788871" y="0"/>
                        <a:pt x="812800" y="23929"/>
                        <a:pt x="812800" y="53447"/>
                      </a:cubicBezTo>
                      <a:lnTo>
                        <a:pt x="812800" y="759353"/>
                      </a:lnTo>
                      <a:cubicBezTo>
                        <a:pt x="812800" y="788871"/>
                        <a:pt x="788871" y="812800"/>
                        <a:pt x="759353" y="812800"/>
                      </a:cubicBezTo>
                      <a:lnTo>
                        <a:pt x="53447" y="812800"/>
                      </a:lnTo>
                      <a:cubicBezTo>
                        <a:pt x="23929" y="812800"/>
                        <a:pt x="0" y="788871"/>
                        <a:pt x="0" y="759353"/>
                      </a:cubicBezTo>
                      <a:lnTo>
                        <a:pt x="0" y="53447"/>
                      </a:lnTo>
                      <a:cubicBezTo>
                        <a:pt x="0" y="23929"/>
                        <a:pt x="23929" y="0"/>
                        <a:pt x="5344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76200">
                  <a:solidFill>
                    <a:schemeClr val="bg1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" name="TextBox 44">
                  <a:extLst>
                    <a:ext uri="{FF2B5EF4-FFF2-40B4-BE49-F238E27FC236}">
                      <a16:creationId xmlns:a16="http://schemas.microsoft.com/office/drawing/2014/main" id="{85E4B31A-0FC5-05AB-2E8B-7D57EE6B70D6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119" name="Group 45">
                <a:extLst>
                  <a:ext uri="{FF2B5EF4-FFF2-40B4-BE49-F238E27FC236}">
                    <a16:creationId xmlns:a16="http://schemas.microsoft.com/office/drawing/2014/main" id="{1585CA4C-C120-ED50-DEB3-A50BAC43B8C0}"/>
                  </a:ext>
                </a:extLst>
              </p:cNvPr>
              <p:cNvGrpSpPr/>
              <p:nvPr/>
            </p:nvGrpSpPr>
            <p:grpSpPr>
              <a:xfrm>
                <a:off x="8568967" y="2857970"/>
                <a:ext cx="1182029" cy="479457"/>
                <a:chOff x="0" y="0"/>
                <a:chExt cx="524165" cy="212613"/>
              </a:xfrm>
            </p:grpSpPr>
            <p:sp>
              <p:nvSpPr>
                <p:cNvPr id="123" name="Freeform 46">
                  <a:extLst>
                    <a:ext uri="{FF2B5EF4-FFF2-40B4-BE49-F238E27FC236}">
                      <a16:creationId xmlns:a16="http://schemas.microsoft.com/office/drawing/2014/main" id="{A9296659-DFFC-67D4-D34B-6FFBA1D6DF2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24165" cy="212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165" h="212613">
                      <a:moveTo>
                        <a:pt x="70021" y="0"/>
                      </a:moveTo>
                      <a:lnTo>
                        <a:pt x="454145" y="0"/>
                      </a:lnTo>
                      <a:cubicBezTo>
                        <a:pt x="472715" y="0"/>
                        <a:pt x="490525" y="7377"/>
                        <a:pt x="503657" y="20509"/>
                      </a:cubicBezTo>
                      <a:cubicBezTo>
                        <a:pt x="516788" y="33640"/>
                        <a:pt x="524165" y="51450"/>
                        <a:pt x="524165" y="70021"/>
                      </a:cubicBezTo>
                      <a:lnTo>
                        <a:pt x="524165" y="142592"/>
                      </a:lnTo>
                      <a:cubicBezTo>
                        <a:pt x="524165" y="161163"/>
                        <a:pt x="516788" y="178973"/>
                        <a:pt x="503657" y="192104"/>
                      </a:cubicBezTo>
                      <a:cubicBezTo>
                        <a:pt x="490525" y="205236"/>
                        <a:pt x="472715" y="212613"/>
                        <a:pt x="454145" y="212613"/>
                      </a:cubicBezTo>
                      <a:lnTo>
                        <a:pt x="70021" y="212613"/>
                      </a:lnTo>
                      <a:cubicBezTo>
                        <a:pt x="31349" y="212613"/>
                        <a:pt x="0" y="181263"/>
                        <a:pt x="0" y="142592"/>
                      </a:cubicBezTo>
                      <a:lnTo>
                        <a:pt x="0" y="70021"/>
                      </a:lnTo>
                      <a:cubicBezTo>
                        <a:pt x="0" y="51450"/>
                        <a:pt x="7377" y="33640"/>
                        <a:pt x="20509" y="20509"/>
                      </a:cubicBezTo>
                      <a:cubicBezTo>
                        <a:pt x="33640" y="7377"/>
                        <a:pt x="51450" y="0"/>
                        <a:pt x="7002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52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" name="TextBox 47">
                  <a:extLst>
                    <a:ext uri="{FF2B5EF4-FFF2-40B4-BE49-F238E27FC236}">
                      <a16:creationId xmlns:a16="http://schemas.microsoft.com/office/drawing/2014/main" id="{8A5A8103-9278-09A2-EF56-93F2DDDC07C4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  <p:grpSp>
            <p:nvGrpSpPr>
              <p:cNvPr id="120" name="Group 48">
                <a:extLst>
                  <a:ext uri="{FF2B5EF4-FFF2-40B4-BE49-F238E27FC236}">
                    <a16:creationId xmlns:a16="http://schemas.microsoft.com/office/drawing/2014/main" id="{A4FBE2B9-F92A-B129-B0C4-5CFF3D790CE6}"/>
                  </a:ext>
                </a:extLst>
              </p:cNvPr>
              <p:cNvGrpSpPr/>
              <p:nvPr/>
            </p:nvGrpSpPr>
            <p:grpSpPr>
              <a:xfrm>
                <a:off x="8861295" y="2351391"/>
                <a:ext cx="597626" cy="597626"/>
                <a:chOff x="0" y="0"/>
                <a:chExt cx="812800" cy="812800"/>
              </a:xfrm>
            </p:grpSpPr>
            <p:sp>
              <p:nvSpPr>
                <p:cNvPr id="121" name="Freeform 49">
                  <a:extLst>
                    <a:ext uri="{FF2B5EF4-FFF2-40B4-BE49-F238E27FC236}">
                      <a16:creationId xmlns:a16="http://schemas.microsoft.com/office/drawing/2014/main" id="{BFACCD41-8CFB-8AFF-FE8C-7088BFB4AD78}"/>
                    </a:ext>
                  </a:extLst>
                </p:cNvPr>
                <p:cNvSpPr/>
                <p:nvPr/>
              </p:nvSpPr>
              <p:spPr>
                <a:xfrm>
                  <a:off x="1813" y="0"/>
                  <a:ext cx="809173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173" h="812800">
                      <a:moveTo>
                        <a:pt x="404587" y="0"/>
                      </a:moveTo>
                      <a:cubicBezTo>
                        <a:pt x="628326" y="1001"/>
                        <a:pt x="809174" y="182659"/>
                        <a:pt x="809174" y="406400"/>
                      </a:cubicBezTo>
                      <a:cubicBezTo>
                        <a:pt x="809174" y="630141"/>
                        <a:pt x="628326" y="811799"/>
                        <a:pt x="404587" y="812800"/>
                      </a:cubicBezTo>
                      <a:cubicBezTo>
                        <a:pt x="180848" y="811799"/>
                        <a:pt x="0" y="630141"/>
                        <a:pt x="0" y="406400"/>
                      </a:cubicBezTo>
                      <a:cubicBezTo>
                        <a:pt x="0" y="182659"/>
                        <a:pt x="180848" y="1001"/>
                        <a:pt x="40458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52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</a:gradFill>
                <a:ln w="1445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" name="TextBox 50">
                  <a:extLst>
                    <a:ext uri="{FF2B5EF4-FFF2-40B4-BE49-F238E27FC236}">
                      <a16:creationId xmlns:a16="http://schemas.microsoft.com/office/drawing/2014/main" id="{D27E8A15-3035-27A1-4FE6-03B8B26CAC8A}"/>
                    </a:ext>
                  </a:extLst>
                </p:cNvPr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399"/>
                    </a:lnSpc>
                  </a:pPr>
                  <a:endParaRPr sz="1100"/>
                </a:p>
              </p:txBody>
            </p:sp>
          </p:grpSp>
        </p:grp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DDBF02EE-3218-57BA-086F-5113ACBA3191}"/>
                </a:ext>
              </a:extLst>
            </p:cNvPr>
            <p:cNvSpPr txBox="1"/>
            <p:nvPr/>
          </p:nvSpPr>
          <p:spPr>
            <a:xfrm>
              <a:off x="636345" y="4025045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Dead Battery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D1BA0CD-13FD-C031-7E72-EB02B3570D70}"/>
                </a:ext>
              </a:extLst>
            </p:cNvPr>
            <p:cNvSpPr txBox="1"/>
            <p:nvPr/>
          </p:nvSpPr>
          <p:spPr>
            <a:xfrm>
              <a:off x="2955219" y="3987085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Didn't Charge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D8B23BD-08C0-1864-0DEA-1ECDAADACF09}"/>
                </a:ext>
              </a:extLst>
            </p:cNvPr>
            <p:cNvSpPr txBox="1"/>
            <p:nvPr/>
          </p:nvSpPr>
          <p:spPr>
            <a:xfrm>
              <a:off x="5411208" y="3974842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Belt Slipping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EED467E-452C-C976-0DFB-5C6C388865CD}"/>
                </a:ext>
              </a:extLst>
            </p:cNvPr>
            <p:cNvSpPr txBox="1"/>
            <p:nvPr/>
          </p:nvSpPr>
          <p:spPr>
            <a:xfrm>
              <a:off x="7817842" y="4025044"/>
              <a:ext cx="1339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Worn </a:t>
              </a:r>
            </a:p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Belt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E01E7BF-FDAF-AA7E-F5F0-3FEDC669CB6C}"/>
                </a:ext>
              </a:extLst>
            </p:cNvPr>
            <p:cNvSpPr txBox="1"/>
            <p:nvPr/>
          </p:nvSpPr>
          <p:spPr>
            <a:xfrm>
              <a:off x="9993582" y="3987085"/>
              <a:ext cx="1818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Didn’t Know To Change Belt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2146D20E-F05F-FF3C-DB8F-09104F71A7D7}"/>
                </a:ext>
              </a:extLst>
            </p:cNvPr>
            <p:cNvSpPr txBox="1"/>
            <p:nvPr/>
          </p:nvSpPr>
          <p:spPr>
            <a:xfrm>
              <a:off x="744191" y="2950769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8FE2705-B88A-75F1-0166-9802FDAB5CC6}"/>
                </a:ext>
              </a:extLst>
            </p:cNvPr>
            <p:cNvSpPr txBox="1"/>
            <p:nvPr/>
          </p:nvSpPr>
          <p:spPr>
            <a:xfrm>
              <a:off x="3134312" y="2950769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8F08B88-1265-8D1C-7C74-07EA770DE9F8}"/>
                </a:ext>
              </a:extLst>
            </p:cNvPr>
            <p:cNvSpPr txBox="1"/>
            <p:nvPr/>
          </p:nvSpPr>
          <p:spPr>
            <a:xfrm>
              <a:off x="5534914" y="2950769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4B914017-A308-0FE2-9BC2-4C100478178D}"/>
                </a:ext>
              </a:extLst>
            </p:cNvPr>
            <p:cNvSpPr txBox="1"/>
            <p:nvPr/>
          </p:nvSpPr>
          <p:spPr>
            <a:xfrm>
              <a:off x="7937934" y="2950769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C926495-B3C2-0116-2A5D-DC16C86E1B02}"/>
                </a:ext>
              </a:extLst>
            </p:cNvPr>
            <p:cNvSpPr txBox="1"/>
            <p:nvPr/>
          </p:nvSpPr>
          <p:spPr>
            <a:xfrm>
              <a:off x="10321650" y="2950769"/>
              <a:ext cx="11083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Why?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87BF120-FB72-029D-84E6-37DF032C31A0}"/>
                </a:ext>
              </a:extLst>
            </p:cNvPr>
            <p:cNvSpPr txBox="1"/>
            <p:nvPr/>
          </p:nvSpPr>
          <p:spPr>
            <a:xfrm>
              <a:off x="987241" y="2491602"/>
              <a:ext cx="6381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01</a:t>
              </a:r>
              <a:endParaRPr lang="en-IN" b="1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1F09326-5970-6094-287E-05A055E1A676}"/>
                </a:ext>
              </a:extLst>
            </p:cNvPr>
            <p:cNvSpPr txBox="1"/>
            <p:nvPr/>
          </p:nvSpPr>
          <p:spPr>
            <a:xfrm>
              <a:off x="3369408" y="2491602"/>
              <a:ext cx="6381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02</a:t>
              </a:r>
              <a:endParaRPr lang="en-IN" b="1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962C12-DC79-6D1C-3502-FFBC69C789AA}"/>
                </a:ext>
              </a:extLst>
            </p:cNvPr>
            <p:cNvSpPr txBox="1"/>
            <p:nvPr/>
          </p:nvSpPr>
          <p:spPr>
            <a:xfrm>
              <a:off x="5776911" y="2491602"/>
              <a:ext cx="6381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03</a:t>
              </a:r>
              <a:endParaRPr lang="en-IN" b="1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0F5332-6BC4-BF39-054D-B1F3654A77A7}"/>
                </a:ext>
              </a:extLst>
            </p:cNvPr>
            <p:cNvSpPr txBox="1"/>
            <p:nvPr/>
          </p:nvSpPr>
          <p:spPr>
            <a:xfrm>
              <a:off x="8168738" y="2491602"/>
              <a:ext cx="6381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04</a:t>
              </a:r>
              <a:endParaRPr lang="en-IN" b="1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342A61D-1391-3D6B-BD71-8E9BE7E4029B}"/>
                </a:ext>
              </a:extLst>
            </p:cNvPr>
            <p:cNvSpPr txBox="1"/>
            <p:nvPr/>
          </p:nvSpPr>
          <p:spPr>
            <a:xfrm>
              <a:off x="10555920" y="2491602"/>
              <a:ext cx="6381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05</a:t>
              </a:r>
              <a:endParaRPr lang="en-IN" b="1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9101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roup 357">
            <a:extLst>
              <a:ext uri="{FF2B5EF4-FFF2-40B4-BE49-F238E27FC236}">
                <a16:creationId xmlns:a16="http://schemas.microsoft.com/office/drawing/2014/main" id="{8EE8F4C3-DE13-D176-CCD3-57A940852C75}"/>
              </a:ext>
            </a:extLst>
          </p:cNvPr>
          <p:cNvGrpSpPr/>
          <p:nvPr/>
        </p:nvGrpSpPr>
        <p:grpSpPr>
          <a:xfrm>
            <a:off x="452336" y="2463527"/>
            <a:ext cx="11287328" cy="2584088"/>
            <a:chOff x="452336" y="2303458"/>
            <a:chExt cx="11287328" cy="258408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B84EA28C-C108-AFB2-9E84-BC5A9AB4D948}"/>
                </a:ext>
              </a:extLst>
            </p:cNvPr>
            <p:cNvGrpSpPr/>
            <p:nvPr/>
          </p:nvGrpSpPr>
          <p:grpSpPr>
            <a:xfrm>
              <a:off x="452336" y="2303458"/>
              <a:ext cx="1508961" cy="2584088"/>
              <a:chOff x="452336" y="2303458"/>
              <a:chExt cx="1508961" cy="2584088"/>
            </a:xfrm>
          </p:grpSpPr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5318CE6-5828-D233-3D59-9FDC3C538496}"/>
                  </a:ext>
                </a:extLst>
              </p:cNvPr>
              <p:cNvSpPr/>
              <p:nvPr/>
            </p:nvSpPr>
            <p:spPr>
              <a:xfrm>
                <a:off x="480357" y="2765517"/>
                <a:ext cx="1480940" cy="1366042"/>
              </a:xfrm>
              <a:custGeom>
                <a:avLst/>
                <a:gdLst>
                  <a:gd name="connsiteX0" fmla="*/ 1037923 w 1480940"/>
                  <a:gd name="connsiteY0" fmla="*/ 1365478 h 1366042"/>
                  <a:gd name="connsiteX1" fmla="*/ 799738 w 1480940"/>
                  <a:gd name="connsiteY1" fmla="*/ 1244535 h 1366042"/>
                  <a:gd name="connsiteX2" fmla="*/ 788014 w 1480940"/>
                  <a:gd name="connsiteY2" fmla="*/ 1229108 h 1366042"/>
                  <a:gd name="connsiteX3" fmla="*/ 703251 w 1480940"/>
                  <a:gd name="connsiteY3" fmla="*/ 1217816 h 1366042"/>
                  <a:gd name="connsiteX4" fmla="*/ 691959 w 1480940"/>
                  <a:gd name="connsiteY4" fmla="*/ 1229108 h 1366042"/>
                  <a:gd name="connsiteX5" fmla="*/ 680647 w 1480940"/>
                  <a:gd name="connsiteY5" fmla="*/ 1244329 h 1366042"/>
                  <a:gd name="connsiteX6" fmla="*/ 442256 w 1480940"/>
                  <a:gd name="connsiteY6" fmla="*/ 1365478 h 1366042"/>
                  <a:gd name="connsiteX7" fmla="*/ 236570 w 1480940"/>
                  <a:gd name="connsiteY7" fmla="*/ 1283204 h 1366042"/>
                  <a:gd name="connsiteX8" fmla="*/ 196380 w 1480940"/>
                  <a:gd name="connsiteY8" fmla="*/ 236797 h 1366042"/>
                  <a:gd name="connsiteX9" fmla="*/ 1242786 w 1480940"/>
                  <a:gd name="connsiteY9" fmla="*/ 196607 h 1366042"/>
                  <a:gd name="connsiteX10" fmla="*/ 1282977 w 1480940"/>
                  <a:gd name="connsiteY10" fmla="*/ 1243013 h 1366042"/>
                  <a:gd name="connsiteX11" fmla="*/ 1242786 w 1480940"/>
                  <a:gd name="connsiteY11" fmla="*/ 1283204 h 1366042"/>
                  <a:gd name="connsiteX12" fmla="*/ 1037101 w 1480940"/>
                  <a:gd name="connsiteY12" fmla="*/ 1365478 h 1366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0940" h="1366042">
                    <a:moveTo>
                      <a:pt x="1037923" y="1365478"/>
                    </a:moveTo>
                    <a:cubicBezTo>
                      <a:pt x="943863" y="1365149"/>
                      <a:pt x="855500" y="1320288"/>
                      <a:pt x="799738" y="1244535"/>
                    </a:cubicBezTo>
                    <a:lnTo>
                      <a:pt x="788014" y="1229108"/>
                    </a:lnTo>
                    <a:cubicBezTo>
                      <a:pt x="767713" y="1202575"/>
                      <a:pt x="729764" y="1197536"/>
                      <a:pt x="703251" y="1217816"/>
                    </a:cubicBezTo>
                    <a:cubicBezTo>
                      <a:pt x="698993" y="1221066"/>
                      <a:pt x="695209" y="1224871"/>
                      <a:pt x="691959" y="1229108"/>
                    </a:cubicBezTo>
                    <a:lnTo>
                      <a:pt x="680647" y="1244329"/>
                    </a:lnTo>
                    <a:cubicBezTo>
                      <a:pt x="624824" y="1320145"/>
                      <a:pt x="536399" y="1365066"/>
                      <a:pt x="442256" y="1365478"/>
                    </a:cubicBezTo>
                    <a:cubicBezTo>
                      <a:pt x="365720" y="1365191"/>
                      <a:pt x="292189" y="1335778"/>
                      <a:pt x="236570" y="1283204"/>
                    </a:cubicBezTo>
                    <a:cubicBezTo>
                      <a:pt x="-63483" y="1005343"/>
                      <a:pt x="-81481" y="536852"/>
                      <a:pt x="196380" y="236797"/>
                    </a:cubicBezTo>
                    <a:cubicBezTo>
                      <a:pt x="474240" y="-63256"/>
                      <a:pt x="942732" y="-81253"/>
                      <a:pt x="1242786" y="196607"/>
                    </a:cubicBezTo>
                    <a:cubicBezTo>
                      <a:pt x="1542840" y="474468"/>
                      <a:pt x="1560838" y="942958"/>
                      <a:pt x="1282977" y="1243013"/>
                    </a:cubicBezTo>
                    <a:cubicBezTo>
                      <a:pt x="1270102" y="1256917"/>
                      <a:pt x="1256690" y="1270328"/>
                      <a:pt x="1242786" y="1283204"/>
                    </a:cubicBezTo>
                    <a:cubicBezTo>
                      <a:pt x="1187190" y="1335798"/>
                      <a:pt x="1113635" y="1365231"/>
                      <a:pt x="1037101" y="1365478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CBECCE08-3302-1D6F-D843-658784128375}"/>
                  </a:ext>
                </a:extLst>
              </p:cNvPr>
              <p:cNvSpPr/>
              <p:nvPr/>
            </p:nvSpPr>
            <p:spPr>
              <a:xfrm>
                <a:off x="480357" y="2765517"/>
                <a:ext cx="1480940" cy="1366042"/>
              </a:xfrm>
              <a:custGeom>
                <a:avLst/>
                <a:gdLst>
                  <a:gd name="connsiteX0" fmla="*/ 1037923 w 1480940"/>
                  <a:gd name="connsiteY0" fmla="*/ 1365478 h 1366042"/>
                  <a:gd name="connsiteX1" fmla="*/ 799738 w 1480940"/>
                  <a:gd name="connsiteY1" fmla="*/ 1244535 h 1366042"/>
                  <a:gd name="connsiteX2" fmla="*/ 788014 w 1480940"/>
                  <a:gd name="connsiteY2" fmla="*/ 1229108 h 1366042"/>
                  <a:gd name="connsiteX3" fmla="*/ 703251 w 1480940"/>
                  <a:gd name="connsiteY3" fmla="*/ 1217816 h 1366042"/>
                  <a:gd name="connsiteX4" fmla="*/ 691959 w 1480940"/>
                  <a:gd name="connsiteY4" fmla="*/ 1229108 h 1366042"/>
                  <a:gd name="connsiteX5" fmla="*/ 680647 w 1480940"/>
                  <a:gd name="connsiteY5" fmla="*/ 1244329 h 1366042"/>
                  <a:gd name="connsiteX6" fmla="*/ 442256 w 1480940"/>
                  <a:gd name="connsiteY6" fmla="*/ 1365478 h 1366042"/>
                  <a:gd name="connsiteX7" fmla="*/ 236570 w 1480940"/>
                  <a:gd name="connsiteY7" fmla="*/ 1283204 h 1366042"/>
                  <a:gd name="connsiteX8" fmla="*/ 196380 w 1480940"/>
                  <a:gd name="connsiteY8" fmla="*/ 236797 h 1366042"/>
                  <a:gd name="connsiteX9" fmla="*/ 1242786 w 1480940"/>
                  <a:gd name="connsiteY9" fmla="*/ 196607 h 1366042"/>
                  <a:gd name="connsiteX10" fmla="*/ 1282977 w 1480940"/>
                  <a:gd name="connsiteY10" fmla="*/ 1243013 h 1366042"/>
                  <a:gd name="connsiteX11" fmla="*/ 1242786 w 1480940"/>
                  <a:gd name="connsiteY11" fmla="*/ 1283204 h 1366042"/>
                  <a:gd name="connsiteX12" fmla="*/ 1037101 w 1480940"/>
                  <a:gd name="connsiteY12" fmla="*/ 1365478 h 1366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0940" h="1366042">
                    <a:moveTo>
                      <a:pt x="1037923" y="1365478"/>
                    </a:moveTo>
                    <a:cubicBezTo>
                      <a:pt x="943863" y="1365149"/>
                      <a:pt x="855500" y="1320288"/>
                      <a:pt x="799738" y="1244535"/>
                    </a:cubicBezTo>
                    <a:lnTo>
                      <a:pt x="788014" y="1229108"/>
                    </a:lnTo>
                    <a:cubicBezTo>
                      <a:pt x="767713" y="1202575"/>
                      <a:pt x="729764" y="1197536"/>
                      <a:pt x="703251" y="1217816"/>
                    </a:cubicBezTo>
                    <a:cubicBezTo>
                      <a:pt x="698993" y="1221066"/>
                      <a:pt x="695209" y="1224871"/>
                      <a:pt x="691959" y="1229108"/>
                    </a:cubicBezTo>
                    <a:lnTo>
                      <a:pt x="680647" y="1244329"/>
                    </a:lnTo>
                    <a:cubicBezTo>
                      <a:pt x="624824" y="1320145"/>
                      <a:pt x="536399" y="1365066"/>
                      <a:pt x="442256" y="1365478"/>
                    </a:cubicBezTo>
                    <a:cubicBezTo>
                      <a:pt x="365720" y="1365191"/>
                      <a:pt x="292189" y="1335778"/>
                      <a:pt x="236570" y="1283204"/>
                    </a:cubicBezTo>
                    <a:cubicBezTo>
                      <a:pt x="-63483" y="1005343"/>
                      <a:pt x="-81481" y="536852"/>
                      <a:pt x="196380" y="236797"/>
                    </a:cubicBezTo>
                    <a:cubicBezTo>
                      <a:pt x="474240" y="-63256"/>
                      <a:pt x="942732" y="-81253"/>
                      <a:pt x="1242786" y="196607"/>
                    </a:cubicBezTo>
                    <a:cubicBezTo>
                      <a:pt x="1542840" y="474468"/>
                      <a:pt x="1560838" y="942958"/>
                      <a:pt x="1282977" y="1243013"/>
                    </a:cubicBezTo>
                    <a:cubicBezTo>
                      <a:pt x="1270102" y="1256917"/>
                      <a:pt x="1256690" y="1270328"/>
                      <a:pt x="1242786" y="1283204"/>
                    </a:cubicBezTo>
                    <a:cubicBezTo>
                      <a:pt x="1187190" y="1335798"/>
                      <a:pt x="1113635" y="1365231"/>
                      <a:pt x="1037101" y="1365478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BE6FDCEB-FA3A-8E66-D1C3-7C5BD751B700}"/>
                  </a:ext>
                </a:extLst>
              </p:cNvPr>
              <p:cNvSpPr/>
              <p:nvPr/>
            </p:nvSpPr>
            <p:spPr>
              <a:xfrm>
                <a:off x="590564" y="2876877"/>
                <a:ext cx="1262008" cy="1147209"/>
              </a:xfrm>
              <a:custGeom>
                <a:avLst/>
                <a:gdLst>
                  <a:gd name="connsiteX0" fmla="*/ 630088 w 1262008"/>
                  <a:gd name="connsiteY0" fmla="*/ -564 h 1147209"/>
                  <a:gd name="connsiteX1" fmla="*/ 630088 w 1262008"/>
                  <a:gd name="connsiteY1" fmla="*/ -564 h 1147209"/>
                  <a:gd name="connsiteX2" fmla="*/ -792 w 1262008"/>
                  <a:gd name="connsiteY2" fmla="*/ 630644 h 1147209"/>
                  <a:gd name="connsiteX3" fmla="*/ 201027 w 1262008"/>
                  <a:gd name="connsiteY3" fmla="*/ 1093066 h 1147209"/>
                  <a:gd name="connsiteX4" fmla="*/ 465992 w 1262008"/>
                  <a:gd name="connsiteY4" fmla="*/ 1089673 h 1147209"/>
                  <a:gd name="connsiteX5" fmla="*/ 483435 w 1262008"/>
                  <a:gd name="connsiteY5" fmla="*/ 1069001 h 1147209"/>
                  <a:gd name="connsiteX6" fmla="*/ 494953 w 1262008"/>
                  <a:gd name="connsiteY6" fmla="*/ 1053575 h 1147209"/>
                  <a:gd name="connsiteX7" fmla="*/ 731759 w 1262008"/>
                  <a:gd name="connsiteY7" fmla="*/ 1020521 h 1147209"/>
                  <a:gd name="connsiteX8" fmla="*/ 764813 w 1262008"/>
                  <a:gd name="connsiteY8" fmla="*/ 1053575 h 1147209"/>
                  <a:gd name="connsiteX9" fmla="*/ 776331 w 1262008"/>
                  <a:gd name="connsiteY9" fmla="*/ 1069001 h 1147209"/>
                  <a:gd name="connsiteX10" fmla="*/ 1037963 w 1262008"/>
                  <a:gd name="connsiteY10" fmla="*/ 1111125 h 1147209"/>
                  <a:gd name="connsiteX11" fmla="*/ 1058944 w 1262008"/>
                  <a:gd name="connsiteY11" fmla="*/ 1093478 h 1147209"/>
                  <a:gd name="connsiteX12" fmla="*/ 1093170 w 1262008"/>
                  <a:gd name="connsiteY12" fmla="*/ 201707 h 1147209"/>
                  <a:gd name="connsiteX13" fmla="*/ 630088 w 1262008"/>
                  <a:gd name="connsiteY13" fmla="*/ -564 h 1147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2008" h="1147209">
                    <a:moveTo>
                      <a:pt x="630088" y="-564"/>
                    </a:moveTo>
                    <a:lnTo>
                      <a:pt x="630088" y="-564"/>
                    </a:lnTo>
                    <a:cubicBezTo>
                      <a:pt x="281574" y="-482"/>
                      <a:pt x="-894" y="282130"/>
                      <a:pt x="-792" y="630644"/>
                    </a:cubicBezTo>
                    <a:cubicBezTo>
                      <a:pt x="-750" y="806134"/>
                      <a:pt x="72371" y="973687"/>
                      <a:pt x="201027" y="1093066"/>
                    </a:cubicBezTo>
                    <a:cubicBezTo>
                      <a:pt x="275137" y="1165304"/>
                      <a:pt x="393755" y="1163781"/>
                      <a:pt x="465992" y="1089673"/>
                    </a:cubicBezTo>
                    <a:cubicBezTo>
                      <a:pt x="472307" y="1083214"/>
                      <a:pt x="478127" y="1076303"/>
                      <a:pt x="483435" y="1069001"/>
                    </a:cubicBezTo>
                    <a:lnTo>
                      <a:pt x="494953" y="1053575"/>
                    </a:lnTo>
                    <a:cubicBezTo>
                      <a:pt x="551228" y="979055"/>
                      <a:pt x="657239" y="964267"/>
                      <a:pt x="731759" y="1020521"/>
                    </a:cubicBezTo>
                    <a:cubicBezTo>
                      <a:pt x="744265" y="1029962"/>
                      <a:pt x="755371" y="1041090"/>
                      <a:pt x="764813" y="1053575"/>
                    </a:cubicBezTo>
                    <a:lnTo>
                      <a:pt x="776331" y="1069001"/>
                    </a:lnTo>
                    <a:cubicBezTo>
                      <a:pt x="836946" y="1152880"/>
                      <a:pt x="954084" y="1171741"/>
                      <a:pt x="1037963" y="1111125"/>
                    </a:cubicBezTo>
                    <a:cubicBezTo>
                      <a:pt x="1045368" y="1105757"/>
                      <a:pt x="1052382" y="1099854"/>
                      <a:pt x="1058944" y="1093478"/>
                    </a:cubicBezTo>
                    <a:cubicBezTo>
                      <a:pt x="1314652" y="856672"/>
                      <a:pt x="1329976" y="457415"/>
                      <a:pt x="1093170" y="201707"/>
                    </a:cubicBezTo>
                    <a:cubicBezTo>
                      <a:pt x="973728" y="72721"/>
                      <a:pt x="805889" y="-585"/>
                      <a:pt x="630088" y="-56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1CB0A421-22C1-7843-FCF2-EA2A1652EC7E}"/>
                  </a:ext>
                </a:extLst>
              </p:cNvPr>
              <p:cNvSpPr/>
              <p:nvPr/>
            </p:nvSpPr>
            <p:spPr>
              <a:xfrm>
                <a:off x="754071" y="3045627"/>
                <a:ext cx="934692" cy="777226"/>
              </a:xfrm>
              <a:custGeom>
                <a:avLst/>
                <a:gdLst>
                  <a:gd name="connsiteX0" fmla="*/ 933900 w 934692"/>
                  <a:gd name="connsiteY0" fmla="*/ 466665 h 777226"/>
                  <a:gd name="connsiteX1" fmla="*/ 856974 w 934692"/>
                  <a:gd name="connsiteY1" fmla="*/ 723155 h 777226"/>
                  <a:gd name="connsiteX2" fmla="*/ 693844 w 934692"/>
                  <a:gd name="connsiteY2" fmla="*/ 757382 h 777226"/>
                  <a:gd name="connsiteX3" fmla="*/ 664246 w 934692"/>
                  <a:gd name="connsiteY3" fmla="*/ 729738 h 777226"/>
                  <a:gd name="connsiteX4" fmla="*/ 661572 w 934692"/>
                  <a:gd name="connsiteY4" fmla="*/ 726035 h 777226"/>
                  <a:gd name="connsiteX5" fmla="*/ 663218 w 934692"/>
                  <a:gd name="connsiteY5" fmla="*/ 615376 h 777226"/>
                  <a:gd name="connsiteX6" fmla="*/ 615334 w 934692"/>
                  <a:gd name="connsiteY6" fmla="*/ 269619 h 777226"/>
                  <a:gd name="connsiteX7" fmla="*/ 269577 w 934692"/>
                  <a:gd name="connsiteY7" fmla="*/ 317502 h 777226"/>
                  <a:gd name="connsiteX8" fmla="*/ 270357 w 934692"/>
                  <a:gd name="connsiteY8" fmla="*/ 616405 h 777226"/>
                  <a:gd name="connsiteX9" fmla="*/ 273649 w 934692"/>
                  <a:gd name="connsiteY9" fmla="*/ 722538 h 777226"/>
                  <a:gd name="connsiteX10" fmla="*/ 268917 w 934692"/>
                  <a:gd name="connsiteY10" fmla="*/ 729738 h 777226"/>
                  <a:gd name="connsiteX11" fmla="*/ 103546 w 934692"/>
                  <a:gd name="connsiteY11" fmla="*/ 752814 h 777226"/>
                  <a:gd name="connsiteX12" fmla="*/ 75984 w 934692"/>
                  <a:gd name="connsiteY12" fmla="*/ 723361 h 777226"/>
                  <a:gd name="connsiteX13" fmla="*/ 210030 w 934692"/>
                  <a:gd name="connsiteY13" fmla="*/ 76212 h 777226"/>
                  <a:gd name="connsiteX14" fmla="*/ 857180 w 934692"/>
                  <a:gd name="connsiteY14" fmla="*/ 210257 h 777226"/>
                  <a:gd name="connsiteX15" fmla="*/ 933900 w 934692"/>
                  <a:gd name="connsiteY15" fmla="*/ 466665 h 777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4692" h="777226">
                    <a:moveTo>
                      <a:pt x="933900" y="466665"/>
                    </a:moveTo>
                    <a:cubicBezTo>
                      <a:pt x="933674" y="557805"/>
                      <a:pt x="906955" y="646928"/>
                      <a:pt x="856974" y="723155"/>
                    </a:cubicBezTo>
                    <a:cubicBezTo>
                      <a:pt x="821389" y="777661"/>
                      <a:pt x="748351" y="792985"/>
                      <a:pt x="693844" y="757382"/>
                    </a:cubicBezTo>
                    <a:cubicBezTo>
                      <a:pt x="682470" y="749956"/>
                      <a:pt x="672453" y="740597"/>
                      <a:pt x="664246" y="729738"/>
                    </a:cubicBezTo>
                    <a:lnTo>
                      <a:pt x="661572" y="726035"/>
                    </a:lnTo>
                    <a:cubicBezTo>
                      <a:pt x="637157" y="692981"/>
                      <a:pt x="637836" y="647689"/>
                      <a:pt x="663218" y="615376"/>
                    </a:cubicBezTo>
                    <a:cubicBezTo>
                      <a:pt x="745471" y="506671"/>
                      <a:pt x="724039" y="351872"/>
                      <a:pt x="615334" y="269619"/>
                    </a:cubicBezTo>
                    <a:cubicBezTo>
                      <a:pt x="506629" y="187364"/>
                      <a:pt x="351830" y="208797"/>
                      <a:pt x="269577" y="317502"/>
                    </a:cubicBezTo>
                    <a:cubicBezTo>
                      <a:pt x="202626" y="405987"/>
                      <a:pt x="202933" y="528267"/>
                      <a:pt x="270357" y="616405"/>
                    </a:cubicBezTo>
                    <a:cubicBezTo>
                      <a:pt x="294402" y="647299"/>
                      <a:pt x="295739" y="690205"/>
                      <a:pt x="273649" y="722538"/>
                    </a:cubicBezTo>
                    <a:lnTo>
                      <a:pt x="268917" y="729738"/>
                    </a:lnTo>
                    <a:cubicBezTo>
                      <a:pt x="229632" y="781775"/>
                      <a:pt x="155584" y="792101"/>
                      <a:pt x="103546" y="752814"/>
                    </a:cubicBezTo>
                    <a:cubicBezTo>
                      <a:pt x="92747" y="744649"/>
                      <a:pt x="83410" y="734694"/>
                      <a:pt x="75984" y="723361"/>
                    </a:cubicBezTo>
                    <a:cubicBezTo>
                      <a:pt x="-65713" y="507637"/>
                      <a:pt x="-5694" y="217908"/>
                      <a:pt x="210030" y="76212"/>
                    </a:cubicBezTo>
                    <a:cubicBezTo>
                      <a:pt x="425753" y="-65486"/>
                      <a:pt x="715482" y="-5466"/>
                      <a:pt x="857180" y="210257"/>
                    </a:cubicBezTo>
                    <a:cubicBezTo>
                      <a:pt x="907203" y="286422"/>
                      <a:pt x="933880" y="375546"/>
                      <a:pt x="933900" y="466665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0B64D6B9-743F-50B9-8944-A0EA82BE1986}"/>
                  </a:ext>
                </a:extLst>
              </p:cNvPr>
              <p:cNvSpPr txBox="1"/>
              <p:nvPr/>
            </p:nvSpPr>
            <p:spPr>
              <a:xfrm>
                <a:off x="996103" y="3320214"/>
                <a:ext cx="402674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579" b="1" spc="0" baseline="0" dirty="0">
                    <a:ln/>
                    <a:solidFill>
                      <a:srgbClr val="ECF0F3"/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01</a:t>
                </a:r>
              </a:p>
            </p:txBody>
          </p:sp>
          <p:sp>
            <p:nvSpPr>
              <p:cNvPr id="336" name="TextBox 335">
                <a:extLst>
                  <a:ext uri="{FF2B5EF4-FFF2-40B4-BE49-F238E27FC236}">
                    <a16:creationId xmlns:a16="http://schemas.microsoft.com/office/drawing/2014/main" id="{660F7F8E-00E6-3124-3F97-F7B2D7201A84}"/>
                  </a:ext>
                </a:extLst>
              </p:cNvPr>
              <p:cNvSpPr txBox="1"/>
              <p:nvPr/>
            </p:nvSpPr>
            <p:spPr>
              <a:xfrm>
                <a:off x="683935" y="2303458"/>
                <a:ext cx="11083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</a:rPr>
                  <a:t>Why?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37" name="TextBox 336">
                <a:extLst>
                  <a:ext uri="{FF2B5EF4-FFF2-40B4-BE49-F238E27FC236}">
                    <a16:creationId xmlns:a16="http://schemas.microsoft.com/office/drawing/2014/main" id="{1E93AB15-4342-2386-998B-914270BFE4AE}"/>
                  </a:ext>
                </a:extLst>
              </p:cNvPr>
              <p:cNvSpPr txBox="1"/>
              <p:nvPr/>
            </p:nvSpPr>
            <p:spPr>
              <a:xfrm>
                <a:off x="452336" y="4302771"/>
                <a:ext cx="13399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</a:rPr>
                  <a:t>Dead Battery</a:t>
                </a:r>
              </a:p>
            </p:txBody>
          </p:sp>
        </p:grpSp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443DF4AC-15DF-1210-B697-551BBDC5BEDA}"/>
                </a:ext>
              </a:extLst>
            </p:cNvPr>
            <p:cNvGrpSpPr/>
            <p:nvPr/>
          </p:nvGrpSpPr>
          <p:grpSpPr>
            <a:xfrm>
              <a:off x="2842561" y="2303458"/>
              <a:ext cx="1476332" cy="2584088"/>
              <a:chOff x="2875381" y="2303458"/>
              <a:chExt cx="1476332" cy="2584088"/>
            </a:xfrm>
          </p:grpSpPr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F1363029-A68F-334B-F1A1-1C329043B4D8}"/>
                  </a:ext>
                </a:extLst>
              </p:cNvPr>
              <p:cNvSpPr/>
              <p:nvPr/>
            </p:nvSpPr>
            <p:spPr>
              <a:xfrm>
                <a:off x="2875381" y="2767452"/>
                <a:ext cx="1476332" cy="1364108"/>
              </a:xfrm>
              <a:custGeom>
                <a:avLst/>
                <a:gdLst>
                  <a:gd name="connsiteX0" fmla="*/ 737399 w 1476332"/>
                  <a:gd name="connsiteY0" fmla="*/ 1363544 h 1364108"/>
                  <a:gd name="connsiteX1" fmla="*/ -788 w 1476332"/>
                  <a:gd name="connsiteY1" fmla="*/ 620791 h 1364108"/>
                  <a:gd name="connsiteX2" fmla="*/ 234496 w 1476332"/>
                  <a:gd name="connsiteY2" fmla="*/ 81710 h 1364108"/>
                  <a:gd name="connsiteX3" fmla="*/ 440182 w 1476332"/>
                  <a:gd name="connsiteY3" fmla="*/ -564 h 1364108"/>
                  <a:gd name="connsiteX4" fmla="*/ 678367 w 1476332"/>
                  <a:gd name="connsiteY4" fmla="*/ 120379 h 1364108"/>
                  <a:gd name="connsiteX5" fmla="*/ 690090 w 1476332"/>
                  <a:gd name="connsiteY5" fmla="*/ 135805 h 1364108"/>
                  <a:gd name="connsiteX6" fmla="*/ 775162 w 1476332"/>
                  <a:gd name="connsiteY6" fmla="*/ 146995 h 1364108"/>
                  <a:gd name="connsiteX7" fmla="*/ 786352 w 1476332"/>
                  <a:gd name="connsiteY7" fmla="*/ 135805 h 1364108"/>
                  <a:gd name="connsiteX8" fmla="*/ 797664 w 1476332"/>
                  <a:gd name="connsiteY8" fmla="*/ 120585 h 1364108"/>
                  <a:gd name="connsiteX9" fmla="*/ 1035231 w 1476332"/>
                  <a:gd name="connsiteY9" fmla="*/ 53 h 1364108"/>
                  <a:gd name="connsiteX10" fmla="*/ 1240917 w 1476332"/>
                  <a:gd name="connsiteY10" fmla="*/ 82328 h 1364108"/>
                  <a:gd name="connsiteX11" fmla="*/ 1275822 w 1476332"/>
                  <a:gd name="connsiteY11" fmla="*/ 1128918 h 1364108"/>
                  <a:gd name="connsiteX12" fmla="*/ 737604 w 1476332"/>
                  <a:gd name="connsiteY12" fmla="*/ 1363544 h 1364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76332" h="1364108">
                    <a:moveTo>
                      <a:pt x="737399" y="1363544"/>
                    </a:moveTo>
                    <a:cubicBezTo>
                      <a:pt x="328453" y="1362289"/>
                      <a:pt x="-2042" y="1029736"/>
                      <a:pt x="-788" y="620791"/>
                    </a:cubicBezTo>
                    <a:cubicBezTo>
                      <a:pt x="-151" y="416320"/>
                      <a:pt x="85004" y="221206"/>
                      <a:pt x="234496" y="81710"/>
                    </a:cubicBezTo>
                    <a:cubicBezTo>
                      <a:pt x="290072" y="29096"/>
                      <a:pt x="363646" y="-338"/>
                      <a:pt x="440182" y="-564"/>
                    </a:cubicBezTo>
                    <a:cubicBezTo>
                      <a:pt x="534284" y="-338"/>
                      <a:pt x="622667" y="44542"/>
                      <a:pt x="678367" y="120379"/>
                    </a:cubicBezTo>
                    <a:lnTo>
                      <a:pt x="690090" y="135805"/>
                    </a:lnTo>
                    <a:cubicBezTo>
                      <a:pt x="710494" y="162380"/>
                      <a:pt x="748588" y="167399"/>
                      <a:pt x="775162" y="146995"/>
                    </a:cubicBezTo>
                    <a:cubicBezTo>
                      <a:pt x="779358" y="143766"/>
                      <a:pt x="783122" y="140001"/>
                      <a:pt x="786352" y="135805"/>
                    </a:cubicBezTo>
                    <a:lnTo>
                      <a:pt x="797664" y="120585"/>
                    </a:lnTo>
                    <a:cubicBezTo>
                      <a:pt x="853384" y="45160"/>
                      <a:pt x="941459" y="464"/>
                      <a:pt x="1035231" y="53"/>
                    </a:cubicBezTo>
                    <a:cubicBezTo>
                      <a:pt x="1111767" y="279"/>
                      <a:pt x="1185340" y="29712"/>
                      <a:pt x="1240917" y="82328"/>
                    </a:cubicBezTo>
                    <a:cubicBezTo>
                      <a:pt x="1539573" y="361689"/>
                      <a:pt x="1555184" y="830282"/>
                      <a:pt x="1275822" y="1128918"/>
                    </a:cubicBezTo>
                    <a:cubicBezTo>
                      <a:pt x="1136408" y="1277958"/>
                      <a:pt x="941665" y="1362844"/>
                      <a:pt x="737604" y="1363544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54F11F49-C3D5-60B7-9705-B3F980BF301F}"/>
                  </a:ext>
                </a:extLst>
              </p:cNvPr>
              <p:cNvSpPr/>
              <p:nvPr/>
            </p:nvSpPr>
            <p:spPr>
              <a:xfrm>
                <a:off x="2875381" y="2767452"/>
                <a:ext cx="1476332" cy="1364108"/>
              </a:xfrm>
              <a:custGeom>
                <a:avLst/>
                <a:gdLst>
                  <a:gd name="connsiteX0" fmla="*/ 737399 w 1476332"/>
                  <a:gd name="connsiteY0" fmla="*/ 1363544 h 1364108"/>
                  <a:gd name="connsiteX1" fmla="*/ -788 w 1476332"/>
                  <a:gd name="connsiteY1" fmla="*/ 620791 h 1364108"/>
                  <a:gd name="connsiteX2" fmla="*/ 234496 w 1476332"/>
                  <a:gd name="connsiteY2" fmla="*/ 81710 h 1364108"/>
                  <a:gd name="connsiteX3" fmla="*/ 440182 w 1476332"/>
                  <a:gd name="connsiteY3" fmla="*/ -564 h 1364108"/>
                  <a:gd name="connsiteX4" fmla="*/ 678367 w 1476332"/>
                  <a:gd name="connsiteY4" fmla="*/ 120379 h 1364108"/>
                  <a:gd name="connsiteX5" fmla="*/ 690090 w 1476332"/>
                  <a:gd name="connsiteY5" fmla="*/ 135805 h 1364108"/>
                  <a:gd name="connsiteX6" fmla="*/ 775162 w 1476332"/>
                  <a:gd name="connsiteY6" fmla="*/ 146995 h 1364108"/>
                  <a:gd name="connsiteX7" fmla="*/ 786352 w 1476332"/>
                  <a:gd name="connsiteY7" fmla="*/ 135805 h 1364108"/>
                  <a:gd name="connsiteX8" fmla="*/ 797664 w 1476332"/>
                  <a:gd name="connsiteY8" fmla="*/ 120585 h 1364108"/>
                  <a:gd name="connsiteX9" fmla="*/ 1035231 w 1476332"/>
                  <a:gd name="connsiteY9" fmla="*/ 53 h 1364108"/>
                  <a:gd name="connsiteX10" fmla="*/ 1240917 w 1476332"/>
                  <a:gd name="connsiteY10" fmla="*/ 82328 h 1364108"/>
                  <a:gd name="connsiteX11" fmla="*/ 1275822 w 1476332"/>
                  <a:gd name="connsiteY11" fmla="*/ 1128918 h 1364108"/>
                  <a:gd name="connsiteX12" fmla="*/ 737604 w 1476332"/>
                  <a:gd name="connsiteY12" fmla="*/ 1363544 h 1364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76332" h="1364108">
                    <a:moveTo>
                      <a:pt x="737399" y="1363544"/>
                    </a:moveTo>
                    <a:cubicBezTo>
                      <a:pt x="328453" y="1362289"/>
                      <a:pt x="-2042" y="1029736"/>
                      <a:pt x="-788" y="620791"/>
                    </a:cubicBezTo>
                    <a:cubicBezTo>
                      <a:pt x="-151" y="416320"/>
                      <a:pt x="85004" y="221206"/>
                      <a:pt x="234496" y="81710"/>
                    </a:cubicBezTo>
                    <a:cubicBezTo>
                      <a:pt x="290072" y="29096"/>
                      <a:pt x="363646" y="-338"/>
                      <a:pt x="440182" y="-564"/>
                    </a:cubicBezTo>
                    <a:cubicBezTo>
                      <a:pt x="534284" y="-338"/>
                      <a:pt x="622667" y="44542"/>
                      <a:pt x="678367" y="120379"/>
                    </a:cubicBezTo>
                    <a:lnTo>
                      <a:pt x="690090" y="135805"/>
                    </a:lnTo>
                    <a:cubicBezTo>
                      <a:pt x="710494" y="162380"/>
                      <a:pt x="748588" y="167399"/>
                      <a:pt x="775162" y="146995"/>
                    </a:cubicBezTo>
                    <a:cubicBezTo>
                      <a:pt x="779358" y="143766"/>
                      <a:pt x="783122" y="140001"/>
                      <a:pt x="786352" y="135805"/>
                    </a:cubicBezTo>
                    <a:lnTo>
                      <a:pt x="797664" y="120585"/>
                    </a:lnTo>
                    <a:cubicBezTo>
                      <a:pt x="853384" y="45160"/>
                      <a:pt x="941459" y="464"/>
                      <a:pt x="1035231" y="53"/>
                    </a:cubicBezTo>
                    <a:cubicBezTo>
                      <a:pt x="1111767" y="279"/>
                      <a:pt x="1185340" y="29712"/>
                      <a:pt x="1240917" y="82328"/>
                    </a:cubicBezTo>
                    <a:cubicBezTo>
                      <a:pt x="1539573" y="361689"/>
                      <a:pt x="1555184" y="830282"/>
                      <a:pt x="1275822" y="1128918"/>
                    </a:cubicBezTo>
                    <a:cubicBezTo>
                      <a:pt x="1136408" y="1277958"/>
                      <a:pt x="941665" y="1362844"/>
                      <a:pt x="737604" y="1363544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C9AB8BF8-FED1-3C2C-D779-8BE90141C977}"/>
                  </a:ext>
                </a:extLst>
              </p:cNvPr>
              <p:cNvSpPr/>
              <p:nvPr/>
            </p:nvSpPr>
            <p:spPr>
              <a:xfrm>
                <a:off x="2982685" y="2876571"/>
                <a:ext cx="1261560" cy="1146798"/>
              </a:xfrm>
              <a:custGeom>
                <a:avLst/>
                <a:gdLst>
                  <a:gd name="connsiteX0" fmla="*/ 630095 w 1261560"/>
                  <a:gd name="connsiteY0" fmla="*/ 1146234 h 1146798"/>
                  <a:gd name="connsiteX1" fmla="*/ 630095 w 1261560"/>
                  <a:gd name="connsiteY1" fmla="*/ 1146234 h 1146798"/>
                  <a:gd name="connsiteX2" fmla="*/ 1260769 w 1261560"/>
                  <a:gd name="connsiteY2" fmla="*/ 514820 h 1146798"/>
                  <a:gd name="connsiteX3" fmla="*/ 1058949 w 1261560"/>
                  <a:gd name="connsiteY3" fmla="*/ 52603 h 1146798"/>
                  <a:gd name="connsiteX4" fmla="*/ 793984 w 1261560"/>
                  <a:gd name="connsiteY4" fmla="*/ 56099 h 1146798"/>
                  <a:gd name="connsiteX5" fmla="*/ 776337 w 1261560"/>
                  <a:gd name="connsiteY5" fmla="*/ 77080 h 1146798"/>
                  <a:gd name="connsiteX6" fmla="*/ 764819 w 1261560"/>
                  <a:gd name="connsiteY6" fmla="*/ 92506 h 1146798"/>
                  <a:gd name="connsiteX7" fmla="*/ 527971 w 1261560"/>
                  <a:gd name="connsiteY7" fmla="*/ 125312 h 1146798"/>
                  <a:gd name="connsiteX8" fmla="*/ 495165 w 1261560"/>
                  <a:gd name="connsiteY8" fmla="*/ 92506 h 1146798"/>
                  <a:gd name="connsiteX9" fmla="*/ 483647 w 1261560"/>
                  <a:gd name="connsiteY9" fmla="*/ 77080 h 1146798"/>
                  <a:gd name="connsiteX10" fmla="*/ 222014 w 1261560"/>
                  <a:gd name="connsiteY10" fmla="*/ 34954 h 1146798"/>
                  <a:gd name="connsiteX11" fmla="*/ 201033 w 1261560"/>
                  <a:gd name="connsiteY11" fmla="*/ 52603 h 1146798"/>
                  <a:gd name="connsiteX12" fmla="*/ 167672 w 1261560"/>
                  <a:gd name="connsiteY12" fmla="*/ 944415 h 1146798"/>
                  <a:gd name="connsiteX13" fmla="*/ 629889 w 1261560"/>
                  <a:gd name="connsiteY13" fmla="*/ 1146234 h 1146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1560" h="1146798">
                    <a:moveTo>
                      <a:pt x="630095" y="1146234"/>
                    </a:moveTo>
                    <a:lnTo>
                      <a:pt x="630095" y="1146234"/>
                    </a:lnTo>
                    <a:cubicBezTo>
                      <a:pt x="978608" y="1146028"/>
                      <a:pt x="1260975" y="863334"/>
                      <a:pt x="1260769" y="514820"/>
                    </a:cubicBezTo>
                    <a:cubicBezTo>
                      <a:pt x="1260666" y="339390"/>
                      <a:pt x="1187544" y="171921"/>
                      <a:pt x="1058949" y="52603"/>
                    </a:cubicBezTo>
                    <a:cubicBezTo>
                      <a:pt x="984820" y="-19593"/>
                      <a:pt x="866180" y="-18050"/>
                      <a:pt x="793984" y="56099"/>
                    </a:cubicBezTo>
                    <a:cubicBezTo>
                      <a:pt x="787588" y="62640"/>
                      <a:pt x="781705" y="69654"/>
                      <a:pt x="776337" y="77080"/>
                    </a:cubicBezTo>
                    <a:lnTo>
                      <a:pt x="764819" y="92506"/>
                    </a:lnTo>
                    <a:cubicBezTo>
                      <a:pt x="708481" y="166964"/>
                      <a:pt x="602429" y="181650"/>
                      <a:pt x="527971" y="125312"/>
                    </a:cubicBezTo>
                    <a:cubicBezTo>
                      <a:pt x="515589" y="115933"/>
                      <a:pt x="504544" y="104908"/>
                      <a:pt x="495165" y="92506"/>
                    </a:cubicBezTo>
                    <a:lnTo>
                      <a:pt x="483647" y="77080"/>
                    </a:lnTo>
                    <a:cubicBezTo>
                      <a:pt x="423031" y="-6799"/>
                      <a:pt x="305892" y="-25660"/>
                      <a:pt x="222014" y="34954"/>
                    </a:cubicBezTo>
                    <a:cubicBezTo>
                      <a:pt x="214609" y="40324"/>
                      <a:pt x="207595" y="46227"/>
                      <a:pt x="201033" y="52603"/>
                    </a:cubicBezTo>
                    <a:cubicBezTo>
                      <a:pt x="-54448" y="289655"/>
                      <a:pt x="-69382" y="688933"/>
                      <a:pt x="167672" y="944415"/>
                    </a:cubicBezTo>
                    <a:cubicBezTo>
                      <a:pt x="286990" y="1073010"/>
                      <a:pt x="454460" y="1146131"/>
                      <a:pt x="629889" y="11462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3BBA3A82-95D1-8D1C-0978-7A99A0E4880E}"/>
                  </a:ext>
                </a:extLst>
              </p:cNvPr>
              <p:cNvSpPr/>
              <p:nvPr/>
            </p:nvSpPr>
            <p:spPr>
              <a:xfrm>
                <a:off x="3146253" y="3077183"/>
                <a:ext cx="934689" cy="777536"/>
              </a:xfrm>
              <a:custGeom>
                <a:avLst/>
                <a:gdLst>
                  <a:gd name="connsiteX0" fmla="*/ -792 w 934689"/>
                  <a:gd name="connsiteY0" fmla="*/ 309436 h 777536"/>
                  <a:gd name="connsiteX1" fmla="*/ 75930 w 934689"/>
                  <a:gd name="connsiteY1" fmla="*/ 52946 h 777536"/>
                  <a:gd name="connsiteX2" fmla="*/ 239059 w 934689"/>
                  <a:gd name="connsiteY2" fmla="*/ 18720 h 777536"/>
                  <a:gd name="connsiteX3" fmla="*/ 268657 w 934689"/>
                  <a:gd name="connsiteY3" fmla="*/ 46364 h 777536"/>
                  <a:gd name="connsiteX4" fmla="*/ 271536 w 934689"/>
                  <a:gd name="connsiteY4" fmla="*/ 49861 h 777536"/>
                  <a:gd name="connsiteX5" fmla="*/ 269892 w 934689"/>
                  <a:gd name="connsiteY5" fmla="*/ 160725 h 777536"/>
                  <a:gd name="connsiteX6" fmla="*/ 317775 w 934689"/>
                  <a:gd name="connsiteY6" fmla="*/ 506483 h 777536"/>
                  <a:gd name="connsiteX7" fmla="*/ 663533 w 934689"/>
                  <a:gd name="connsiteY7" fmla="*/ 458599 h 777536"/>
                  <a:gd name="connsiteX8" fmla="*/ 662751 w 934689"/>
                  <a:gd name="connsiteY8" fmla="*/ 159697 h 777536"/>
                  <a:gd name="connsiteX9" fmla="*/ 659255 w 934689"/>
                  <a:gd name="connsiteY9" fmla="*/ 53563 h 777536"/>
                  <a:gd name="connsiteX10" fmla="*/ 664191 w 934689"/>
                  <a:gd name="connsiteY10" fmla="*/ 46364 h 777536"/>
                  <a:gd name="connsiteX11" fmla="*/ 829254 w 934689"/>
                  <a:gd name="connsiteY11" fmla="*/ 23183 h 777536"/>
                  <a:gd name="connsiteX12" fmla="*/ 856919 w 934689"/>
                  <a:gd name="connsiteY12" fmla="*/ 52740 h 777536"/>
                  <a:gd name="connsiteX13" fmla="*/ 723387 w 934689"/>
                  <a:gd name="connsiteY13" fmla="*/ 699991 h 777536"/>
                  <a:gd name="connsiteX14" fmla="*/ 76135 w 934689"/>
                  <a:gd name="connsiteY14" fmla="*/ 566482 h 777536"/>
                  <a:gd name="connsiteX15" fmla="*/ -792 w 934689"/>
                  <a:gd name="connsiteY15" fmla="*/ 309436 h 777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4689" h="777536">
                    <a:moveTo>
                      <a:pt x="-792" y="309436"/>
                    </a:moveTo>
                    <a:cubicBezTo>
                      <a:pt x="-544" y="218317"/>
                      <a:pt x="26091" y="129235"/>
                      <a:pt x="75930" y="52946"/>
                    </a:cubicBezTo>
                    <a:cubicBezTo>
                      <a:pt x="111513" y="-1561"/>
                      <a:pt x="184551" y="-16884"/>
                      <a:pt x="239059" y="18720"/>
                    </a:cubicBezTo>
                    <a:cubicBezTo>
                      <a:pt x="250433" y="26145"/>
                      <a:pt x="260450" y="35504"/>
                      <a:pt x="268657" y="46364"/>
                    </a:cubicBezTo>
                    <a:lnTo>
                      <a:pt x="271536" y="49861"/>
                    </a:lnTo>
                    <a:cubicBezTo>
                      <a:pt x="295828" y="83017"/>
                      <a:pt x="295170" y="128288"/>
                      <a:pt x="269892" y="160725"/>
                    </a:cubicBezTo>
                    <a:cubicBezTo>
                      <a:pt x="187637" y="269430"/>
                      <a:pt x="209070" y="424229"/>
                      <a:pt x="317775" y="506483"/>
                    </a:cubicBezTo>
                    <a:cubicBezTo>
                      <a:pt x="426480" y="588736"/>
                      <a:pt x="581279" y="567304"/>
                      <a:pt x="663533" y="458599"/>
                    </a:cubicBezTo>
                    <a:cubicBezTo>
                      <a:pt x="730484" y="370113"/>
                      <a:pt x="730175" y="247833"/>
                      <a:pt x="662751" y="159697"/>
                    </a:cubicBezTo>
                    <a:cubicBezTo>
                      <a:pt x="638768" y="128803"/>
                      <a:pt x="637369" y="85979"/>
                      <a:pt x="659255" y="53563"/>
                    </a:cubicBezTo>
                    <a:lnTo>
                      <a:pt x="664191" y="46364"/>
                    </a:lnTo>
                    <a:cubicBezTo>
                      <a:pt x="703373" y="-5613"/>
                      <a:pt x="777257" y="-16001"/>
                      <a:pt x="829254" y="23183"/>
                    </a:cubicBezTo>
                    <a:cubicBezTo>
                      <a:pt x="840114" y="31370"/>
                      <a:pt x="849473" y="41365"/>
                      <a:pt x="856919" y="52740"/>
                    </a:cubicBezTo>
                    <a:cubicBezTo>
                      <a:pt x="998780" y="268340"/>
                      <a:pt x="939008" y="558131"/>
                      <a:pt x="723387" y="699991"/>
                    </a:cubicBezTo>
                    <a:cubicBezTo>
                      <a:pt x="507787" y="841854"/>
                      <a:pt x="217997" y="782081"/>
                      <a:pt x="76135" y="566482"/>
                    </a:cubicBezTo>
                    <a:cubicBezTo>
                      <a:pt x="25927" y="490152"/>
                      <a:pt x="-833" y="400802"/>
                      <a:pt x="-792" y="309436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E0DC658E-A011-FDAB-2F08-85883C6157BA}"/>
                  </a:ext>
                </a:extLst>
              </p:cNvPr>
              <p:cNvSpPr txBox="1"/>
              <p:nvPr/>
            </p:nvSpPr>
            <p:spPr>
              <a:xfrm>
                <a:off x="3388435" y="3168070"/>
                <a:ext cx="442750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579" b="1" spc="0" baseline="0">
                    <a:ln/>
                    <a:solidFill>
                      <a:srgbClr val="ECF0F3"/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02</a:t>
                </a:r>
              </a:p>
            </p:txBody>
          </p:sp>
          <p:sp>
            <p:nvSpPr>
              <p:cNvPr id="344" name="TextBox 343">
                <a:extLst>
                  <a:ext uri="{FF2B5EF4-FFF2-40B4-BE49-F238E27FC236}">
                    <a16:creationId xmlns:a16="http://schemas.microsoft.com/office/drawing/2014/main" id="{1AB84B83-BBE1-FA19-5CD8-498DD6D5C165}"/>
                  </a:ext>
                </a:extLst>
              </p:cNvPr>
              <p:cNvSpPr txBox="1"/>
              <p:nvPr/>
            </p:nvSpPr>
            <p:spPr>
              <a:xfrm>
                <a:off x="3127545" y="2303458"/>
                <a:ext cx="11083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</a:rPr>
                  <a:t>Why?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45" name="TextBox 344">
                <a:extLst>
                  <a:ext uri="{FF2B5EF4-FFF2-40B4-BE49-F238E27FC236}">
                    <a16:creationId xmlns:a16="http://schemas.microsoft.com/office/drawing/2014/main" id="{854643EF-710B-182D-2A47-B94E3087FEEA}"/>
                  </a:ext>
                </a:extLst>
              </p:cNvPr>
              <p:cNvSpPr txBox="1"/>
              <p:nvPr/>
            </p:nvSpPr>
            <p:spPr>
              <a:xfrm>
                <a:off x="2895946" y="4302771"/>
                <a:ext cx="13399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Didn't Charge</a:t>
                </a:r>
              </a:p>
            </p:txBody>
          </p: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813A177A-23A8-E523-1882-908008F36706}"/>
                </a:ext>
              </a:extLst>
            </p:cNvPr>
            <p:cNvGrpSpPr/>
            <p:nvPr/>
          </p:nvGrpSpPr>
          <p:grpSpPr>
            <a:xfrm>
              <a:off x="5200157" y="2303458"/>
              <a:ext cx="1480897" cy="2584088"/>
              <a:chOff x="5265249" y="2303458"/>
              <a:chExt cx="1480897" cy="2584088"/>
            </a:xfrm>
          </p:grpSpPr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C0D94E1C-9E5E-9CD1-4FCE-82D9B1F7BE35}"/>
                  </a:ext>
                </a:extLst>
              </p:cNvPr>
              <p:cNvSpPr/>
              <p:nvPr/>
            </p:nvSpPr>
            <p:spPr>
              <a:xfrm>
                <a:off x="5265249" y="2765311"/>
                <a:ext cx="1480897" cy="1366248"/>
              </a:xfrm>
              <a:custGeom>
                <a:avLst/>
                <a:gdLst>
                  <a:gd name="connsiteX0" fmla="*/ 1037900 w 1480897"/>
                  <a:gd name="connsiteY0" fmla="*/ 1365684 h 1366248"/>
                  <a:gd name="connsiteX1" fmla="*/ 799717 w 1480897"/>
                  <a:gd name="connsiteY1" fmla="*/ 1244740 h 1366248"/>
                  <a:gd name="connsiteX2" fmla="*/ 787994 w 1480897"/>
                  <a:gd name="connsiteY2" fmla="*/ 1229314 h 1366248"/>
                  <a:gd name="connsiteX3" fmla="*/ 703251 w 1480897"/>
                  <a:gd name="connsiteY3" fmla="*/ 1218022 h 1366248"/>
                  <a:gd name="connsiteX4" fmla="*/ 691938 w 1480897"/>
                  <a:gd name="connsiteY4" fmla="*/ 1229314 h 1366248"/>
                  <a:gd name="connsiteX5" fmla="*/ 680624 w 1480897"/>
                  <a:gd name="connsiteY5" fmla="*/ 1244535 h 1366248"/>
                  <a:gd name="connsiteX6" fmla="*/ 442235 w 1480897"/>
                  <a:gd name="connsiteY6" fmla="*/ 1365478 h 1366248"/>
                  <a:gd name="connsiteX7" fmla="*/ 236549 w 1480897"/>
                  <a:gd name="connsiteY7" fmla="*/ 1283204 h 1366248"/>
                  <a:gd name="connsiteX8" fmla="*/ 196441 w 1480897"/>
                  <a:gd name="connsiteY8" fmla="*/ 236799 h 1366248"/>
                  <a:gd name="connsiteX9" fmla="*/ 1242765 w 1480897"/>
                  <a:gd name="connsiteY9" fmla="*/ 196607 h 1366248"/>
                  <a:gd name="connsiteX10" fmla="*/ 1282873 w 1480897"/>
                  <a:gd name="connsiteY10" fmla="*/ 1243013 h 1366248"/>
                  <a:gd name="connsiteX11" fmla="*/ 1242765 w 1480897"/>
                  <a:gd name="connsiteY11" fmla="*/ 1283204 h 1366248"/>
                  <a:gd name="connsiteX12" fmla="*/ 1037079 w 1480897"/>
                  <a:gd name="connsiteY12" fmla="*/ 1365478 h 1366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0897" h="1366248">
                    <a:moveTo>
                      <a:pt x="1037900" y="1365684"/>
                    </a:moveTo>
                    <a:cubicBezTo>
                      <a:pt x="943903" y="1365355"/>
                      <a:pt x="855457" y="1320494"/>
                      <a:pt x="799717" y="1244740"/>
                    </a:cubicBezTo>
                    <a:lnTo>
                      <a:pt x="787994" y="1229314"/>
                    </a:lnTo>
                    <a:cubicBezTo>
                      <a:pt x="767631" y="1202781"/>
                      <a:pt x="729783" y="1197742"/>
                      <a:pt x="703251" y="1218022"/>
                    </a:cubicBezTo>
                    <a:cubicBezTo>
                      <a:pt x="698930" y="1221272"/>
                      <a:pt x="695229" y="1225077"/>
                      <a:pt x="691938" y="1229314"/>
                    </a:cubicBezTo>
                    <a:lnTo>
                      <a:pt x="680624" y="1244535"/>
                    </a:lnTo>
                    <a:cubicBezTo>
                      <a:pt x="624678" y="1320268"/>
                      <a:pt x="536438" y="1365129"/>
                      <a:pt x="442235" y="1365478"/>
                    </a:cubicBezTo>
                    <a:cubicBezTo>
                      <a:pt x="365720" y="1365190"/>
                      <a:pt x="292085" y="1335777"/>
                      <a:pt x="236549" y="1283204"/>
                    </a:cubicBezTo>
                    <a:cubicBezTo>
                      <a:pt x="-63546" y="1005343"/>
                      <a:pt x="-81441" y="536852"/>
                      <a:pt x="196441" y="236799"/>
                    </a:cubicBezTo>
                    <a:cubicBezTo>
                      <a:pt x="474117" y="-63256"/>
                      <a:pt x="942667" y="-81254"/>
                      <a:pt x="1242765" y="196607"/>
                    </a:cubicBezTo>
                    <a:cubicBezTo>
                      <a:pt x="1542860" y="474468"/>
                      <a:pt x="1560755" y="942958"/>
                      <a:pt x="1282873" y="1243013"/>
                    </a:cubicBezTo>
                    <a:cubicBezTo>
                      <a:pt x="1270120" y="1256917"/>
                      <a:pt x="1256750" y="1270328"/>
                      <a:pt x="1242765" y="1283204"/>
                    </a:cubicBezTo>
                    <a:cubicBezTo>
                      <a:pt x="1187228" y="1335777"/>
                      <a:pt x="1113594" y="1365190"/>
                      <a:pt x="1037079" y="1365478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A008C197-A7D3-7689-6520-09C86956F331}"/>
                  </a:ext>
                </a:extLst>
              </p:cNvPr>
              <p:cNvSpPr/>
              <p:nvPr/>
            </p:nvSpPr>
            <p:spPr>
              <a:xfrm>
                <a:off x="5265249" y="2765311"/>
                <a:ext cx="1480897" cy="1366248"/>
              </a:xfrm>
              <a:custGeom>
                <a:avLst/>
                <a:gdLst>
                  <a:gd name="connsiteX0" fmla="*/ 1037900 w 1480897"/>
                  <a:gd name="connsiteY0" fmla="*/ 1365684 h 1366248"/>
                  <a:gd name="connsiteX1" fmla="*/ 799717 w 1480897"/>
                  <a:gd name="connsiteY1" fmla="*/ 1244740 h 1366248"/>
                  <a:gd name="connsiteX2" fmla="*/ 787994 w 1480897"/>
                  <a:gd name="connsiteY2" fmla="*/ 1229314 h 1366248"/>
                  <a:gd name="connsiteX3" fmla="*/ 703251 w 1480897"/>
                  <a:gd name="connsiteY3" fmla="*/ 1218022 h 1366248"/>
                  <a:gd name="connsiteX4" fmla="*/ 691938 w 1480897"/>
                  <a:gd name="connsiteY4" fmla="*/ 1229314 h 1366248"/>
                  <a:gd name="connsiteX5" fmla="*/ 680624 w 1480897"/>
                  <a:gd name="connsiteY5" fmla="*/ 1244535 h 1366248"/>
                  <a:gd name="connsiteX6" fmla="*/ 442235 w 1480897"/>
                  <a:gd name="connsiteY6" fmla="*/ 1365478 h 1366248"/>
                  <a:gd name="connsiteX7" fmla="*/ 236549 w 1480897"/>
                  <a:gd name="connsiteY7" fmla="*/ 1283204 h 1366248"/>
                  <a:gd name="connsiteX8" fmla="*/ 196441 w 1480897"/>
                  <a:gd name="connsiteY8" fmla="*/ 236799 h 1366248"/>
                  <a:gd name="connsiteX9" fmla="*/ 1242765 w 1480897"/>
                  <a:gd name="connsiteY9" fmla="*/ 196607 h 1366248"/>
                  <a:gd name="connsiteX10" fmla="*/ 1282873 w 1480897"/>
                  <a:gd name="connsiteY10" fmla="*/ 1243013 h 1366248"/>
                  <a:gd name="connsiteX11" fmla="*/ 1242765 w 1480897"/>
                  <a:gd name="connsiteY11" fmla="*/ 1283204 h 1366248"/>
                  <a:gd name="connsiteX12" fmla="*/ 1037079 w 1480897"/>
                  <a:gd name="connsiteY12" fmla="*/ 1365478 h 1366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0897" h="1366248">
                    <a:moveTo>
                      <a:pt x="1037900" y="1365684"/>
                    </a:moveTo>
                    <a:cubicBezTo>
                      <a:pt x="943903" y="1365355"/>
                      <a:pt x="855457" y="1320494"/>
                      <a:pt x="799717" y="1244740"/>
                    </a:cubicBezTo>
                    <a:lnTo>
                      <a:pt x="787994" y="1229314"/>
                    </a:lnTo>
                    <a:cubicBezTo>
                      <a:pt x="767631" y="1202781"/>
                      <a:pt x="729783" y="1197742"/>
                      <a:pt x="703251" y="1218022"/>
                    </a:cubicBezTo>
                    <a:cubicBezTo>
                      <a:pt x="698930" y="1221272"/>
                      <a:pt x="695229" y="1225077"/>
                      <a:pt x="691938" y="1229314"/>
                    </a:cubicBezTo>
                    <a:lnTo>
                      <a:pt x="680624" y="1244535"/>
                    </a:lnTo>
                    <a:cubicBezTo>
                      <a:pt x="624678" y="1320268"/>
                      <a:pt x="536438" y="1365129"/>
                      <a:pt x="442235" y="1365478"/>
                    </a:cubicBezTo>
                    <a:cubicBezTo>
                      <a:pt x="365720" y="1365190"/>
                      <a:pt x="292085" y="1335777"/>
                      <a:pt x="236549" y="1283204"/>
                    </a:cubicBezTo>
                    <a:cubicBezTo>
                      <a:pt x="-63546" y="1005343"/>
                      <a:pt x="-81441" y="536852"/>
                      <a:pt x="196441" y="236799"/>
                    </a:cubicBezTo>
                    <a:cubicBezTo>
                      <a:pt x="474117" y="-63256"/>
                      <a:pt x="942667" y="-81254"/>
                      <a:pt x="1242765" y="196607"/>
                    </a:cubicBezTo>
                    <a:cubicBezTo>
                      <a:pt x="1542860" y="474468"/>
                      <a:pt x="1560755" y="942958"/>
                      <a:pt x="1282873" y="1243013"/>
                    </a:cubicBezTo>
                    <a:cubicBezTo>
                      <a:pt x="1270120" y="1256917"/>
                      <a:pt x="1256750" y="1270328"/>
                      <a:pt x="1242765" y="1283204"/>
                    </a:cubicBezTo>
                    <a:cubicBezTo>
                      <a:pt x="1187228" y="1335777"/>
                      <a:pt x="1113594" y="1365190"/>
                      <a:pt x="1037079" y="1365478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75CAE7EE-A3F1-3A71-3DAB-AE8909371175}"/>
                  </a:ext>
                </a:extLst>
              </p:cNvPr>
              <p:cNvSpPr/>
              <p:nvPr/>
            </p:nvSpPr>
            <p:spPr>
              <a:xfrm>
                <a:off x="5375886" y="2876877"/>
                <a:ext cx="1261310" cy="1146592"/>
              </a:xfrm>
              <a:custGeom>
                <a:avLst/>
                <a:gdLst>
                  <a:gd name="connsiteX0" fmla="*/ 629430 w 1261310"/>
                  <a:gd name="connsiteY0" fmla="*/ -564 h 1146592"/>
                  <a:gd name="connsiteX1" fmla="*/ 629430 w 1261310"/>
                  <a:gd name="connsiteY1" fmla="*/ -564 h 1146592"/>
                  <a:gd name="connsiteX2" fmla="*/ -791 w 1261310"/>
                  <a:gd name="connsiteY2" fmla="*/ 631261 h 1146592"/>
                  <a:gd name="connsiteX3" fmla="*/ 200782 w 1261310"/>
                  <a:gd name="connsiteY3" fmla="*/ 1092860 h 1146592"/>
                  <a:gd name="connsiteX4" fmla="*/ 465705 w 1261310"/>
                  <a:gd name="connsiteY4" fmla="*/ 1089364 h 1146592"/>
                  <a:gd name="connsiteX5" fmla="*/ 483394 w 1261310"/>
                  <a:gd name="connsiteY5" fmla="*/ 1068384 h 1146592"/>
                  <a:gd name="connsiteX6" fmla="*/ 494914 w 1261310"/>
                  <a:gd name="connsiteY6" fmla="*/ 1052957 h 1146592"/>
                  <a:gd name="connsiteX7" fmla="*/ 731658 w 1261310"/>
                  <a:gd name="connsiteY7" fmla="*/ 1019904 h 1146592"/>
                  <a:gd name="connsiteX8" fmla="*/ 764773 w 1261310"/>
                  <a:gd name="connsiteY8" fmla="*/ 1052957 h 1146592"/>
                  <a:gd name="connsiteX9" fmla="*/ 776290 w 1261310"/>
                  <a:gd name="connsiteY9" fmla="*/ 1068384 h 1146592"/>
                  <a:gd name="connsiteX10" fmla="*/ 1037922 w 1261310"/>
                  <a:gd name="connsiteY10" fmla="*/ 1110509 h 1146592"/>
                  <a:gd name="connsiteX11" fmla="*/ 1058903 w 1261310"/>
                  <a:gd name="connsiteY11" fmla="*/ 1092860 h 1146592"/>
                  <a:gd name="connsiteX12" fmla="*/ 1091812 w 1261310"/>
                  <a:gd name="connsiteY12" fmla="*/ 201029 h 1146592"/>
                  <a:gd name="connsiteX13" fmla="*/ 629430 w 1261310"/>
                  <a:gd name="connsiteY13" fmla="*/ -564 h 114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1310" h="1146592">
                    <a:moveTo>
                      <a:pt x="629430" y="-564"/>
                    </a:moveTo>
                    <a:lnTo>
                      <a:pt x="629430" y="-564"/>
                    </a:lnTo>
                    <a:cubicBezTo>
                      <a:pt x="281000" y="-133"/>
                      <a:pt x="-1201" y="282747"/>
                      <a:pt x="-791" y="631261"/>
                    </a:cubicBezTo>
                    <a:cubicBezTo>
                      <a:pt x="-586" y="806443"/>
                      <a:pt x="72434" y="973646"/>
                      <a:pt x="200782" y="1092860"/>
                    </a:cubicBezTo>
                    <a:cubicBezTo>
                      <a:pt x="274828" y="1165056"/>
                      <a:pt x="393509" y="1163493"/>
                      <a:pt x="465705" y="1089364"/>
                    </a:cubicBezTo>
                    <a:cubicBezTo>
                      <a:pt x="472080" y="1082824"/>
                      <a:pt x="478046" y="1075810"/>
                      <a:pt x="483394" y="1068384"/>
                    </a:cubicBezTo>
                    <a:lnTo>
                      <a:pt x="494914" y="1052957"/>
                    </a:lnTo>
                    <a:cubicBezTo>
                      <a:pt x="551271" y="978438"/>
                      <a:pt x="657197" y="963649"/>
                      <a:pt x="731658" y="1019904"/>
                    </a:cubicBezTo>
                    <a:cubicBezTo>
                      <a:pt x="744205" y="1029346"/>
                      <a:pt x="755310" y="1040472"/>
                      <a:pt x="764773" y="1052957"/>
                    </a:cubicBezTo>
                    <a:lnTo>
                      <a:pt x="776290" y="1068384"/>
                    </a:lnTo>
                    <a:cubicBezTo>
                      <a:pt x="836969" y="1152263"/>
                      <a:pt x="954003" y="1171125"/>
                      <a:pt x="1037922" y="1110509"/>
                    </a:cubicBezTo>
                    <a:cubicBezTo>
                      <a:pt x="1045329" y="1105141"/>
                      <a:pt x="1052322" y="1099237"/>
                      <a:pt x="1058903" y="1092860"/>
                    </a:cubicBezTo>
                    <a:cubicBezTo>
                      <a:pt x="1314365" y="855685"/>
                      <a:pt x="1328968" y="456407"/>
                      <a:pt x="1091812" y="201029"/>
                    </a:cubicBezTo>
                    <a:cubicBezTo>
                      <a:pt x="972516" y="72475"/>
                      <a:pt x="804881" y="-564"/>
                      <a:pt x="629430" y="-56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C62AF8B9-D0AE-F156-2792-0D6ED2F59862}"/>
                  </a:ext>
                </a:extLst>
              </p:cNvPr>
              <p:cNvSpPr/>
              <p:nvPr/>
            </p:nvSpPr>
            <p:spPr>
              <a:xfrm>
                <a:off x="5538940" y="3045627"/>
                <a:ext cx="934691" cy="777229"/>
              </a:xfrm>
              <a:custGeom>
                <a:avLst/>
                <a:gdLst>
                  <a:gd name="connsiteX0" fmla="*/ 933900 w 934691"/>
                  <a:gd name="connsiteY0" fmla="*/ 466665 h 777229"/>
                  <a:gd name="connsiteX1" fmla="*/ 856974 w 934691"/>
                  <a:gd name="connsiteY1" fmla="*/ 723155 h 777229"/>
                  <a:gd name="connsiteX2" fmla="*/ 693866 w 934691"/>
                  <a:gd name="connsiteY2" fmla="*/ 757382 h 777229"/>
                  <a:gd name="connsiteX3" fmla="*/ 664246 w 934691"/>
                  <a:gd name="connsiteY3" fmla="*/ 729738 h 777229"/>
                  <a:gd name="connsiteX4" fmla="*/ 661572 w 934691"/>
                  <a:gd name="connsiteY4" fmla="*/ 726035 h 777229"/>
                  <a:gd name="connsiteX5" fmla="*/ 663219 w 934691"/>
                  <a:gd name="connsiteY5" fmla="*/ 615376 h 777229"/>
                  <a:gd name="connsiteX6" fmla="*/ 615293 w 934691"/>
                  <a:gd name="connsiteY6" fmla="*/ 269619 h 777229"/>
                  <a:gd name="connsiteX7" fmla="*/ 269536 w 934691"/>
                  <a:gd name="connsiteY7" fmla="*/ 317502 h 777229"/>
                  <a:gd name="connsiteX8" fmla="*/ 270360 w 934691"/>
                  <a:gd name="connsiteY8" fmla="*/ 616405 h 777229"/>
                  <a:gd name="connsiteX9" fmla="*/ 273649 w 934691"/>
                  <a:gd name="connsiteY9" fmla="*/ 722538 h 777229"/>
                  <a:gd name="connsiteX10" fmla="*/ 268713 w 934691"/>
                  <a:gd name="connsiteY10" fmla="*/ 729738 h 777229"/>
                  <a:gd name="connsiteX11" fmla="*/ 103752 w 934691"/>
                  <a:gd name="connsiteY11" fmla="*/ 752917 h 777229"/>
                  <a:gd name="connsiteX12" fmla="*/ 75985 w 934691"/>
                  <a:gd name="connsiteY12" fmla="*/ 723361 h 777229"/>
                  <a:gd name="connsiteX13" fmla="*/ 210093 w 934691"/>
                  <a:gd name="connsiteY13" fmla="*/ 76212 h 777229"/>
                  <a:gd name="connsiteX14" fmla="*/ 857180 w 934691"/>
                  <a:gd name="connsiteY14" fmla="*/ 210257 h 777229"/>
                  <a:gd name="connsiteX15" fmla="*/ 933900 w 934691"/>
                  <a:gd name="connsiteY15" fmla="*/ 466665 h 777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4691" h="777229">
                    <a:moveTo>
                      <a:pt x="933900" y="466665"/>
                    </a:moveTo>
                    <a:cubicBezTo>
                      <a:pt x="933697" y="557805"/>
                      <a:pt x="906956" y="646928"/>
                      <a:pt x="856974" y="723155"/>
                    </a:cubicBezTo>
                    <a:cubicBezTo>
                      <a:pt x="821390" y="777661"/>
                      <a:pt x="748373" y="792985"/>
                      <a:pt x="693866" y="757382"/>
                    </a:cubicBezTo>
                    <a:cubicBezTo>
                      <a:pt x="682552" y="749956"/>
                      <a:pt x="672474" y="740597"/>
                      <a:pt x="664246" y="729738"/>
                    </a:cubicBezTo>
                    <a:lnTo>
                      <a:pt x="661572" y="726035"/>
                    </a:lnTo>
                    <a:cubicBezTo>
                      <a:pt x="637097" y="692981"/>
                      <a:pt x="637920" y="647689"/>
                      <a:pt x="663219" y="615376"/>
                    </a:cubicBezTo>
                    <a:cubicBezTo>
                      <a:pt x="745493" y="506671"/>
                      <a:pt x="724101" y="351872"/>
                      <a:pt x="615293" y="269619"/>
                    </a:cubicBezTo>
                    <a:cubicBezTo>
                      <a:pt x="506692" y="187364"/>
                      <a:pt x="351810" y="208797"/>
                      <a:pt x="269536" y="317502"/>
                    </a:cubicBezTo>
                    <a:cubicBezTo>
                      <a:pt x="202688" y="405987"/>
                      <a:pt x="202894" y="528267"/>
                      <a:pt x="270360" y="616405"/>
                    </a:cubicBezTo>
                    <a:cubicBezTo>
                      <a:pt x="294423" y="647299"/>
                      <a:pt x="295659" y="690205"/>
                      <a:pt x="273649" y="722538"/>
                    </a:cubicBezTo>
                    <a:lnTo>
                      <a:pt x="268713" y="729738"/>
                    </a:lnTo>
                    <a:cubicBezTo>
                      <a:pt x="229632" y="781714"/>
                      <a:pt x="155585" y="792101"/>
                      <a:pt x="103752" y="752917"/>
                    </a:cubicBezTo>
                    <a:cubicBezTo>
                      <a:pt x="92853" y="744752"/>
                      <a:pt x="83389" y="734735"/>
                      <a:pt x="75985" y="723361"/>
                    </a:cubicBezTo>
                    <a:cubicBezTo>
                      <a:pt x="-65733" y="507637"/>
                      <a:pt x="-5672" y="217908"/>
                      <a:pt x="210093" y="76212"/>
                    </a:cubicBezTo>
                    <a:cubicBezTo>
                      <a:pt x="425651" y="-65486"/>
                      <a:pt x="715462" y="-5466"/>
                      <a:pt x="857180" y="210257"/>
                    </a:cubicBezTo>
                    <a:cubicBezTo>
                      <a:pt x="907162" y="286422"/>
                      <a:pt x="933900" y="375546"/>
                      <a:pt x="933900" y="466665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7E50BFA9-F23B-B09E-78DC-BE05AD93BFB5}"/>
                  </a:ext>
                </a:extLst>
              </p:cNvPr>
              <p:cNvSpPr txBox="1"/>
              <p:nvPr/>
            </p:nvSpPr>
            <p:spPr>
              <a:xfrm>
                <a:off x="5780973" y="3320214"/>
                <a:ext cx="442750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579" b="1" spc="0" baseline="0" dirty="0">
                    <a:ln/>
                    <a:solidFill>
                      <a:srgbClr val="ECF0F3"/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03</a:t>
                </a:r>
              </a:p>
            </p:txBody>
          </p:sp>
          <p:sp>
            <p:nvSpPr>
              <p:cNvPr id="346" name="TextBox 345">
                <a:extLst>
                  <a:ext uri="{FF2B5EF4-FFF2-40B4-BE49-F238E27FC236}">
                    <a16:creationId xmlns:a16="http://schemas.microsoft.com/office/drawing/2014/main" id="{E9C95A26-09D5-C69A-46C9-8A81FE85FBED}"/>
                  </a:ext>
                </a:extLst>
              </p:cNvPr>
              <p:cNvSpPr txBox="1"/>
              <p:nvPr/>
            </p:nvSpPr>
            <p:spPr>
              <a:xfrm>
                <a:off x="5339556" y="4302771"/>
                <a:ext cx="13399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</a:rPr>
                  <a:t>Belt Slipping</a:t>
                </a:r>
              </a:p>
            </p:txBody>
          </p:sp>
          <p:sp>
            <p:nvSpPr>
              <p:cNvPr id="347" name="TextBox 346">
                <a:extLst>
                  <a:ext uri="{FF2B5EF4-FFF2-40B4-BE49-F238E27FC236}">
                    <a16:creationId xmlns:a16="http://schemas.microsoft.com/office/drawing/2014/main" id="{DE6DECBB-DE8B-D46E-9826-010857722F85}"/>
                  </a:ext>
                </a:extLst>
              </p:cNvPr>
              <p:cNvSpPr txBox="1"/>
              <p:nvPr/>
            </p:nvSpPr>
            <p:spPr>
              <a:xfrm>
                <a:off x="5448163" y="2303458"/>
                <a:ext cx="11083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</a:rPr>
                  <a:t>Why?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45CDF53D-305B-E91F-1A33-DB5247955424}"/>
                </a:ext>
              </a:extLst>
            </p:cNvPr>
            <p:cNvGrpSpPr/>
            <p:nvPr/>
          </p:nvGrpSpPr>
          <p:grpSpPr>
            <a:xfrm>
              <a:off x="7562318" y="2303458"/>
              <a:ext cx="1477417" cy="2584088"/>
              <a:chOff x="7660232" y="2303458"/>
              <a:chExt cx="1477417" cy="2584088"/>
            </a:xfrm>
          </p:grpSpPr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BDA231F4-BED9-DFED-BA5D-2CA9AB8EDB71}"/>
                  </a:ext>
                </a:extLst>
              </p:cNvPr>
              <p:cNvSpPr/>
              <p:nvPr/>
            </p:nvSpPr>
            <p:spPr>
              <a:xfrm>
                <a:off x="7660232" y="2767452"/>
                <a:ext cx="1477417" cy="1364108"/>
              </a:xfrm>
              <a:custGeom>
                <a:avLst/>
                <a:gdLst>
                  <a:gd name="connsiteX0" fmla="*/ 737418 w 1477417"/>
                  <a:gd name="connsiteY0" fmla="*/ 1363544 h 1364108"/>
                  <a:gd name="connsiteX1" fmla="*/ -788 w 1477417"/>
                  <a:gd name="connsiteY1" fmla="*/ 620791 h 1364108"/>
                  <a:gd name="connsiteX2" fmla="*/ 234515 w 1477417"/>
                  <a:gd name="connsiteY2" fmla="*/ 81710 h 1364108"/>
                  <a:gd name="connsiteX3" fmla="*/ 440201 w 1477417"/>
                  <a:gd name="connsiteY3" fmla="*/ -564 h 1364108"/>
                  <a:gd name="connsiteX4" fmla="*/ 678387 w 1477417"/>
                  <a:gd name="connsiteY4" fmla="*/ 120379 h 1364108"/>
                  <a:gd name="connsiteX5" fmla="*/ 690110 w 1477417"/>
                  <a:gd name="connsiteY5" fmla="*/ 135805 h 1364108"/>
                  <a:gd name="connsiteX6" fmla="*/ 775264 w 1477417"/>
                  <a:gd name="connsiteY6" fmla="*/ 146995 h 1364108"/>
                  <a:gd name="connsiteX7" fmla="*/ 786372 w 1477417"/>
                  <a:gd name="connsiteY7" fmla="*/ 135805 h 1364108"/>
                  <a:gd name="connsiteX8" fmla="*/ 797683 w 1477417"/>
                  <a:gd name="connsiteY8" fmla="*/ 120585 h 1364108"/>
                  <a:gd name="connsiteX9" fmla="*/ 1035869 w 1477417"/>
                  <a:gd name="connsiteY9" fmla="*/ -359 h 1364108"/>
                  <a:gd name="connsiteX10" fmla="*/ 1241555 w 1477417"/>
                  <a:gd name="connsiteY10" fmla="*/ 81916 h 1364108"/>
                  <a:gd name="connsiteX11" fmla="*/ 1277344 w 1477417"/>
                  <a:gd name="connsiteY11" fmla="*/ 1128486 h 1364108"/>
                  <a:gd name="connsiteX12" fmla="*/ 737624 w 1477417"/>
                  <a:gd name="connsiteY12" fmla="*/ 1363544 h 1364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77417" h="1364108">
                    <a:moveTo>
                      <a:pt x="737418" y="1363544"/>
                    </a:moveTo>
                    <a:cubicBezTo>
                      <a:pt x="328515" y="1362289"/>
                      <a:pt x="-2024" y="1029736"/>
                      <a:pt x="-788" y="620791"/>
                    </a:cubicBezTo>
                    <a:cubicBezTo>
                      <a:pt x="-171" y="416320"/>
                      <a:pt x="84984" y="221206"/>
                      <a:pt x="234515" y="81710"/>
                    </a:cubicBezTo>
                    <a:cubicBezTo>
                      <a:pt x="290052" y="29096"/>
                      <a:pt x="363686" y="-338"/>
                      <a:pt x="440201" y="-564"/>
                    </a:cubicBezTo>
                    <a:cubicBezTo>
                      <a:pt x="534201" y="-338"/>
                      <a:pt x="622644" y="44542"/>
                      <a:pt x="678387" y="120379"/>
                    </a:cubicBezTo>
                    <a:lnTo>
                      <a:pt x="690110" y="135805"/>
                    </a:lnTo>
                    <a:cubicBezTo>
                      <a:pt x="710472" y="162380"/>
                      <a:pt x="748524" y="167399"/>
                      <a:pt x="775264" y="146995"/>
                    </a:cubicBezTo>
                    <a:cubicBezTo>
                      <a:pt x="779377" y="143766"/>
                      <a:pt x="783080" y="140001"/>
                      <a:pt x="786372" y="135805"/>
                    </a:cubicBezTo>
                    <a:lnTo>
                      <a:pt x="797683" y="120585"/>
                    </a:lnTo>
                    <a:cubicBezTo>
                      <a:pt x="853426" y="44831"/>
                      <a:pt x="941869" y="-30"/>
                      <a:pt x="1035869" y="-359"/>
                    </a:cubicBezTo>
                    <a:cubicBezTo>
                      <a:pt x="1112383" y="-111"/>
                      <a:pt x="1186018" y="29322"/>
                      <a:pt x="1241555" y="81916"/>
                    </a:cubicBezTo>
                    <a:cubicBezTo>
                      <a:pt x="1540414" y="361052"/>
                      <a:pt x="1556459" y="829604"/>
                      <a:pt x="1277344" y="1128486"/>
                    </a:cubicBezTo>
                    <a:cubicBezTo>
                      <a:pt x="1137682" y="1278040"/>
                      <a:pt x="942281" y="1363132"/>
                      <a:pt x="737624" y="1363544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EABAE508-F6E5-DAF1-491A-8F64CEF8A9D6}"/>
                  </a:ext>
                </a:extLst>
              </p:cNvPr>
              <p:cNvSpPr/>
              <p:nvPr/>
            </p:nvSpPr>
            <p:spPr>
              <a:xfrm>
                <a:off x="7660232" y="2767452"/>
                <a:ext cx="1477417" cy="1364108"/>
              </a:xfrm>
              <a:custGeom>
                <a:avLst/>
                <a:gdLst>
                  <a:gd name="connsiteX0" fmla="*/ 737418 w 1477417"/>
                  <a:gd name="connsiteY0" fmla="*/ 1363544 h 1364108"/>
                  <a:gd name="connsiteX1" fmla="*/ -788 w 1477417"/>
                  <a:gd name="connsiteY1" fmla="*/ 620791 h 1364108"/>
                  <a:gd name="connsiteX2" fmla="*/ 234515 w 1477417"/>
                  <a:gd name="connsiteY2" fmla="*/ 81710 h 1364108"/>
                  <a:gd name="connsiteX3" fmla="*/ 440201 w 1477417"/>
                  <a:gd name="connsiteY3" fmla="*/ -564 h 1364108"/>
                  <a:gd name="connsiteX4" fmla="*/ 678387 w 1477417"/>
                  <a:gd name="connsiteY4" fmla="*/ 120379 h 1364108"/>
                  <a:gd name="connsiteX5" fmla="*/ 690110 w 1477417"/>
                  <a:gd name="connsiteY5" fmla="*/ 135805 h 1364108"/>
                  <a:gd name="connsiteX6" fmla="*/ 775264 w 1477417"/>
                  <a:gd name="connsiteY6" fmla="*/ 146995 h 1364108"/>
                  <a:gd name="connsiteX7" fmla="*/ 786372 w 1477417"/>
                  <a:gd name="connsiteY7" fmla="*/ 135805 h 1364108"/>
                  <a:gd name="connsiteX8" fmla="*/ 797683 w 1477417"/>
                  <a:gd name="connsiteY8" fmla="*/ 120585 h 1364108"/>
                  <a:gd name="connsiteX9" fmla="*/ 1035869 w 1477417"/>
                  <a:gd name="connsiteY9" fmla="*/ -359 h 1364108"/>
                  <a:gd name="connsiteX10" fmla="*/ 1241555 w 1477417"/>
                  <a:gd name="connsiteY10" fmla="*/ 81916 h 1364108"/>
                  <a:gd name="connsiteX11" fmla="*/ 1277344 w 1477417"/>
                  <a:gd name="connsiteY11" fmla="*/ 1128486 h 1364108"/>
                  <a:gd name="connsiteX12" fmla="*/ 737624 w 1477417"/>
                  <a:gd name="connsiteY12" fmla="*/ 1363544 h 1364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77417" h="1364108">
                    <a:moveTo>
                      <a:pt x="737418" y="1363544"/>
                    </a:moveTo>
                    <a:cubicBezTo>
                      <a:pt x="328515" y="1362289"/>
                      <a:pt x="-2024" y="1029736"/>
                      <a:pt x="-788" y="620791"/>
                    </a:cubicBezTo>
                    <a:cubicBezTo>
                      <a:pt x="-171" y="416320"/>
                      <a:pt x="84984" y="221206"/>
                      <a:pt x="234515" y="81710"/>
                    </a:cubicBezTo>
                    <a:cubicBezTo>
                      <a:pt x="290052" y="29096"/>
                      <a:pt x="363686" y="-338"/>
                      <a:pt x="440201" y="-564"/>
                    </a:cubicBezTo>
                    <a:cubicBezTo>
                      <a:pt x="534201" y="-338"/>
                      <a:pt x="622644" y="44542"/>
                      <a:pt x="678387" y="120379"/>
                    </a:cubicBezTo>
                    <a:lnTo>
                      <a:pt x="690110" y="135805"/>
                    </a:lnTo>
                    <a:cubicBezTo>
                      <a:pt x="710472" y="162380"/>
                      <a:pt x="748524" y="167399"/>
                      <a:pt x="775264" y="146995"/>
                    </a:cubicBezTo>
                    <a:cubicBezTo>
                      <a:pt x="779377" y="143766"/>
                      <a:pt x="783080" y="140001"/>
                      <a:pt x="786372" y="135805"/>
                    </a:cubicBezTo>
                    <a:lnTo>
                      <a:pt x="797683" y="120585"/>
                    </a:lnTo>
                    <a:cubicBezTo>
                      <a:pt x="853426" y="44831"/>
                      <a:pt x="941869" y="-30"/>
                      <a:pt x="1035869" y="-359"/>
                    </a:cubicBezTo>
                    <a:cubicBezTo>
                      <a:pt x="1112383" y="-111"/>
                      <a:pt x="1186018" y="29322"/>
                      <a:pt x="1241555" y="81916"/>
                    </a:cubicBezTo>
                    <a:cubicBezTo>
                      <a:pt x="1540414" y="361052"/>
                      <a:pt x="1556459" y="829604"/>
                      <a:pt x="1277344" y="1128486"/>
                    </a:cubicBezTo>
                    <a:cubicBezTo>
                      <a:pt x="1137682" y="1278040"/>
                      <a:pt x="942281" y="1363132"/>
                      <a:pt x="737624" y="1363544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20E88E74-75B7-8663-F252-D0F1D93EF21A}"/>
                  </a:ext>
                </a:extLst>
              </p:cNvPr>
              <p:cNvSpPr/>
              <p:nvPr/>
            </p:nvSpPr>
            <p:spPr>
              <a:xfrm>
                <a:off x="7767338" y="2876571"/>
                <a:ext cx="1261737" cy="1146798"/>
              </a:xfrm>
              <a:custGeom>
                <a:avLst/>
                <a:gdLst>
                  <a:gd name="connsiteX0" fmla="*/ 630312 w 1261737"/>
                  <a:gd name="connsiteY0" fmla="*/ 1146234 h 1146798"/>
                  <a:gd name="connsiteX1" fmla="*/ 630312 w 1261737"/>
                  <a:gd name="connsiteY1" fmla="*/ 1146234 h 1146798"/>
                  <a:gd name="connsiteX2" fmla="*/ 1260945 w 1261737"/>
                  <a:gd name="connsiteY2" fmla="*/ 514820 h 1146798"/>
                  <a:gd name="connsiteX3" fmla="*/ 1059166 w 1261737"/>
                  <a:gd name="connsiteY3" fmla="*/ 52603 h 1146798"/>
                  <a:gd name="connsiteX4" fmla="*/ 794243 w 1261737"/>
                  <a:gd name="connsiteY4" fmla="*/ 56099 h 1146798"/>
                  <a:gd name="connsiteX5" fmla="*/ 776554 w 1261737"/>
                  <a:gd name="connsiteY5" fmla="*/ 77080 h 1146798"/>
                  <a:gd name="connsiteX6" fmla="*/ 765034 w 1261737"/>
                  <a:gd name="connsiteY6" fmla="*/ 92506 h 1146798"/>
                  <a:gd name="connsiteX7" fmla="*/ 528290 w 1261737"/>
                  <a:gd name="connsiteY7" fmla="*/ 125312 h 1146798"/>
                  <a:gd name="connsiteX8" fmla="*/ 495380 w 1261737"/>
                  <a:gd name="connsiteY8" fmla="*/ 92506 h 1146798"/>
                  <a:gd name="connsiteX9" fmla="*/ 483657 w 1261737"/>
                  <a:gd name="connsiteY9" fmla="*/ 77080 h 1146798"/>
                  <a:gd name="connsiteX10" fmla="*/ 222026 w 1261737"/>
                  <a:gd name="connsiteY10" fmla="*/ 34954 h 1146798"/>
                  <a:gd name="connsiteX11" fmla="*/ 201045 w 1261737"/>
                  <a:gd name="connsiteY11" fmla="*/ 52603 h 1146798"/>
                  <a:gd name="connsiteX12" fmla="*/ 167724 w 1261737"/>
                  <a:gd name="connsiteY12" fmla="*/ 944415 h 1146798"/>
                  <a:gd name="connsiteX13" fmla="*/ 630106 w 1261737"/>
                  <a:gd name="connsiteY13" fmla="*/ 1146234 h 1146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1737" h="1146798">
                    <a:moveTo>
                      <a:pt x="630312" y="1146234"/>
                    </a:moveTo>
                    <a:lnTo>
                      <a:pt x="630312" y="1146234"/>
                    </a:lnTo>
                    <a:cubicBezTo>
                      <a:pt x="978742" y="1146028"/>
                      <a:pt x="1261149" y="863334"/>
                      <a:pt x="1260945" y="514820"/>
                    </a:cubicBezTo>
                    <a:cubicBezTo>
                      <a:pt x="1260945" y="339390"/>
                      <a:pt x="1187720" y="171921"/>
                      <a:pt x="1059166" y="52603"/>
                    </a:cubicBezTo>
                    <a:cubicBezTo>
                      <a:pt x="985120" y="-19593"/>
                      <a:pt x="866439" y="-18050"/>
                      <a:pt x="794243" y="56099"/>
                    </a:cubicBezTo>
                    <a:cubicBezTo>
                      <a:pt x="787868" y="62640"/>
                      <a:pt x="781902" y="69654"/>
                      <a:pt x="776554" y="77080"/>
                    </a:cubicBezTo>
                    <a:lnTo>
                      <a:pt x="765034" y="92506"/>
                    </a:lnTo>
                    <a:cubicBezTo>
                      <a:pt x="708677" y="166964"/>
                      <a:pt x="602750" y="181650"/>
                      <a:pt x="528290" y="125312"/>
                    </a:cubicBezTo>
                    <a:cubicBezTo>
                      <a:pt x="515743" y="115933"/>
                      <a:pt x="504844" y="104908"/>
                      <a:pt x="495380" y="92506"/>
                    </a:cubicBezTo>
                    <a:lnTo>
                      <a:pt x="483657" y="77080"/>
                    </a:lnTo>
                    <a:cubicBezTo>
                      <a:pt x="422979" y="-6799"/>
                      <a:pt x="305945" y="-25660"/>
                      <a:pt x="222026" y="34954"/>
                    </a:cubicBezTo>
                    <a:cubicBezTo>
                      <a:pt x="214619" y="40324"/>
                      <a:pt x="207626" y="46227"/>
                      <a:pt x="201045" y="52603"/>
                    </a:cubicBezTo>
                    <a:cubicBezTo>
                      <a:pt x="-54417" y="289655"/>
                      <a:pt x="-69432" y="688933"/>
                      <a:pt x="167724" y="944415"/>
                    </a:cubicBezTo>
                    <a:cubicBezTo>
                      <a:pt x="287021" y="1073051"/>
                      <a:pt x="454655" y="1146192"/>
                      <a:pt x="630106" y="11462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50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8E52C182-F545-C316-D9D1-58A8BE9F2AAE}"/>
                  </a:ext>
                </a:extLst>
              </p:cNvPr>
              <p:cNvSpPr/>
              <p:nvPr/>
            </p:nvSpPr>
            <p:spPr>
              <a:xfrm>
                <a:off x="7931124" y="3077183"/>
                <a:ext cx="934712" cy="777536"/>
              </a:xfrm>
              <a:custGeom>
                <a:avLst/>
                <a:gdLst>
                  <a:gd name="connsiteX0" fmla="*/ -792 w 934712"/>
                  <a:gd name="connsiteY0" fmla="*/ 309436 h 777536"/>
                  <a:gd name="connsiteX1" fmla="*/ 75929 w 934712"/>
                  <a:gd name="connsiteY1" fmla="*/ 52946 h 777536"/>
                  <a:gd name="connsiteX2" fmla="*/ 239036 w 934712"/>
                  <a:gd name="connsiteY2" fmla="*/ 18720 h 777536"/>
                  <a:gd name="connsiteX3" fmla="*/ 268656 w 934712"/>
                  <a:gd name="connsiteY3" fmla="*/ 46364 h 777536"/>
                  <a:gd name="connsiteX4" fmla="*/ 271330 w 934712"/>
                  <a:gd name="connsiteY4" fmla="*/ 49861 h 777536"/>
                  <a:gd name="connsiteX5" fmla="*/ 269683 w 934712"/>
                  <a:gd name="connsiteY5" fmla="*/ 160725 h 777536"/>
                  <a:gd name="connsiteX6" fmla="*/ 317815 w 934712"/>
                  <a:gd name="connsiteY6" fmla="*/ 506462 h 777536"/>
                  <a:gd name="connsiteX7" fmla="*/ 663572 w 934712"/>
                  <a:gd name="connsiteY7" fmla="*/ 458332 h 777536"/>
                  <a:gd name="connsiteX8" fmla="*/ 662748 w 934712"/>
                  <a:gd name="connsiteY8" fmla="*/ 159697 h 777536"/>
                  <a:gd name="connsiteX9" fmla="*/ 659253 w 934712"/>
                  <a:gd name="connsiteY9" fmla="*/ 53563 h 777536"/>
                  <a:gd name="connsiteX10" fmla="*/ 664190 w 934712"/>
                  <a:gd name="connsiteY10" fmla="*/ 46364 h 777536"/>
                  <a:gd name="connsiteX11" fmla="*/ 829150 w 934712"/>
                  <a:gd name="connsiteY11" fmla="*/ 23183 h 777536"/>
                  <a:gd name="connsiteX12" fmla="*/ 856917 w 934712"/>
                  <a:gd name="connsiteY12" fmla="*/ 52740 h 777536"/>
                  <a:gd name="connsiteX13" fmla="*/ 723427 w 934712"/>
                  <a:gd name="connsiteY13" fmla="*/ 699991 h 777536"/>
                  <a:gd name="connsiteX14" fmla="*/ 76134 w 934712"/>
                  <a:gd name="connsiteY14" fmla="*/ 566482 h 777536"/>
                  <a:gd name="connsiteX15" fmla="*/ -792 w 934712"/>
                  <a:gd name="connsiteY15" fmla="*/ 309436 h 777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4712" h="777536">
                    <a:moveTo>
                      <a:pt x="-792" y="309436"/>
                    </a:moveTo>
                    <a:cubicBezTo>
                      <a:pt x="-588" y="218297"/>
                      <a:pt x="25946" y="129193"/>
                      <a:pt x="75929" y="52946"/>
                    </a:cubicBezTo>
                    <a:cubicBezTo>
                      <a:pt x="111512" y="-1561"/>
                      <a:pt x="184529" y="-16884"/>
                      <a:pt x="239036" y="18720"/>
                    </a:cubicBezTo>
                    <a:cubicBezTo>
                      <a:pt x="250350" y="26145"/>
                      <a:pt x="260428" y="35504"/>
                      <a:pt x="268656" y="46364"/>
                    </a:cubicBezTo>
                    <a:lnTo>
                      <a:pt x="271330" y="49861"/>
                    </a:lnTo>
                    <a:cubicBezTo>
                      <a:pt x="295600" y="82997"/>
                      <a:pt x="294985" y="128330"/>
                      <a:pt x="269683" y="160725"/>
                    </a:cubicBezTo>
                    <a:cubicBezTo>
                      <a:pt x="187409" y="269491"/>
                      <a:pt x="209007" y="424270"/>
                      <a:pt x="317815" y="506462"/>
                    </a:cubicBezTo>
                    <a:cubicBezTo>
                      <a:pt x="426621" y="588633"/>
                      <a:pt x="581298" y="567098"/>
                      <a:pt x="663572" y="458332"/>
                    </a:cubicBezTo>
                    <a:cubicBezTo>
                      <a:pt x="730420" y="369908"/>
                      <a:pt x="730008" y="247772"/>
                      <a:pt x="662748" y="159697"/>
                    </a:cubicBezTo>
                    <a:cubicBezTo>
                      <a:pt x="638685" y="128782"/>
                      <a:pt x="637450" y="85979"/>
                      <a:pt x="659253" y="53563"/>
                    </a:cubicBezTo>
                    <a:lnTo>
                      <a:pt x="664190" y="46364"/>
                    </a:lnTo>
                    <a:cubicBezTo>
                      <a:pt x="703270" y="-5613"/>
                      <a:pt x="777317" y="-16001"/>
                      <a:pt x="829150" y="23183"/>
                    </a:cubicBezTo>
                    <a:cubicBezTo>
                      <a:pt x="840052" y="31370"/>
                      <a:pt x="849513" y="41365"/>
                      <a:pt x="856917" y="52740"/>
                    </a:cubicBezTo>
                    <a:cubicBezTo>
                      <a:pt x="998841" y="268340"/>
                      <a:pt x="938986" y="558131"/>
                      <a:pt x="723427" y="699991"/>
                    </a:cubicBezTo>
                    <a:cubicBezTo>
                      <a:pt x="507869" y="841854"/>
                      <a:pt x="218056" y="782081"/>
                      <a:pt x="76134" y="566482"/>
                    </a:cubicBezTo>
                    <a:cubicBezTo>
                      <a:pt x="25946" y="490152"/>
                      <a:pt x="-792" y="400802"/>
                      <a:pt x="-792" y="309436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A097F73C-F700-35A6-72E7-FE7EAB0F4E1E}"/>
                  </a:ext>
                </a:extLst>
              </p:cNvPr>
              <p:cNvSpPr txBox="1"/>
              <p:nvPr/>
            </p:nvSpPr>
            <p:spPr>
              <a:xfrm>
                <a:off x="8173306" y="3168070"/>
                <a:ext cx="461986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579" b="1" spc="0" baseline="0">
                    <a:ln/>
                    <a:solidFill>
                      <a:srgbClr val="ECF0F3"/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04</a:t>
                </a:r>
              </a:p>
            </p:txBody>
          </p:sp>
          <p:sp>
            <p:nvSpPr>
              <p:cNvPr id="348" name="TextBox 347">
                <a:extLst>
                  <a:ext uri="{FF2B5EF4-FFF2-40B4-BE49-F238E27FC236}">
                    <a16:creationId xmlns:a16="http://schemas.microsoft.com/office/drawing/2014/main" id="{2A6ACDBE-DE43-B739-2D83-84CCD103D030}"/>
                  </a:ext>
                </a:extLst>
              </p:cNvPr>
              <p:cNvSpPr txBox="1"/>
              <p:nvPr/>
            </p:nvSpPr>
            <p:spPr>
              <a:xfrm>
                <a:off x="7728222" y="4302771"/>
                <a:ext cx="13399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Worn </a:t>
                </a:r>
              </a:p>
              <a:p>
                <a:pPr algn="ctr"/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panose="00000500000000000000" pitchFamily="2" charset="0"/>
                  </a:rPr>
                  <a:t>Belt</a:t>
                </a:r>
              </a:p>
            </p:txBody>
          </p:sp>
          <p:sp>
            <p:nvSpPr>
              <p:cNvPr id="349" name="TextBox 348">
                <a:extLst>
                  <a:ext uri="{FF2B5EF4-FFF2-40B4-BE49-F238E27FC236}">
                    <a16:creationId xmlns:a16="http://schemas.microsoft.com/office/drawing/2014/main" id="{A0E7EB04-5F65-AF3D-7B0D-BD8A8EFF7406}"/>
                  </a:ext>
                </a:extLst>
              </p:cNvPr>
              <p:cNvSpPr txBox="1"/>
              <p:nvPr/>
            </p:nvSpPr>
            <p:spPr>
              <a:xfrm>
                <a:off x="7844021" y="2303458"/>
                <a:ext cx="11083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</a:rPr>
                  <a:t>Why?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57" name="Group 356">
              <a:extLst>
                <a:ext uri="{FF2B5EF4-FFF2-40B4-BE49-F238E27FC236}">
                  <a16:creationId xmlns:a16="http://schemas.microsoft.com/office/drawing/2014/main" id="{8ED1F54A-04E1-66B9-D731-71BF95ADCADB}"/>
                </a:ext>
              </a:extLst>
            </p:cNvPr>
            <p:cNvGrpSpPr/>
            <p:nvPr/>
          </p:nvGrpSpPr>
          <p:grpSpPr>
            <a:xfrm>
              <a:off x="9921000" y="2303458"/>
              <a:ext cx="1818664" cy="2584088"/>
              <a:chOff x="9921000" y="2303458"/>
              <a:chExt cx="1818664" cy="2584088"/>
            </a:xfrm>
          </p:grpSpPr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57799693-D881-2AE0-6E28-C6D4B3AFAA12}"/>
                  </a:ext>
                </a:extLst>
              </p:cNvPr>
              <p:cNvSpPr/>
              <p:nvPr/>
            </p:nvSpPr>
            <p:spPr>
              <a:xfrm>
                <a:off x="10050215" y="2765416"/>
                <a:ext cx="1480912" cy="1366143"/>
              </a:xfrm>
              <a:custGeom>
                <a:avLst/>
                <a:gdLst>
                  <a:gd name="connsiteX0" fmla="*/ 1038834 w 1480912"/>
                  <a:gd name="connsiteY0" fmla="*/ 1365579 h 1366143"/>
                  <a:gd name="connsiteX1" fmla="*/ 800651 w 1480912"/>
                  <a:gd name="connsiteY1" fmla="*/ 1244636 h 1366143"/>
                  <a:gd name="connsiteX2" fmla="*/ 788926 w 1480912"/>
                  <a:gd name="connsiteY2" fmla="*/ 1229210 h 1366143"/>
                  <a:gd name="connsiteX3" fmla="*/ 704183 w 1480912"/>
                  <a:gd name="connsiteY3" fmla="*/ 1217917 h 1366143"/>
                  <a:gd name="connsiteX4" fmla="*/ 692872 w 1480912"/>
                  <a:gd name="connsiteY4" fmla="*/ 1229210 h 1366143"/>
                  <a:gd name="connsiteX5" fmla="*/ 681352 w 1480912"/>
                  <a:gd name="connsiteY5" fmla="*/ 1244430 h 1366143"/>
                  <a:gd name="connsiteX6" fmla="*/ 442345 w 1480912"/>
                  <a:gd name="connsiteY6" fmla="*/ 1365579 h 1366143"/>
                  <a:gd name="connsiteX7" fmla="*/ 236660 w 1480912"/>
                  <a:gd name="connsiteY7" fmla="*/ 1283305 h 1366143"/>
                  <a:gd name="connsiteX8" fmla="*/ 196346 w 1480912"/>
                  <a:gd name="connsiteY8" fmla="*/ 236899 h 1366143"/>
                  <a:gd name="connsiteX9" fmla="*/ 1242670 w 1480912"/>
                  <a:gd name="connsiteY9" fmla="*/ 196502 h 1366143"/>
                  <a:gd name="connsiteX10" fmla="*/ 1282983 w 1480912"/>
                  <a:gd name="connsiteY10" fmla="*/ 1242909 h 1366143"/>
                  <a:gd name="connsiteX11" fmla="*/ 1242670 w 1480912"/>
                  <a:gd name="connsiteY11" fmla="*/ 1283305 h 1366143"/>
                  <a:gd name="connsiteX12" fmla="*/ 1036984 w 1480912"/>
                  <a:gd name="connsiteY12" fmla="*/ 1365579 h 1366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0912" h="1366143">
                    <a:moveTo>
                      <a:pt x="1038834" y="1365579"/>
                    </a:moveTo>
                    <a:cubicBezTo>
                      <a:pt x="944837" y="1365353"/>
                      <a:pt x="856391" y="1320473"/>
                      <a:pt x="800651" y="1244636"/>
                    </a:cubicBezTo>
                    <a:lnTo>
                      <a:pt x="788926" y="1229210"/>
                    </a:lnTo>
                    <a:cubicBezTo>
                      <a:pt x="768563" y="1202677"/>
                      <a:pt x="730717" y="1197637"/>
                      <a:pt x="704183" y="1217917"/>
                    </a:cubicBezTo>
                    <a:cubicBezTo>
                      <a:pt x="699864" y="1221167"/>
                      <a:pt x="696161" y="1224973"/>
                      <a:pt x="692872" y="1229210"/>
                    </a:cubicBezTo>
                    <a:lnTo>
                      <a:pt x="681352" y="1244430"/>
                    </a:lnTo>
                    <a:cubicBezTo>
                      <a:pt x="625406" y="1320493"/>
                      <a:pt x="536754" y="1365476"/>
                      <a:pt x="442345" y="1365579"/>
                    </a:cubicBezTo>
                    <a:cubicBezTo>
                      <a:pt x="365831" y="1365332"/>
                      <a:pt x="292194" y="1335899"/>
                      <a:pt x="236660" y="1283305"/>
                    </a:cubicBezTo>
                    <a:cubicBezTo>
                      <a:pt x="-63435" y="1005506"/>
                      <a:pt x="-81536" y="537015"/>
                      <a:pt x="196346" y="236899"/>
                    </a:cubicBezTo>
                    <a:cubicBezTo>
                      <a:pt x="474022" y="-63196"/>
                      <a:pt x="942572" y="-81296"/>
                      <a:pt x="1242670" y="196502"/>
                    </a:cubicBezTo>
                    <a:cubicBezTo>
                      <a:pt x="1542765" y="474322"/>
                      <a:pt x="1560865" y="942792"/>
                      <a:pt x="1282983" y="1242909"/>
                    </a:cubicBezTo>
                    <a:cubicBezTo>
                      <a:pt x="1270025" y="1256895"/>
                      <a:pt x="1256655" y="1270367"/>
                      <a:pt x="1242670" y="1283305"/>
                    </a:cubicBezTo>
                    <a:cubicBezTo>
                      <a:pt x="1187133" y="1335919"/>
                      <a:pt x="1113499" y="1365353"/>
                      <a:pt x="1036984" y="1365579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98EE29E6-55F8-579D-DAF8-415254FBF718}"/>
                  </a:ext>
                </a:extLst>
              </p:cNvPr>
              <p:cNvSpPr/>
              <p:nvPr/>
            </p:nvSpPr>
            <p:spPr>
              <a:xfrm>
                <a:off x="10050215" y="2765416"/>
                <a:ext cx="1480912" cy="1366143"/>
              </a:xfrm>
              <a:custGeom>
                <a:avLst/>
                <a:gdLst>
                  <a:gd name="connsiteX0" fmla="*/ 1038834 w 1480912"/>
                  <a:gd name="connsiteY0" fmla="*/ 1365579 h 1366143"/>
                  <a:gd name="connsiteX1" fmla="*/ 800651 w 1480912"/>
                  <a:gd name="connsiteY1" fmla="*/ 1244636 h 1366143"/>
                  <a:gd name="connsiteX2" fmla="*/ 788926 w 1480912"/>
                  <a:gd name="connsiteY2" fmla="*/ 1229210 h 1366143"/>
                  <a:gd name="connsiteX3" fmla="*/ 704183 w 1480912"/>
                  <a:gd name="connsiteY3" fmla="*/ 1217917 h 1366143"/>
                  <a:gd name="connsiteX4" fmla="*/ 692872 w 1480912"/>
                  <a:gd name="connsiteY4" fmla="*/ 1229210 h 1366143"/>
                  <a:gd name="connsiteX5" fmla="*/ 681352 w 1480912"/>
                  <a:gd name="connsiteY5" fmla="*/ 1244430 h 1366143"/>
                  <a:gd name="connsiteX6" fmla="*/ 442345 w 1480912"/>
                  <a:gd name="connsiteY6" fmla="*/ 1365579 h 1366143"/>
                  <a:gd name="connsiteX7" fmla="*/ 236660 w 1480912"/>
                  <a:gd name="connsiteY7" fmla="*/ 1283305 h 1366143"/>
                  <a:gd name="connsiteX8" fmla="*/ 196346 w 1480912"/>
                  <a:gd name="connsiteY8" fmla="*/ 236899 h 1366143"/>
                  <a:gd name="connsiteX9" fmla="*/ 1242670 w 1480912"/>
                  <a:gd name="connsiteY9" fmla="*/ 196502 h 1366143"/>
                  <a:gd name="connsiteX10" fmla="*/ 1282983 w 1480912"/>
                  <a:gd name="connsiteY10" fmla="*/ 1242909 h 1366143"/>
                  <a:gd name="connsiteX11" fmla="*/ 1242670 w 1480912"/>
                  <a:gd name="connsiteY11" fmla="*/ 1283305 h 1366143"/>
                  <a:gd name="connsiteX12" fmla="*/ 1036984 w 1480912"/>
                  <a:gd name="connsiteY12" fmla="*/ 1365579 h 1366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0912" h="1366143">
                    <a:moveTo>
                      <a:pt x="1038834" y="1365579"/>
                    </a:moveTo>
                    <a:cubicBezTo>
                      <a:pt x="944837" y="1365353"/>
                      <a:pt x="856391" y="1320473"/>
                      <a:pt x="800651" y="1244636"/>
                    </a:cubicBezTo>
                    <a:lnTo>
                      <a:pt x="788926" y="1229210"/>
                    </a:lnTo>
                    <a:cubicBezTo>
                      <a:pt x="768563" y="1202677"/>
                      <a:pt x="730717" y="1197637"/>
                      <a:pt x="704183" y="1217917"/>
                    </a:cubicBezTo>
                    <a:cubicBezTo>
                      <a:pt x="699864" y="1221167"/>
                      <a:pt x="696161" y="1224973"/>
                      <a:pt x="692872" y="1229210"/>
                    </a:cubicBezTo>
                    <a:lnTo>
                      <a:pt x="681352" y="1244430"/>
                    </a:lnTo>
                    <a:cubicBezTo>
                      <a:pt x="625406" y="1320493"/>
                      <a:pt x="536754" y="1365476"/>
                      <a:pt x="442345" y="1365579"/>
                    </a:cubicBezTo>
                    <a:cubicBezTo>
                      <a:pt x="365831" y="1365332"/>
                      <a:pt x="292194" y="1335899"/>
                      <a:pt x="236660" y="1283305"/>
                    </a:cubicBezTo>
                    <a:cubicBezTo>
                      <a:pt x="-63435" y="1005506"/>
                      <a:pt x="-81536" y="537015"/>
                      <a:pt x="196346" y="236899"/>
                    </a:cubicBezTo>
                    <a:cubicBezTo>
                      <a:pt x="474022" y="-63196"/>
                      <a:pt x="942572" y="-81296"/>
                      <a:pt x="1242670" y="196502"/>
                    </a:cubicBezTo>
                    <a:cubicBezTo>
                      <a:pt x="1542765" y="474322"/>
                      <a:pt x="1560865" y="942792"/>
                      <a:pt x="1282983" y="1242909"/>
                    </a:cubicBezTo>
                    <a:cubicBezTo>
                      <a:pt x="1270025" y="1256895"/>
                      <a:pt x="1256655" y="1270367"/>
                      <a:pt x="1242670" y="1283305"/>
                    </a:cubicBezTo>
                    <a:cubicBezTo>
                      <a:pt x="1187133" y="1335919"/>
                      <a:pt x="1113499" y="1365353"/>
                      <a:pt x="1036984" y="1365579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8BF09E47-3AD6-B2B2-9064-BDA348D11359}"/>
                  </a:ext>
                </a:extLst>
              </p:cNvPr>
              <p:cNvSpPr/>
              <p:nvPr/>
            </p:nvSpPr>
            <p:spPr>
              <a:xfrm>
                <a:off x="10160348" y="2876877"/>
                <a:ext cx="1261734" cy="1146798"/>
              </a:xfrm>
              <a:custGeom>
                <a:avLst/>
                <a:gdLst>
                  <a:gd name="connsiteX0" fmla="*/ 629839 w 1261734"/>
                  <a:gd name="connsiteY0" fmla="*/ -564 h 1146798"/>
                  <a:gd name="connsiteX1" fmla="*/ 629839 w 1261734"/>
                  <a:gd name="connsiteY1" fmla="*/ -564 h 1146798"/>
                  <a:gd name="connsiteX2" fmla="*/ -792 w 1261734"/>
                  <a:gd name="connsiteY2" fmla="*/ 630850 h 1146798"/>
                  <a:gd name="connsiteX3" fmla="*/ 200985 w 1261734"/>
                  <a:gd name="connsiteY3" fmla="*/ 1093066 h 1146798"/>
                  <a:gd name="connsiteX4" fmla="*/ 465908 w 1261734"/>
                  <a:gd name="connsiteY4" fmla="*/ 1089570 h 1146798"/>
                  <a:gd name="connsiteX5" fmla="*/ 483597 w 1261734"/>
                  <a:gd name="connsiteY5" fmla="*/ 1068590 h 1146798"/>
                  <a:gd name="connsiteX6" fmla="*/ 495117 w 1261734"/>
                  <a:gd name="connsiteY6" fmla="*/ 1053163 h 1146798"/>
                  <a:gd name="connsiteX7" fmla="*/ 731655 w 1261734"/>
                  <a:gd name="connsiteY7" fmla="*/ 1020007 h 1146798"/>
                  <a:gd name="connsiteX8" fmla="*/ 764770 w 1261734"/>
                  <a:gd name="connsiteY8" fmla="*/ 1053163 h 1146798"/>
                  <a:gd name="connsiteX9" fmla="*/ 776493 w 1261734"/>
                  <a:gd name="connsiteY9" fmla="*/ 1068590 h 1146798"/>
                  <a:gd name="connsiteX10" fmla="*/ 1038125 w 1261734"/>
                  <a:gd name="connsiteY10" fmla="*/ 1110715 h 1146798"/>
                  <a:gd name="connsiteX11" fmla="*/ 1059106 w 1261734"/>
                  <a:gd name="connsiteY11" fmla="*/ 1093066 h 1146798"/>
                  <a:gd name="connsiteX12" fmla="*/ 1092427 w 1261734"/>
                  <a:gd name="connsiteY12" fmla="*/ 201255 h 1146798"/>
                  <a:gd name="connsiteX13" fmla="*/ 629839 w 1261734"/>
                  <a:gd name="connsiteY13" fmla="*/ -564 h 1146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1734" h="1146798">
                    <a:moveTo>
                      <a:pt x="629839" y="-564"/>
                    </a:moveTo>
                    <a:lnTo>
                      <a:pt x="629839" y="-564"/>
                    </a:lnTo>
                    <a:cubicBezTo>
                      <a:pt x="281409" y="-359"/>
                      <a:pt x="-998" y="282336"/>
                      <a:pt x="-792" y="630850"/>
                    </a:cubicBezTo>
                    <a:cubicBezTo>
                      <a:pt x="-792" y="806279"/>
                      <a:pt x="72431" y="973749"/>
                      <a:pt x="200985" y="1093066"/>
                    </a:cubicBezTo>
                    <a:cubicBezTo>
                      <a:pt x="275031" y="1165262"/>
                      <a:pt x="393712" y="1163699"/>
                      <a:pt x="465908" y="1089570"/>
                    </a:cubicBezTo>
                    <a:cubicBezTo>
                      <a:pt x="472286" y="1083029"/>
                      <a:pt x="478249" y="1076015"/>
                      <a:pt x="483597" y="1068590"/>
                    </a:cubicBezTo>
                    <a:lnTo>
                      <a:pt x="495117" y="1053163"/>
                    </a:lnTo>
                    <a:cubicBezTo>
                      <a:pt x="551268" y="978705"/>
                      <a:pt x="657197" y="963855"/>
                      <a:pt x="731655" y="1020007"/>
                    </a:cubicBezTo>
                    <a:cubicBezTo>
                      <a:pt x="744202" y="1029469"/>
                      <a:pt x="755307" y="1040617"/>
                      <a:pt x="764770" y="1053163"/>
                    </a:cubicBezTo>
                    <a:lnTo>
                      <a:pt x="776493" y="1068590"/>
                    </a:lnTo>
                    <a:cubicBezTo>
                      <a:pt x="837172" y="1152468"/>
                      <a:pt x="954206" y="1171330"/>
                      <a:pt x="1038125" y="1110715"/>
                    </a:cubicBezTo>
                    <a:cubicBezTo>
                      <a:pt x="1045532" y="1105347"/>
                      <a:pt x="1052525" y="1099443"/>
                      <a:pt x="1059106" y="1093066"/>
                    </a:cubicBezTo>
                    <a:cubicBezTo>
                      <a:pt x="1314568" y="856014"/>
                      <a:pt x="1329583" y="456736"/>
                      <a:pt x="1092427" y="201255"/>
                    </a:cubicBezTo>
                    <a:cubicBezTo>
                      <a:pt x="973130" y="72557"/>
                      <a:pt x="805496" y="-585"/>
                      <a:pt x="629839" y="-56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5200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0" scaled="1"/>
              </a:gradFill>
              <a:ln w="1445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000F6F29-3DF7-A69A-A40B-79F38731CD3A}"/>
                  </a:ext>
                </a:extLst>
              </p:cNvPr>
              <p:cNvSpPr/>
              <p:nvPr/>
            </p:nvSpPr>
            <p:spPr>
              <a:xfrm>
                <a:off x="10323811" y="3045627"/>
                <a:ext cx="934691" cy="777229"/>
              </a:xfrm>
              <a:custGeom>
                <a:avLst/>
                <a:gdLst>
                  <a:gd name="connsiteX0" fmla="*/ 933900 w 934691"/>
                  <a:gd name="connsiteY0" fmla="*/ 466665 h 777229"/>
                  <a:gd name="connsiteX1" fmla="*/ 856974 w 934691"/>
                  <a:gd name="connsiteY1" fmla="*/ 723155 h 777229"/>
                  <a:gd name="connsiteX2" fmla="*/ 693866 w 934691"/>
                  <a:gd name="connsiteY2" fmla="*/ 757382 h 777229"/>
                  <a:gd name="connsiteX3" fmla="*/ 664246 w 934691"/>
                  <a:gd name="connsiteY3" fmla="*/ 729738 h 777229"/>
                  <a:gd name="connsiteX4" fmla="*/ 661572 w 934691"/>
                  <a:gd name="connsiteY4" fmla="*/ 726035 h 777229"/>
                  <a:gd name="connsiteX5" fmla="*/ 663219 w 934691"/>
                  <a:gd name="connsiteY5" fmla="*/ 615376 h 777229"/>
                  <a:gd name="connsiteX6" fmla="*/ 615087 w 934691"/>
                  <a:gd name="connsiteY6" fmla="*/ 269639 h 777229"/>
                  <a:gd name="connsiteX7" fmla="*/ 269330 w 934691"/>
                  <a:gd name="connsiteY7" fmla="*/ 317770 h 777229"/>
                  <a:gd name="connsiteX8" fmla="*/ 270154 w 934691"/>
                  <a:gd name="connsiteY8" fmla="*/ 616405 h 777229"/>
                  <a:gd name="connsiteX9" fmla="*/ 273649 w 934691"/>
                  <a:gd name="connsiteY9" fmla="*/ 722538 h 777229"/>
                  <a:gd name="connsiteX10" fmla="*/ 268713 w 934691"/>
                  <a:gd name="connsiteY10" fmla="*/ 729738 h 777229"/>
                  <a:gd name="connsiteX11" fmla="*/ 103752 w 934691"/>
                  <a:gd name="connsiteY11" fmla="*/ 752917 h 777229"/>
                  <a:gd name="connsiteX12" fmla="*/ 75985 w 934691"/>
                  <a:gd name="connsiteY12" fmla="*/ 723361 h 777229"/>
                  <a:gd name="connsiteX13" fmla="*/ 210093 w 934691"/>
                  <a:gd name="connsiteY13" fmla="*/ 76212 h 777229"/>
                  <a:gd name="connsiteX14" fmla="*/ 857180 w 934691"/>
                  <a:gd name="connsiteY14" fmla="*/ 210257 h 777229"/>
                  <a:gd name="connsiteX15" fmla="*/ 933900 w 934691"/>
                  <a:gd name="connsiteY15" fmla="*/ 466665 h 777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4691" h="777229">
                    <a:moveTo>
                      <a:pt x="933900" y="466665"/>
                    </a:moveTo>
                    <a:cubicBezTo>
                      <a:pt x="933694" y="557805"/>
                      <a:pt x="906956" y="646928"/>
                      <a:pt x="856974" y="723155"/>
                    </a:cubicBezTo>
                    <a:cubicBezTo>
                      <a:pt x="821390" y="777661"/>
                      <a:pt x="748373" y="792985"/>
                      <a:pt x="693866" y="757382"/>
                    </a:cubicBezTo>
                    <a:cubicBezTo>
                      <a:pt x="682552" y="749956"/>
                      <a:pt x="672474" y="740597"/>
                      <a:pt x="664246" y="729738"/>
                    </a:cubicBezTo>
                    <a:lnTo>
                      <a:pt x="661572" y="726035"/>
                    </a:lnTo>
                    <a:cubicBezTo>
                      <a:pt x="637097" y="692981"/>
                      <a:pt x="637920" y="647689"/>
                      <a:pt x="663219" y="615376"/>
                    </a:cubicBezTo>
                    <a:cubicBezTo>
                      <a:pt x="745493" y="506609"/>
                      <a:pt x="723895" y="351830"/>
                      <a:pt x="615087" y="269639"/>
                    </a:cubicBezTo>
                    <a:cubicBezTo>
                      <a:pt x="506281" y="187467"/>
                      <a:pt x="351605" y="209003"/>
                      <a:pt x="269330" y="317770"/>
                    </a:cubicBezTo>
                    <a:cubicBezTo>
                      <a:pt x="202482" y="406193"/>
                      <a:pt x="202894" y="528330"/>
                      <a:pt x="270154" y="616405"/>
                    </a:cubicBezTo>
                    <a:cubicBezTo>
                      <a:pt x="294217" y="647319"/>
                      <a:pt x="295453" y="690122"/>
                      <a:pt x="273649" y="722538"/>
                    </a:cubicBezTo>
                    <a:lnTo>
                      <a:pt x="268713" y="729738"/>
                    </a:lnTo>
                    <a:cubicBezTo>
                      <a:pt x="229632" y="781714"/>
                      <a:pt x="155585" y="792101"/>
                      <a:pt x="103752" y="752917"/>
                    </a:cubicBezTo>
                    <a:cubicBezTo>
                      <a:pt x="92853" y="744752"/>
                      <a:pt x="83389" y="734735"/>
                      <a:pt x="75985" y="723361"/>
                    </a:cubicBezTo>
                    <a:cubicBezTo>
                      <a:pt x="-65733" y="507637"/>
                      <a:pt x="-5672" y="217908"/>
                      <a:pt x="210093" y="76212"/>
                    </a:cubicBezTo>
                    <a:cubicBezTo>
                      <a:pt x="425651" y="-65486"/>
                      <a:pt x="715462" y="-5466"/>
                      <a:pt x="857180" y="210257"/>
                    </a:cubicBezTo>
                    <a:cubicBezTo>
                      <a:pt x="907162" y="286422"/>
                      <a:pt x="933900" y="375546"/>
                      <a:pt x="933900" y="466665"/>
                    </a:cubicBezTo>
                    <a:close/>
                  </a:path>
                </a:pathLst>
              </a:custGeom>
              <a:solidFill>
                <a:srgbClr val="ECF0F3"/>
              </a:solidFill>
              <a:ln w="20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35DDC50A-40C9-35F5-FE84-3E9498BA93F2}"/>
                  </a:ext>
                </a:extLst>
              </p:cNvPr>
              <p:cNvSpPr txBox="1"/>
              <p:nvPr/>
            </p:nvSpPr>
            <p:spPr>
              <a:xfrm>
                <a:off x="10565844" y="3320214"/>
                <a:ext cx="442750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579" b="1" spc="0" baseline="0">
                    <a:ln/>
                    <a:solidFill>
                      <a:srgbClr val="ECF0F3"/>
                    </a:solidFill>
                    <a:latin typeface="Montserrat" panose="00000500000000000000" pitchFamily="2" charset="0"/>
                    <a:sym typeface="Montserrat ExtraBold"/>
                    <a:rtl val="0"/>
                  </a:rPr>
                  <a:t>05</a:t>
                </a:r>
              </a:p>
            </p:txBody>
          </p:sp>
          <p:sp>
            <p:nvSpPr>
              <p:cNvPr id="350" name="TextBox 349">
                <a:extLst>
                  <a:ext uri="{FF2B5EF4-FFF2-40B4-BE49-F238E27FC236}">
                    <a16:creationId xmlns:a16="http://schemas.microsoft.com/office/drawing/2014/main" id="{FDE2FC56-465C-0A9C-1F8E-A67D4ADA340F}"/>
                  </a:ext>
                </a:extLst>
              </p:cNvPr>
              <p:cNvSpPr txBox="1"/>
              <p:nvPr/>
            </p:nvSpPr>
            <p:spPr>
              <a:xfrm>
                <a:off x="10160348" y="2303458"/>
                <a:ext cx="11083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</a:rPr>
                  <a:t>Why?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51" name="TextBox 350">
                <a:extLst>
                  <a:ext uri="{FF2B5EF4-FFF2-40B4-BE49-F238E27FC236}">
                    <a16:creationId xmlns:a16="http://schemas.microsoft.com/office/drawing/2014/main" id="{62AD9D0D-89BA-27EC-AC7F-61DA9BE33DA3}"/>
                  </a:ext>
                </a:extLst>
              </p:cNvPr>
              <p:cNvSpPr txBox="1"/>
              <p:nvPr/>
            </p:nvSpPr>
            <p:spPr>
              <a:xfrm>
                <a:off x="9921000" y="4302771"/>
                <a:ext cx="181866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</a:rPr>
                  <a:t>Didn’t Know To Change Belt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2227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extBox 470">
            <a:extLst>
              <a:ext uri="{FF2B5EF4-FFF2-40B4-BE49-F238E27FC236}">
                <a16:creationId xmlns:a16="http://schemas.microsoft.com/office/drawing/2014/main" id="{3002D1E7-287A-17A2-9E8B-B4487ECC949F}"/>
              </a:ext>
            </a:extLst>
          </p:cNvPr>
          <p:cNvSpPr txBox="1"/>
          <p:nvPr/>
        </p:nvSpPr>
        <p:spPr>
          <a:xfrm>
            <a:off x="0" y="44752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941" name="Group 940">
            <a:extLst>
              <a:ext uri="{FF2B5EF4-FFF2-40B4-BE49-F238E27FC236}">
                <a16:creationId xmlns:a16="http://schemas.microsoft.com/office/drawing/2014/main" id="{BDA476A6-5DA1-F4E6-7684-ED3541DF7766}"/>
              </a:ext>
            </a:extLst>
          </p:cNvPr>
          <p:cNvGrpSpPr/>
          <p:nvPr/>
        </p:nvGrpSpPr>
        <p:grpSpPr>
          <a:xfrm>
            <a:off x="800100" y="1734810"/>
            <a:ext cx="10591800" cy="4167922"/>
            <a:chOff x="763919" y="1376091"/>
            <a:chExt cx="10664162" cy="4196397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942" name="Group 941">
              <a:extLst>
                <a:ext uri="{FF2B5EF4-FFF2-40B4-BE49-F238E27FC236}">
                  <a16:creationId xmlns:a16="http://schemas.microsoft.com/office/drawing/2014/main" id="{0036856B-FDA5-F5F8-406B-2C64CBE813FB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245" name="Google Shape;9147;p73">
                <a:extLst>
                  <a:ext uri="{FF2B5EF4-FFF2-40B4-BE49-F238E27FC236}">
                    <a16:creationId xmlns:a16="http://schemas.microsoft.com/office/drawing/2014/main" id="{5AF7AF45-83A1-2C53-EAFE-49C4F2CEAA96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406" name="Google Shape;9148;p73">
                  <a:extLst>
                    <a:ext uri="{FF2B5EF4-FFF2-40B4-BE49-F238E27FC236}">
                      <a16:creationId xmlns:a16="http://schemas.microsoft.com/office/drawing/2014/main" id="{D040CDA4-C2A7-BE88-7CAD-CC231F0CAC58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07" name="Google Shape;9149;p73">
                  <a:extLst>
                    <a:ext uri="{FF2B5EF4-FFF2-40B4-BE49-F238E27FC236}">
                      <a16:creationId xmlns:a16="http://schemas.microsoft.com/office/drawing/2014/main" id="{6D6CBD8F-294C-8821-08E5-74119AAF618D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8" name="Google Shape;9150;p73">
                  <a:extLst>
                    <a:ext uri="{FF2B5EF4-FFF2-40B4-BE49-F238E27FC236}">
                      <a16:creationId xmlns:a16="http://schemas.microsoft.com/office/drawing/2014/main" id="{0FA48088-B086-92E3-56B7-12EFF653F5D7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9" name="Google Shape;9151;p73">
                  <a:extLst>
                    <a:ext uri="{FF2B5EF4-FFF2-40B4-BE49-F238E27FC236}">
                      <a16:creationId xmlns:a16="http://schemas.microsoft.com/office/drawing/2014/main" id="{EC7E9B5B-CC4E-ABBB-E499-F8931C8CED75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46" name="Google Shape;9152;p73">
                <a:extLst>
                  <a:ext uri="{FF2B5EF4-FFF2-40B4-BE49-F238E27FC236}">
                    <a16:creationId xmlns:a16="http://schemas.microsoft.com/office/drawing/2014/main" id="{6B858D38-CB98-237D-2F27-7AC37CD9DF24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403" name="Google Shape;9153;p73">
                  <a:extLst>
                    <a:ext uri="{FF2B5EF4-FFF2-40B4-BE49-F238E27FC236}">
                      <a16:creationId xmlns:a16="http://schemas.microsoft.com/office/drawing/2014/main" id="{E00B217B-4AEA-7B01-C754-51F983D5171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4" name="Google Shape;9154;p73">
                  <a:extLst>
                    <a:ext uri="{FF2B5EF4-FFF2-40B4-BE49-F238E27FC236}">
                      <a16:creationId xmlns:a16="http://schemas.microsoft.com/office/drawing/2014/main" id="{DF25FF2F-C52C-F90F-1E9A-6CEE84F905F4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5" name="Google Shape;9155;p73">
                  <a:extLst>
                    <a:ext uri="{FF2B5EF4-FFF2-40B4-BE49-F238E27FC236}">
                      <a16:creationId xmlns:a16="http://schemas.microsoft.com/office/drawing/2014/main" id="{730906FB-9F24-D9AB-8FC6-D078DBE686BF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47" name="Google Shape;9156;p73">
                <a:extLst>
                  <a:ext uri="{FF2B5EF4-FFF2-40B4-BE49-F238E27FC236}">
                    <a16:creationId xmlns:a16="http://schemas.microsoft.com/office/drawing/2014/main" id="{9DC9A0DA-9C89-5FF5-3B32-6EBDBC790322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48" name="Google Shape;9157;p73">
                <a:extLst>
                  <a:ext uri="{FF2B5EF4-FFF2-40B4-BE49-F238E27FC236}">
                    <a16:creationId xmlns:a16="http://schemas.microsoft.com/office/drawing/2014/main" id="{4E44E3A5-3C77-4B01-0BA0-3358D8BE77E2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401" name="Google Shape;9158;p73">
                  <a:extLst>
                    <a:ext uri="{FF2B5EF4-FFF2-40B4-BE49-F238E27FC236}">
                      <a16:creationId xmlns:a16="http://schemas.microsoft.com/office/drawing/2014/main" id="{E484A44F-837F-E549-8E49-B6C377062B27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2" name="Google Shape;9159;p73">
                  <a:extLst>
                    <a:ext uri="{FF2B5EF4-FFF2-40B4-BE49-F238E27FC236}">
                      <a16:creationId xmlns:a16="http://schemas.microsoft.com/office/drawing/2014/main" id="{2E45B671-736E-3C0A-3F7D-80B4D2F52F7E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49" name="Google Shape;9160;p73">
                <a:extLst>
                  <a:ext uri="{FF2B5EF4-FFF2-40B4-BE49-F238E27FC236}">
                    <a16:creationId xmlns:a16="http://schemas.microsoft.com/office/drawing/2014/main" id="{3CB7DA6D-2FB5-732C-BF4F-3A200EC60AFB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399" name="Google Shape;9161;p73">
                  <a:extLst>
                    <a:ext uri="{FF2B5EF4-FFF2-40B4-BE49-F238E27FC236}">
                      <a16:creationId xmlns:a16="http://schemas.microsoft.com/office/drawing/2014/main" id="{9AC57A92-6CE9-749A-0F63-356310F32A1D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0" name="Google Shape;9162;p73">
                  <a:extLst>
                    <a:ext uri="{FF2B5EF4-FFF2-40B4-BE49-F238E27FC236}">
                      <a16:creationId xmlns:a16="http://schemas.microsoft.com/office/drawing/2014/main" id="{8683F11E-27D6-C073-B2C7-C086FA8C91FC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50" name="Google Shape;9163;p73">
                <a:extLst>
                  <a:ext uri="{FF2B5EF4-FFF2-40B4-BE49-F238E27FC236}">
                    <a16:creationId xmlns:a16="http://schemas.microsoft.com/office/drawing/2014/main" id="{8A484FEE-486C-2611-E8BF-879F39B7E68F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51" name="Google Shape;9164;p73">
                <a:extLst>
                  <a:ext uri="{FF2B5EF4-FFF2-40B4-BE49-F238E27FC236}">
                    <a16:creationId xmlns:a16="http://schemas.microsoft.com/office/drawing/2014/main" id="{0658803E-41C1-C533-7557-E38C7CD69EAB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396" name="Google Shape;9165;p73">
                  <a:extLst>
                    <a:ext uri="{FF2B5EF4-FFF2-40B4-BE49-F238E27FC236}">
                      <a16:creationId xmlns:a16="http://schemas.microsoft.com/office/drawing/2014/main" id="{D0585933-0E87-8AF8-43CE-E568964DD192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7" name="Google Shape;9166;p73">
                  <a:extLst>
                    <a:ext uri="{FF2B5EF4-FFF2-40B4-BE49-F238E27FC236}">
                      <a16:creationId xmlns:a16="http://schemas.microsoft.com/office/drawing/2014/main" id="{9A5E72F3-5200-5749-DD26-17A775E6B300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8" name="Google Shape;9167;p73">
                  <a:extLst>
                    <a:ext uri="{FF2B5EF4-FFF2-40B4-BE49-F238E27FC236}">
                      <a16:creationId xmlns:a16="http://schemas.microsoft.com/office/drawing/2014/main" id="{109333E3-F1D9-241F-315D-8EBDFCFF75A6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52" name="Google Shape;9168;p73">
                <a:extLst>
                  <a:ext uri="{FF2B5EF4-FFF2-40B4-BE49-F238E27FC236}">
                    <a16:creationId xmlns:a16="http://schemas.microsoft.com/office/drawing/2014/main" id="{E3728A8D-8562-73DA-A855-2B60784DD05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3" name="Google Shape;9169;p73">
                <a:extLst>
                  <a:ext uri="{FF2B5EF4-FFF2-40B4-BE49-F238E27FC236}">
                    <a16:creationId xmlns:a16="http://schemas.microsoft.com/office/drawing/2014/main" id="{28ADD7FF-48A1-0BE6-B354-195DDD361D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4" name="Google Shape;9170;p73">
                <a:extLst>
                  <a:ext uri="{FF2B5EF4-FFF2-40B4-BE49-F238E27FC236}">
                    <a16:creationId xmlns:a16="http://schemas.microsoft.com/office/drawing/2014/main" id="{1DF99E09-0BEB-02E3-2A75-6AA2A64C8E95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5" name="Google Shape;9171;p73">
                <a:extLst>
                  <a:ext uri="{FF2B5EF4-FFF2-40B4-BE49-F238E27FC236}">
                    <a16:creationId xmlns:a16="http://schemas.microsoft.com/office/drawing/2014/main" id="{2675AC89-CA80-085D-AED1-5FF95479F9A3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56" name="Google Shape;9172;p73">
                <a:extLst>
                  <a:ext uri="{FF2B5EF4-FFF2-40B4-BE49-F238E27FC236}">
                    <a16:creationId xmlns:a16="http://schemas.microsoft.com/office/drawing/2014/main" id="{DEB3D9B5-F9BD-6454-A2E2-6B964CB17FB3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392" name="Google Shape;9173;p73">
                  <a:extLst>
                    <a:ext uri="{FF2B5EF4-FFF2-40B4-BE49-F238E27FC236}">
                      <a16:creationId xmlns:a16="http://schemas.microsoft.com/office/drawing/2014/main" id="{6ED0CE6D-5E04-2176-980E-DFED5EB9DD35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3" name="Google Shape;9174;p73">
                  <a:extLst>
                    <a:ext uri="{FF2B5EF4-FFF2-40B4-BE49-F238E27FC236}">
                      <a16:creationId xmlns:a16="http://schemas.microsoft.com/office/drawing/2014/main" id="{A6368E96-6235-EB9D-84C7-10DD02D47C25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4" name="Google Shape;9175;p73">
                  <a:extLst>
                    <a:ext uri="{FF2B5EF4-FFF2-40B4-BE49-F238E27FC236}">
                      <a16:creationId xmlns:a16="http://schemas.microsoft.com/office/drawing/2014/main" id="{9246003D-E69B-0D94-5E71-ADFC1857772A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5" name="Google Shape;9176;p73">
                  <a:extLst>
                    <a:ext uri="{FF2B5EF4-FFF2-40B4-BE49-F238E27FC236}">
                      <a16:creationId xmlns:a16="http://schemas.microsoft.com/office/drawing/2014/main" id="{7B42C850-0DA9-A6BD-6802-7A83FDB316EC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7" name="Google Shape;9177;p73">
                <a:extLst>
                  <a:ext uri="{FF2B5EF4-FFF2-40B4-BE49-F238E27FC236}">
                    <a16:creationId xmlns:a16="http://schemas.microsoft.com/office/drawing/2014/main" id="{224A8379-8BB4-7617-297D-83D4128EAF12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390" name="Google Shape;9178;p73">
                  <a:extLst>
                    <a:ext uri="{FF2B5EF4-FFF2-40B4-BE49-F238E27FC236}">
                      <a16:creationId xmlns:a16="http://schemas.microsoft.com/office/drawing/2014/main" id="{6B2D2EEF-5839-BF50-055D-9C99FD53D5BB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1" name="Google Shape;9179;p73">
                  <a:extLst>
                    <a:ext uri="{FF2B5EF4-FFF2-40B4-BE49-F238E27FC236}">
                      <a16:creationId xmlns:a16="http://schemas.microsoft.com/office/drawing/2014/main" id="{8D857AC9-8160-CCB3-A13B-B4D788B48E33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8" name="Google Shape;9180;p73">
                <a:extLst>
                  <a:ext uri="{FF2B5EF4-FFF2-40B4-BE49-F238E27FC236}">
                    <a16:creationId xmlns:a16="http://schemas.microsoft.com/office/drawing/2014/main" id="{10C5C59A-352B-6410-5722-686D25EE0C13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387" name="Google Shape;9181;p73">
                  <a:extLst>
                    <a:ext uri="{FF2B5EF4-FFF2-40B4-BE49-F238E27FC236}">
                      <a16:creationId xmlns:a16="http://schemas.microsoft.com/office/drawing/2014/main" id="{59983E45-9997-73EF-2411-4A466271E640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8" name="Google Shape;9182;p73">
                  <a:extLst>
                    <a:ext uri="{FF2B5EF4-FFF2-40B4-BE49-F238E27FC236}">
                      <a16:creationId xmlns:a16="http://schemas.microsoft.com/office/drawing/2014/main" id="{857B588B-46A4-84E6-231A-95174E4B13A6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9" name="Google Shape;9183;p73">
                  <a:extLst>
                    <a:ext uri="{FF2B5EF4-FFF2-40B4-BE49-F238E27FC236}">
                      <a16:creationId xmlns:a16="http://schemas.microsoft.com/office/drawing/2014/main" id="{430B4640-702A-87AE-E589-E255E4E0A3EF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9" name="Google Shape;9184;p73">
                <a:extLst>
                  <a:ext uri="{FF2B5EF4-FFF2-40B4-BE49-F238E27FC236}">
                    <a16:creationId xmlns:a16="http://schemas.microsoft.com/office/drawing/2014/main" id="{0563C24A-CD29-471B-10AF-33ACBEADCF1C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385" name="Google Shape;9185;p73">
                  <a:extLst>
                    <a:ext uri="{FF2B5EF4-FFF2-40B4-BE49-F238E27FC236}">
                      <a16:creationId xmlns:a16="http://schemas.microsoft.com/office/drawing/2014/main" id="{D7866397-6DFF-0204-A86F-CB83FEA077B8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6" name="Google Shape;9186;p73">
                  <a:extLst>
                    <a:ext uri="{FF2B5EF4-FFF2-40B4-BE49-F238E27FC236}">
                      <a16:creationId xmlns:a16="http://schemas.microsoft.com/office/drawing/2014/main" id="{703D3418-3FD1-72D1-AEDE-5AF9D5798DAB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0" name="Google Shape;9187;p73">
                <a:extLst>
                  <a:ext uri="{FF2B5EF4-FFF2-40B4-BE49-F238E27FC236}">
                    <a16:creationId xmlns:a16="http://schemas.microsoft.com/office/drawing/2014/main" id="{F6C3521A-A971-CBE5-C117-C9073160865B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61" name="Google Shape;9188;p73">
                <a:extLst>
                  <a:ext uri="{FF2B5EF4-FFF2-40B4-BE49-F238E27FC236}">
                    <a16:creationId xmlns:a16="http://schemas.microsoft.com/office/drawing/2014/main" id="{C7F03573-9B40-07C3-CAE2-14369020B670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380" name="Google Shape;9189;p73">
                  <a:extLst>
                    <a:ext uri="{FF2B5EF4-FFF2-40B4-BE49-F238E27FC236}">
                      <a16:creationId xmlns:a16="http://schemas.microsoft.com/office/drawing/2014/main" id="{4015CF0D-5DA3-FBB3-E79D-DB36045A39E3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1" name="Google Shape;9190;p73">
                  <a:extLst>
                    <a:ext uri="{FF2B5EF4-FFF2-40B4-BE49-F238E27FC236}">
                      <a16:creationId xmlns:a16="http://schemas.microsoft.com/office/drawing/2014/main" id="{636BB005-958E-D9EA-2FCB-472DD545AFD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2" name="Google Shape;9191;p73">
                  <a:extLst>
                    <a:ext uri="{FF2B5EF4-FFF2-40B4-BE49-F238E27FC236}">
                      <a16:creationId xmlns:a16="http://schemas.microsoft.com/office/drawing/2014/main" id="{339A3CD5-F0CD-1C7C-1F8B-76497BE233C4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3" name="Google Shape;9192;p73">
                  <a:extLst>
                    <a:ext uri="{FF2B5EF4-FFF2-40B4-BE49-F238E27FC236}">
                      <a16:creationId xmlns:a16="http://schemas.microsoft.com/office/drawing/2014/main" id="{E92BF924-B106-2BE1-60EF-5ADC6532EC1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4" name="Google Shape;9193;p73">
                  <a:extLst>
                    <a:ext uri="{FF2B5EF4-FFF2-40B4-BE49-F238E27FC236}">
                      <a16:creationId xmlns:a16="http://schemas.microsoft.com/office/drawing/2014/main" id="{B5DE5183-92DE-AC9F-334E-199BC995B31B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2" name="Google Shape;9194;p73">
                <a:extLst>
                  <a:ext uri="{FF2B5EF4-FFF2-40B4-BE49-F238E27FC236}">
                    <a16:creationId xmlns:a16="http://schemas.microsoft.com/office/drawing/2014/main" id="{A2C0FCC4-91E5-89D9-1BE3-B0A01FE54F14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3" name="Google Shape;9195;p73">
                <a:extLst>
                  <a:ext uri="{FF2B5EF4-FFF2-40B4-BE49-F238E27FC236}">
                    <a16:creationId xmlns:a16="http://schemas.microsoft.com/office/drawing/2014/main" id="{6FE19F54-DBE5-3994-064C-9E4273CD23A5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64" name="Google Shape;9196;p73">
                <a:extLst>
                  <a:ext uri="{FF2B5EF4-FFF2-40B4-BE49-F238E27FC236}">
                    <a16:creationId xmlns:a16="http://schemas.microsoft.com/office/drawing/2014/main" id="{B51552E7-141B-A571-FE77-1BEB158BC05F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376" name="Google Shape;9197;p73">
                  <a:extLst>
                    <a:ext uri="{FF2B5EF4-FFF2-40B4-BE49-F238E27FC236}">
                      <a16:creationId xmlns:a16="http://schemas.microsoft.com/office/drawing/2014/main" id="{03FE8757-8DF2-E3C2-AA9A-7D1387FE67C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7" name="Google Shape;9198;p73">
                  <a:extLst>
                    <a:ext uri="{FF2B5EF4-FFF2-40B4-BE49-F238E27FC236}">
                      <a16:creationId xmlns:a16="http://schemas.microsoft.com/office/drawing/2014/main" id="{2519A7CD-D540-C4D9-5EB4-E03082D609ED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8" name="Google Shape;9199;p73">
                  <a:extLst>
                    <a:ext uri="{FF2B5EF4-FFF2-40B4-BE49-F238E27FC236}">
                      <a16:creationId xmlns:a16="http://schemas.microsoft.com/office/drawing/2014/main" id="{8075C58C-680D-E95E-AC11-863DF490ECAC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9" name="Google Shape;9200;p73">
                  <a:extLst>
                    <a:ext uri="{FF2B5EF4-FFF2-40B4-BE49-F238E27FC236}">
                      <a16:creationId xmlns:a16="http://schemas.microsoft.com/office/drawing/2014/main" id="{63BC5702-EE27-F1AF-17BA-057083F73770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65" name="Google Shape;9201;p73">
                <a:extLst>
                  <a:ext uri="{FF2B5EF4-FFF2-40B4-BE49-F238E27FC236}">
                    <a16:creationId xmlns:a16="http://schemas.microsoft.com/office/drawing/2014/main" id="{8288E795-ED8A-EF55-CDB6-098E74169336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374" name="Google Shape;9202;p73">
                  <a:extLst>
                    <a:ext uri="{FF2B5EF4-FFF2-40B4-BE49-F238E27FC236}">
                      <a16:creationId xmlns:a16="http://schemas.microsoft.com/office/drawing/2014/main" id="{09B86571-789C-9B92-1244-EE64A100C8EB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5" name="Google Shape;9203;p73">
                  <a:extLst>
                    <a:ext uri="{FF2B5EF4-FFF2-40B4-BE49-F238E27FC236}">
                      <a16:creationId xmlns:a16="http://schemas.microsoft.com/office/drawing/2014/main" id="{7B81EF3D-DC90-599F-38ED-129EBDF8395D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6" name="Google Shape;9204;p73">
                <a:extLst>
                  <a:ext uri="{FF2B5EF4-FFF2-40B4-BE49-F238E27FC236}">
                    <a16:creationId xmlns:a16="http://schemas.microsoft.com/office/drawing/2014/main" id="{9D2ECA1A-B48F-9DD0-C753-7B106C07207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67" name="Google Shape;9205;p73">
                <a:extLst>
                  <a:ext uri="{FF2B5EF4-FFF2-40B4-BE49-F238E27FC236}">
                    <a16:creationId xmlns:a16="http://schemas.microsoft.com/office/drawing/2014/main" id="{080BA78D-32B4-E4E1-3F29-7BA3993D5FF3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370" name="Google Shape;9206;p73">
                  <a:extLst>
                    <a:ext uri="{FF2B5EF4-FFF2-40B4-BE49-F238E27FC236}">
                      <a16:creationId xmlns:a16="http://schemas.microsoft.com/office/drawing/2014/main" id="{B63C3660-006F-72CC-5DFD-AAB260042A50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1" name="Google Shape;9207;p73">
                  <a:extLst>
                    <a:ext uri="{FF2B5EF4-FFF2-40B4-BE49-F238E27FC236}">
                      <a16:creationId xmlns:a16="http://schemas.microsoft.com/office/drawing/2014/main" id="{F7E37A7A-2AF3-70CC-9987-B25325AC17BA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2" name="Google Shape;9208;p73">
                  <a:extLst>
                    <a:ext uri="{FF2B5EF4-FFF2-40B4-BE49-F238E27FC236}">
                      <a16:creationId xmlns:a16="http://schemas.microsoft.com/office/drawing/2014/main" id="{E6248EE4-3B29-2A7C-01E0-6A753A9C9C83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3" name="Google Shape;9209;p73">
                  <a:extLst>
                    <a:ext uri="{FF2B5EF4-FFF2-40B4-BE49-F238E27FC236}">
                      <a16:creationId xmlns:a16="http://schemas.microsoft.com/office/drawing/2014/main" id="{D355929A-1B0A-7441-ED6C-6AA222DD42CE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8" name="Google Shape;9210;p73">
                <a:extLst>
                  <a:ext uri="{FF2B5EF4-FFF2-40B4-BE49-F238E27FC236}">
                    <a16:creationId xmlns:a16="http://schemas.microsoft.com/office/drawing/2014/main" id="{D9D46FFF-88EF-8CB9-1292-57B332DFE484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9" name="Google Shape;9211;p73">
                <a:extLst>
                  <a:ext uri="{FF2B5EF4-FFF2-40B4-BE49-F238E27FC236}">
                    <a16:creationId xmlns:a16="http://schemas.microsoft.com/office/drawing/2014/main" id="{EBC6047F-BC70-0FFC-1495-E7A21F454C88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70" name="Google Shape;9212;p73">
                <a:extLst>
                  <a:ext uri="{FF2B5EF4-FFF2-40B4-BE49-F238E27FC236}">
                    <a16:creationId xmlns:a16="http://schemas.microsoft.com/office/drawing/2014/main" id="{0726406C-EA08-6B68-4E7E-02CA79827605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1" name="Google Shape;9213;p73">
                <a:extLst>
                  <a:ext uri="{FF2B5EF4-FFF2-40B4-BE49-F238E27FC236}">
                    <a16:creationId xmlns:a16="http://schemas.microsoft.com/office/drawing/2014/main" id="{8B59B0EB-27DF-6219-FBC6-18F74936C946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368" name="Google Shape;9214;p73">
                  <a:extLst>
                    <a:ext uri="{FF2B5EF4-FFF2-40B4-BE49-F238E27FC236}">
                      <a16:creationId xmlns:a16="http://schemas.microsoft.com/office/drawing/2014/main" id="{48F3782A-0B30-2E6C-574D-A0FA8E43C9A8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9" name="Google Shape;9215;p73">
                  <a:extLst>
                    <a:ext uri="{FF2B5EF4-FFF2-40B4-BE49-F238E27FC236}">
                      <a16:creationId xmlns:a16="http://schemas.microsoft.com/office/drawing/2014/main" id="{70959403-759D-5D41-A7A8-B7315CEC42DD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2" name="Google Shape;9216;p73">
                <a:extLst>
                  <a:ext uri="{FF2B5EF4-FFF2-40B4-BE49-F238E27FC236}">
                    <a16:creationId xmlns:a16="http://schemas.microsoft.com/office/drawing/2014/main" id="{686C846E-FB08-FB31-A803-10CE6147DDA9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365" name="Google Shape;9217;p73">
                  <a:extLst>
                    <a:ext uri="{FF2B5EF4-FFF2-40B4-BE49-F238E27FC236}">
                      <a16:creationId xmlns:a16="http://schemas.microsoft.com/office/drawing/2014/main" id="{0197FEF2-68FB-7558-7800-BBDA11C4A69D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6" name="Google Shape;9218;p73">
                  <a:extLst>
                    <a:ext uri="{FF2B5EF4-FFF2-40B4-BE49-F238E27FC236}">
                      <a16:creationId xmlns:a16="http://schemas.microsoft.com/office/drawing/2014/main" id="{DD2610E5-C644-C96E-3F1C-1222B6AB332F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7" name="Google Shape;9219;p73">
                  <a:extLst>
                    <a:ext uri="{FF2B5EF4-FFF2-40B4-BE49-F238E27FC236}">
                      <a16:creationId xmlns:a16="http://schemas.microsoft.com/office/drawing/2014/main" id="{3D5CDBBA-61D1-5CD0-0174-3F99CD168BD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73" name="Google Shape;9220;p73">
                <a:extLst>
                  <a:ext uri="{FF2B5EF4-FFF2-40B4-BE49-F238E27FC236}">
                    <a16:creationId xmlns:a16="http://schemas.microsoft.com/office/drawing/2014/main" id="{5F67D76A-CE44-69A7-0E7B-FC09ADDEC92C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4" name="Google Shape;9221;p73">
                <a:extLst>
                  <a:ext uri="{FF2B5EF4-FFF2-40B4-BE49-F238E27FC236}">
                    <a16:creationId xmlns:a16="http://schemas.microsoft.com/office/drawing/2014/main" id="{1A9E9E93-D92A-3BC4-0278-9EA93C73C77B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360" name="Google Shape;9222;p73">
                  <a:extLst>
                    <a:ext uri="{FF2B5EF4-FFF2-40B4-BE49-F238E27FC236}">
                      <a16:creationId xmlns:a16="http://schemas.microsoft.com/office/drawing/2014/main" id="{24BB958D-1C86-BB71-7F56-AB82B8EAD1C9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1" name="Google Shape;9223;p73">
                  <a:extLst>
                    <a:ext uri="{FF2B5EF4-FFF2-40B4-BE49-F238E27FC236}">
                      <a16:creationId xmlns:a16="http://schemas.microsoft.com/office/drawing/2014/main" id="{934239E6-8802-9717-951A-A3E46BB70824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2" name="Google Shape;9224;p73">
                  <a:extLst>
                    <a:ext uri="{FF2B5EF4-FFF2-40B4-BE49-F238E27FC236}">
                      <a16:creationId xmlns:a16="http://schemas.microsoft.com/office/drawing/2014/main" id="{671D1172-51E7-D97F-383E-A5E9C0DA2C80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3" name="Google Shape;9225;p73">
                  <a:extLst>
                    <a:ext uri="{FF2B5EF4-FFF2-40B4-BE49-F238E27FC236}">
                      <a16:creationId xmlns:a16="http://schemas.microsoft.com/office/drawing/2014/main" id="{D813D62E-3C60-9689-88F8-9391163919E9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4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4" name="Google Shape;9226;p73">
                  <a:extLst>
                    <a:ext uri="{FF2B5EF4-FFF2-40B4-BE49-F238E27FC236}">
                      <a16:creationId xmlns:a16="http://schemas.microsoft.com/office/drawing/2014/main" id="{285130E5-C118-DE89-4040-4030F13349CD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5" name="Google Shape;9227;p73">
                <a:extLst>
                  <a:ext uri="{FF2B5EF4-FFF2-40B4-BE49-F238E27FC236}">
                    <a16:creationId xmlns:a16="http://schemas.microsoft.com/office/drawing/2014/main" id="{6D9069FB-01F0-3E13-7078-6D1954CBE3F7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356" name="Google Shape;9228;p73">
                  <a:extLst>
                    <a:ext uri="{FF2B5EF4-FFF2-40B4-BE49-F238E27FC236}">
                      <a16:creationId xmlns:a16="http://schemas.microsoft.com/office/drawing/2014/main" id="{CD622215-B53B-3413-88A2-14CFA70CEC43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7" name="Google Shape;9229;p73">
                  <a:extLst>
                    <a:ext uri="{FF2B5EF4-FFF2-40B4-BE49-F238E27FC236}">
                      <a16:creationId xmlns:a16="http://schemas.microsoft.com/office/drawing/2014/main" id="{3141E358-F4F4-EDE8-7996-1E93D614CF53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5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8" name="Google Shape;9230;p73">
                  <a:extLst>
                    <a:ext uri="{FF2B5EF4-FFF2-40B4-BE49-F238E27FC236}">
                      <a16:creationId xmlns:a16="http://schemas.microsoft.com/office/drawing/2014/main" id="{EDFAF77E-4B0B-0FE9-129D-58934EB7D59C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9" name="Google Shape;9231;p73">
                  <a:extLst>
                    <a:ext uri="{FF2B5EF4-FFF2-40B4-BE49-F238E27FC236}">
                      <a16:creationId xmlns:a16="http://schemas.microsoft.com/office/drawing/2014/main" id="{2F2905F4-93CD-8AC1-B36F-A860F4960628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6" name="Google Shape;9232;p73">
                <a:extLst>
                  <a:ext uri="{FF2B5EF4-FFF2-40B4-BE49-F238E27FC236}">
                    <a16:creationId xmlns:a16="http://schemas.microsoft.com/office/drawing/2014/main" id="{5A0AADAE-DDC9-ADC1-3674-35A60B75AE71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354" name="Google Shape;9233;p73">
                  <a:extLst>
                    <a:ext uri="{FF2B5EF4-FFF2-40B4-BE49-F238E27FC236}">
                      <a16:creationId xmlns:a16="http://schemas.microsoft.com/office/drawing/2014/main" id="{281C69ED-5F16-A230-4380-3AE1F57890DB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5" name="Google Shape;9234;p73">
                  <a:extLst>
                    <a:ext uri="{FF2B5EF4-FFF2-40B4-BE49-F238E27FC236}">
                      <a16:creationId xmlns:a16="http://schemas.microsoft.com/office/drawing/2014/main" id="{2B5A8A60-8DAD-ECA2-F981-3907CAB21C24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77" name="Google Shape;9235;p73">
                <a:extLst>
                  <a:ext uri="{FF2B5EF4-FFF2-40B4-BE49-F238E27FC236}">
                    <a16:creationId xmlns:a16="http://schemas.microsoft.com/office/drawing/2014/main" id="{F685A17F-4DFD-2E72-B18B-0F42C536F259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8" name="Google Shape;9236;p73">
                <a:extLst>
                  <a:ext uri="{FF2B5EF4-FFF2-40B4-BE49-F238E27FC236}">
                    <a16:creationId xmlns:a16="http://schemas.microsoft.com/office/drawing/2014/main" id="{55A192A8-14EC-A204-4A42-8E7CAE6183DE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351" name="Google Shape;9237;p73">
                  <a:extLst>
                    <a:ext uri="{FF2B5EF4-FFF2-40B4-BE49-F238E27FC236}">
                      <a16:creationId xmlns:a16="http://schemas.microsoft.com/office/drawing/2014/main" id="{2046D7DC-24D7-936C-7E9D-12CAADD1B706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2" name="Google Shape;9238;p73">
                  <a:extLst>
                    <a:ext uri="{FF2B5EF4-FFF2-40B4-BE49-F238E27FC236}">
                      <a16:creationId xmlns:a16="http://schemas.microsoft.com/office/drawing/2014/main" id="{684C9B25-6743-A08F-D023-DB1AF3B03CEC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3" name="Google Shape;9239;p73">
                  <a:extLst>
                    <a:ext uri="{FF2B5EF4-FFF2-40B4-BE49-F238E27FC236}">
                      <a16:creationId xmlns:a16="http://schemas.microsoft.com/office/drawing/2014/main" id="{73DC4137-5606-A2BA-A47C-BFB18BB399B9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79" name="Google Shape;9240;p73">
                <a:extLst>
                  <a:ext uri="{FF2B5EF4-FFF2-40B4-BE49-F238E27FC236}">
                    <a16:creationId xmlns:a16="http://schemas.microsoft.com/office/drawing/2014/main" id="{94DFE974-0590-5E9C-097F-5F3314FA054E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349" name="Google Shape;9241;p73">
                  <a:extLst>
                    <a:ext uri="{FF2B5EF4-FFF2-40B4-BE49-F238E27FC236}">
                      <a16:creationId xmlns:a16="http://schemas.microsoft.com/office/drawing/2014/main" id="{3A9E4F47-F54F-78AF-4CAD-5921F9750174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0" name="Google Shape;9242;p73">
                  <a:extLst>
                    <a:ext uri="{FF2B5EF4-FFF2-40B4-BE49-F238E27FC236}">
                      <a16:creationId xmlns:a16="http://schemas.microsoft.com/office/drawing/2014/main" id="{92B37C22-BF12-BBFE-0104-8D998D30B90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80" name="Google Shape;9243;p73">
                <a:extLst>
                  <a:ext uri="{FF2B5EF4-FFF2-40B4-BE49-F238E27FC236}">
                    <a16:creationId xmlns:a16="http://schemas.microsoft.com/office/drawing/2014/main" id="{26FD43BF-9F43-6CF7-2E2E-C6328B25BECF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81" name="Google Shape;9244;p73">
                <a:extLst>
                  <a:ext uri="{FF2B5EF4-FFF2-40B4-BE49-F238E27FC236}">
                    <a16:creationId xmlns:a16="http://schemas.microsoft.com/office/drawing/2014/main" id="{0B9EAC7D-2A60-2A0C-3FB5-0184CA19F173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341" name="Google Shape;9245;p73">
                  <a:extLst>
                    <a:ext uri="{FF2B5EF4-FFF2-40B4-BE49-F238E27FC236}">
                      <a16:creationId xmlns:a16="http://schemas.microsoft.com/office/drawing/2014/main" id="{BE998A38-B3DE-3613-744B-93BDB5A5DEB5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2" name="Google Shape;9246;p73">
                  <a:extLst>
                    <a:ext uri="{FF2B5EF4-FFF2-40B4-BE49-F238E27FC236}">
                      <a16:creationId xmlns:a16="http://schemas.microsoft.com/office/drawing/2014/main" id="{68DF5E96-92CD-A9A7-B88C-AA648CB61A87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3" name="Google Shape;9247;p73">
                  <a:extLst>
                    <a:ext uri="{FF2B5EF4-FFF2-40B4-BE49-F238E27FC236}">
                      <a16:creationId xmlns:a16="http://schemas.microsoft.com/office/drawing/2014/main" id="{0F678190-F578-878D-F4D0-1103856C21E1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4" name="Google Shape;9248;p73">
                  <a:extLst>
                    <a:ext uri="{FF2B5EF4-FFF2-40B4-BE49-F238E27FC236}">
                      <a16:creationId xmlns:a16="http://schemas.microsoft.com/office/drawing/2014/main" id="{871A91A6-B38F-549C-F900-1D6A4C3BA50A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5" name="Google Shape;9249;p73">
                  <a:extLst>
                    <a:ext uri="{FF2B5EF4-FFF2-40B4-BE49-F238E27FC236}">
                      <a16:creationId xmlns:a16="http://schemas.microsoft.com/office/drawing/2014/main" id="{FA69B133-2BF7-21D5-E85E-47EF705782F7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6" name="Google Shape;9250;p73">
                  <a:extLst>
                    <a:ext uri="{FF2B5EF4-FFF2-40B4-BE49-F238E27FC236}">
                      <a16:creationId xmlns:a16="http://schemas.microsoft.com/office/drawing/2014/main" id="{10C7DA2E-79CF-E9E6-9943-6989F5E4E48E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7" name="Google Shape;9251;p73">
                  <a:extLst>
                    <a:ext uri="{FF2B5EF4-FFF2-40B4-BE49-F238E27FC236}">
                      <a16:creationId xmlns:a16="http://schemas.microsoft.com/office/drawing/2014/main" id="{7FFA82D9-276C-8374-717D-2D297C7A13CC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8" name="Google Shape;9252;p73">
                  <a:extLst>
                    <a:ext uri="{FF2B5EF4-FFF2-40B4-BE49-F238E27FC236}">
                      <a16:creationId xmlns:a16="http://schemas.microsoft.com/office/drawing/2014/main" id="{9E004B25-B9C1-6FA3-0F2D-F52116FEE1E8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82" name="Google Shape;9253;p73">
                <a:extLst>
                  <a:ext uri="{FF2B5EF4-FFF2-40B4-BE49-F238E27FC236}">
                    <a16:creationId xmlns:a16="http://schemas.microsoft.com/office/drawing/2014/main" id="{E3F3E021-AA5B-192D-2C47-705753CDA885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83" name="Google Shape;9254;p73">
                <a:extLst>
                  <a:ext uri="{FF2B5EF4-FFF2-40B4-BE49-F238E27FC236}">
                    <a16:creationId xmlns:a16="http://schemas.microsoft.com/office/drawing/2014/main" id="{720088AD-25DF-03F9-36F9-96E10C6B5383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339" name="Google Shape;9255;p73">
                  <a:extLst>
                    <a:ext uri="{FF2B5EF4-FFF2-40B4-BE49-F238E27FC236}">
                      <a16:creationId xmlns:a16="http://schemas.microsoft.com/office/drawing/2014/main" id="{3CE65298-F37D-2168-9ECA-08803C85325C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0" name="Google Shape;9256;p73">
                  <a:extLst>
                    <a:ext uri="{FF2B5EF4-FFF2-40B4-BE49-F238E27FC236}">
                      <a16:creationId xmlns:a16="http://schemas.microsoft.com/office/drawing/2014/main" id="{BD2DDC95-659B-2D59-F7A3-6BA5EBEF3A7F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4" name="Google Shape;9257;p73">
                <a:extLst>
                  <a:ext uri="{FF2B5EF4-FFF2-40B4-BE49-F238E27FC236}">
                    <a16:creationId xmlns:a16="http://schemas.microsoft.com/office/drawing/2014/main" id="{2C9BF747-4224-A467-F2D4-1535503F5FE6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335" name="Google Shape;9258;p73">
                  <a:extLst>
                    <a:ext uri="{FF2B5EF4-FFF2-40B4-BE49-F238E27FC236}">
                      <a16:creationId xmlns:a16="http://schemas.microsoft.com/office/drawing/2014/main" id="{D1AD2D65-8C17-FCF3-81AA-714872DBE91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6" name="Google Shape;9259;p73">
                  <a:extLst>
                    <a:ext uri="{FF2B5EF4-FFF2-40B4-BE49-F238E27FC236}">
                      <a16:creationId xmlns:a16="http://schemas.microsoft.com/office/drawing/2014/main" id="{1CB5BE56-C0B5-1C0C-313C-677F4E362C31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3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7" name="Google Shape;9260;p73">
                  <a:extLst>
                    <a:ext uri="{FF2B5EF4-FFF2-40B4-BE49-F238E27FC236}">
                      <a16:creationId xmlns:a16="http://schemas.microsoft.com/office/drawing/2014/main" id="{2A60605A-2E87-67B3-3B95-ADAD29AF58B2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8" name="Google Shape;9261;p73">
                  <a:extLst>
                    <a:ext uri="{FF2B5EF4-FFF2-40B4-BE49-F238E27FC236}">
                      <a16:creationId xmlns:a16="http://schemas.microsoft.com/office/drawing/2014/main" id="{5F311101-4E48-F29A-B5E4-3EA1C7C65BAB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5" name="Google Shape;9262;p73">
                <a:extLst>
                  <a:ext uri="{FF2B5EF4-FFF2-40B4-BE49-F238E27FC236}">
                    <a16:creationId xmlns:a16="http://schemas.microsoft.com/office/drawing/2014/main" id="{CAEAFCD3-567F-AF9F-EE15-43CFFE1071DB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331" name="Google Shape;9263;p73">
                  <a:extLst>
                    <a:ext uri="{FF2B5EF4-FFF2-40B4-BE49-F238E27FC236}">
                      <a16:creationId xmlns:a16="http://schemas.microsoft.com/office/drawing/2014/main" id="{FB4011FE-7BA8-355D-B78B-7D77CE91C977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2" name="Google Shape;9264;p73">
                  <a:extLst>
                    <a:ext uri="{FF2B5EF4-FFF2-40B4-BE49-F238E27FC236}">
                      <a16:creationId xmlns:a16="http://schemas.microsoft.com/office/drawing/2014/main" id="{D4AB5983-9EA5-7880-98BC-7E0B5553BF33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3" name="Google Shape;9265;p73">
                  <a:extLst>
                    <a:ext uri="{FF2B5EF4-FFF2-40B4-BE49-F238E27FC236}">
                      <a16:creationId xmlns:a16="http://schemas.microsoft.com/office/drawing/2014/main" id="{6535151F-CA40-4AD3-69F1-E58C1572503C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4" name="Google Shape;9266;p73">
                  <a:extLst>
                    <a:ext uri="{FF2B5EF4-FFF2-40B4-BE49-F238E27FC236}">
                      <a16:creationId xmlns:a16="http://schemas.microsoft.com/office/drawing/2014/main" id="{125AF2B8-5CE4-C6A4-F9CD-746826ED3413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6" name="Google Shape;9267;p73">
                <a:extLst>
                  <a:ext uri="{FF2B5EF4-FFF2-40B4-BE49-F238E27FC236}">
                    <a16:creationId xmlns:a16="http://schemas.microsoft.com/office/drawing/2014/main" id="{DEB7389B-0488-43EC-AF30-EDD272C8F417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329" name="Google Shape;9268;p73">
                  <a:extLst>
                    <a:ext uri="{FF2B5EF4-FFF2-40B4-BE49-F238E27FC236}">
                      <a16:creationId xmlns:a16="http://schemas.microsoft.com/office/drawing/2014/main" id="{F263EA74-0145-73CF-AD61-9B7FF6D4BF7E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0" name="Google Shape;9269;p73">
                  <a:extLst>
                    <a:ext uri="{FF2B5EF4-FFF2-40B4-BE49-F238E27FC236}">
                      <a16:creationId xmlns:a16="http://schemas.microsoft.com/office/drawing/2014/main" id="{11DB235B-5129-9049-D35D-8BAC2EB1E0CE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7" name="Google Shape;9270;p73">
                <a:extLst>
                  <a:ext uri="{FF2B5EF4-FFF2-40B4-BE49-F238E27FC236}">
                    <a16:creationId xmlns:a16="http://schemas.microsoft.com/office/drawing/2014/main" id="{0837C428-D88A-EC57-F89E-64C598058E84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325" name="Google Shape;9271;p73">
                  <a:extLst>
                    <a:ext uri="{FF2B5EF4-FFF2-40B4-BE49-F238E27FC236}">
                      <a16:creationId xmlns:a16="http://schemas.microsoft.com/office/drawing/2014/main" id="{1E485A02-D94B-23C0-5739-64A594C05152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6" name="Google Shape;9272;p73">
                  <a:extLst>
                    <a:ext uri="{FF2B5EF4-FFF2-40B4-BE49-F238E27FC236}">
                      <a16:creationId xmlns:a16="http://schemas.microsoft.com/office/drawing/2014/main" id="{EE7DF864-A86A-4CDE-8551-80D65DFE85CB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7" name="Google Shape;9273;p73">
                  <a:extLst>
                    <a:ext uri="{FF2B5EF4-FFF2-40B4-BE49-F238E27FC236}">
                      <a16:creationId xmlns:a16="http://schemas.microsoft.com/office/drawing/2014/main" id="{089DFD3A-FDB6-00BC-EEB3-99175EE61403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8" name="Google Shape;9274;p73">
                  <a:extLst>
                    <a:ext uri="{FF2B5EF4-FFF2-40B4-BE49-F238E27FC236}">
                      <a16:creationId xmlns:a16="http://schemas.microsoft.com/office/drawing/2014/main" id="{05902B6D-B0D7-1D7E-0F07-48B152264B72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8" name="Google Shape;9275;p73">
                <a:extLst>
                  <a:ext uri="{FF2B5EF4-FFF2-40B4-BE49-F238E27FC236}">
                    <a16:creationId xmlns:a16="http://schemas.microsoft.com/office/drawing/2014/main" id="{65DCF32D-E95C-EDC1-0D4E-385A94B01248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321" name="Google Shape;9276;p73">
                  <a:extLst>
                    <a:ext uri="{FF2B5EF4-FFF2-40B4-BE49-F238E27FC236}">
                      <a16:creationId xmlns:a16="http://schemas.microsoft.com/office/drawing/2014/main" id="{9F1B89DF-EB07-6281-1A2A-400D7E4DCA8C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2" name="Google Shape;9277;p73">
                  <a:extLst>
                    <a:ext uri="{FF2B5EF4-FFF2-40B4-BE49-F238E27FC236}">
                      <a16:creationId xmlns:a16="http://schemas.microsoft.com/office/drawing/2014/main" id="{4AB9D366-690E-B54D-70E9-5EEA658A006F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3" name="Google Shape;9278;p73">
                  <a:extLst>
                    <a:ext uri="{FF2B5EF4-FFF2-40B4-BE49-F238E27FC236}">
                      <a16:creationId xmlns:a16="http://schemas.microsoft.com/office/drawing/2014/main" id="{7757383F-C821-40B3-4901-D1723042CD68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4" name="Google Shape;9279;p73">
                  <a:extLst>
                    <a:ext uri="{FF2B5EF4-FFF2-40B4-BE49-F238E27FC236}">
                      <a16:creationId xmlns:a16="http://schemas.microsoft.com/office/drawing/2014/main" id="{43713024-5DCA-D251-B33D-7424A299C3AC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9" name="Google Shape;9280;p73">
                <a:extLst>
                  <a:ext uri="{FF2B5EF4-FFF2-40B4-BE49-F238E27FC236}">
                    <a16:creationId xmlns:a16="http://schemas.microsoft.com/office/drawing/2014/main" id="{FA2C9CA7-768A-9A7F-D4DA-959489BA7C9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305" name="Google Shape;9281;p73">
                  <a:extLst>
                    <a:ext uri="{FF2B5EF4-FFF2-40B4-BE49-F238E27FC236}">
                      <a16:creationId xmlns:a16="http://schemas.microsoft.com/office/drawing/2014/main" id="{F5C355CA-E43F-0CA9-6667-4701672A7364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6" name="Google Shape;9282;p73">
                  <a:extLst>
                    <a:ext uri="{FF2B5EF4-FFF2-40B4-BE49-F238E27FC236}">
                      <a16:creationId xmlns:a16="http://schemas.microsoft.com/office/drawing/2014/main" id="{70F0478C-00BE-7F1E-F414-3F7863D1D8EA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7" name="Google Shape;9283;p73">
                  <a:extLst>
                    <a:ext uri="{FF2B5EF4-FFF2-40B4-BE49-F238E27FC236}">
                      <a16:creationId xmlns:a16="http://schemas.microsoft.com/office/drawing/2014/main" id="{5F43623B-76D0-3562-2F9F-3940D448DDC4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8" name="Google Shape;9284;p73">
                  <a:extLst>
                    <a:ext uri="{FF2B5EF4-FFF2-40B4-BE49-F238E27FC236}">
                      <a16:creationId xmlns:a16="http://schemas.microsoft.com/office/drawing/2014/main" id="{59016FB0-B695-EEEB-86AC-080CA2D678AA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9" name="Google Shape;9285;p73">
                  <a:extLst>
                    <a:ext uri="{FF2B5EF4-FFF2-40B4-BE49-F238E27FC236}">
                      <a16:creationId xmlns:a16="http://schemas.microsoft.com/office/drawing/2014/main" id="{A9517CD9-553B-B17E-B21A-96C3BF31CE21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0" name="Google Shape;9286;p73">
                  <a:extLst>
                    <a:ext uri="{FF2B5EF4-FFF2-40B4-BE49-F238E27FC236}">
                      <a16:creationId xmlns:a16="http://schemas.microsoft.com/office/drawing/2014/main" id="{1B9D5D2B-6E07-EBDC-B6B9-3A594D5DD482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1" name="Google Shape;9287;p73">
                  <a:extLst>
                    <a:ext uri="{FF2B5EF4-FFF2-40B4-BE49-F238E27FC236}">
                      <a16:creationId xmlns:a16="http://schemas.microsoft.com/office/drawing/2014/main" id="{C65BF948-9C02-87A0-1247-0CA3B5680EF4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2" name="Google Shape;9288;p73">
                  <a:extLst>
                    <a:ext uri="{FF2B5EF4-FFF2-40B4-BE49-F238E27FC236}">
                      <a16:creationId xmlns:a16="http://schemas.microsoft.com/office/drawing/2014/main" id="{01E7AA40-B915-78AB-EE67-C894A20B7CFF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3" name="Google Shape;9289;p73">
                  <a:extLst>
                    <a:ext uri="{FF2B5EF4-FFF2-40B4-BE49-F238E27FC236}">
                      <a16:creationId xmlns:a16="http://schemas.microsoft.com/office/drawing/2014/main" id="{3011818E-2282-15D5-D0AE-0C6357E1356B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4" name="Google Shape;9290;p73">
                  <a:extLst>
                    <a:ext uri="{FF2B5EF4-FFF2-40B4-BE49-F238E27FC236}">
                      <a16:creationId xmlns:a16="http://schemas.microsoft.com/office/drawing/2014/main" id="{3FAAE316-8A5F-6874-E75C-A3FC1C11C112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5" name="Google Shape;9291;p73">
                  <a:extLst>
                    <a:ext uri="{FF2B5EF4-FFF2-40B4-BE49-F238E27FC236}">
                      <a16:creationId xmlns:a16="http://schemas.microsoft.com/office/drawing/2014/main" id="{D2232FA4-D133-8C8F-89B5-94E0F64581CA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6" name="Google Shape;9292;p73">
                  <a:extLst>
                    <a:ext uri="{FF2B5EF4-FFF2-40B4-BE49-F238E27FC236}">
                      <a16:creationId xmlns:a16="http://schemas.microsoft.com/office/drawing/2014/main" id="{ED7B27E9-46AC-9904-E294-730C411E1906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7" name="Google Shape;9293;p73">
                  <a:extLst>
                    <a:ext uri="{FF2B5EF4-FFF2-40B4-BE49-F238E27FC236}">
                      <a16:creationId xmlns:a16="http://schemas.microsoft.com/office/drawing/2014/main" id="{C4DBF7D9-B0BB-9207-24B3-67CE180E5586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8" name="Google Shape;9294;p73">
                  <a:extLst>
                    <a:ext uri="{FF2B5EF4-FFF2-40B4-BE49-F238E27FC236}">
                      <a16:creationId xmlns:a16="http://schemas.microsoft.com/office/drawing/2014/main" id="{8F788852-C0F4-2995-3143-C4FDB3295A4A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9" name="Google Shape;9295;p73">
                  <a:extLst>
                    <a:ext uri="{FF2B5EF4-FFF2-40B4-BE49-F238E27FC236}">
                      <a16:creationId xmlns:a16="http://schemas.microsoft.com/office/drawing/2014/main" id="{8B1B7823-7698-24D6-F137-BFBA4AC7B3B1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0" name="Google Shape;9296;p73">
                  <a:extLst>
                    <a:ext uri="{FF2B5EF4-FFF2-40B4-BE49-F238E27FC236}">
                      <a16:creationId xmlns:a16="http://schemas.microsoft.com/office/drawing/2014/main" id="{CC164F5B-CA74-E561-24F5-9BDDE63CC859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90" name="Google Shape;9297;p73">
                <a:extLst>
                  <a:ext uri="{FF2B5EF4-FFF2-40B4-BE49-F238E27FC236}">
                    <a16:creationId xmlns:a16="http://schemas.microsoft.com/office/drawing/2014/main" id="{F5607FBE-86BD-684E-3798-EAD22001C237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302" name="Google Shape;9298;p73">
                  <a:extLst>
                    <a:ext uri="{FF2B5EF4-FFF2-40B4-BE49-F238E27FC236}">
                      <a16:creationId xmlns:a16="http://schemas.microsoft.com/office/drawing/2014/main" id="{6E17A293-8B39-1698-C8AD-CF1DA79F50D5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3" name="Google Shape;9299;p73">
                  <a:extLst>
                    <a:ext uri="{FF2B5EF4-FFF2-40B4-BE49-F238E27FC236}">
                      <a16:creationId xmlns:a16="http://schemas.microsoft.com/office/drawing/2014/main" id="{D741D9A9-B555-CD55-2D36-781CC2B6EFC2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4" name="Google Shape;9300;p73">
                  <a:extLst>
                    <a:ext uri="{FF2B5EF4-FFF2-40B4-BE49-F238E27FC236}">
                      <a16:creationId xmlns:a16="http://schemas.microsoft.com/office/drawing/2014/main" id="{FBC671CB-CB93-1FE0-27F7-2C2FFC378BD8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91" name="Google Shape;9301;p73">
                <a:extLst>
                  <a:ext uri="{FF2B5EF4-FFF2-40B4-BE49-F238E27FC236}">
                    <a16:creationId xmlns:a16="http://schemas.microsoft.com/office/drawing/2014/main" id="{931D730B-69F2-DB95-16A6-4B763EACF2BF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92" name="Google Shape;9302;p73">
                <a:extLst>
                  <a:ext uri="{FF2B5EF4-FFF2-40B4-BE49-F238E27FC236}">
                    <a16:creationId xmlns:a16="http://schemas.microsoft.com/office/drawing/2014/main" id="{C8CE9ADF-49B9-DB0F-70A3-D5AB3309E6EA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297" name="Google Shape;9303;p73">
                  <a:extLst>
                    <a:ext uri="{FF2B5EF4-FFF2-40B4-BE49-F238E27FC236}">
                      <a16:creationId xmlns:a16="http://schemas.microsoft.com/office/drawing/2014/main" id="{81CAD555-C5FF-D2AD-C531-13ADFA3E3B96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8" name="Google Shape;9304;p73">
                  <a:extLst>
                    <a:ext uri="{FF2B5EF4-FFF2-40B4-BE49-F238E27FC236}">
                      <a16:creationId xmlns:a16="http://schemas.microsoft.com/office/drawing/2014/main" id="{A7E807DA-D5FF-ED27-BF66-9076BCDB7EF4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9" name="Google Shape;9305;p73">
                  <a:extLst>
                    <a:ext uri="{FF2B5EF4-FFF2-40B4-BE49-F238E27FC236}">
                      <a16:creationId xmlns:a16="http://schemas.microsoft.com/office/drawing/2014/main" id="{C136F181-3309-6905-D0B7-0DC69C63AE01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0" name="Google Shape;9306;p73">
                  <a:extLst>
                    <a:ext uri="{FF2B5EF4-FFF2-40B4-BE49-F238E27FC236}">
                      <a16:creationId xmlns:a16="http://schemas.microsoft.com/office/drawing/2014/main" id="{9A52F89C-90D3-3C50-1525-DC93011335EB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1" name="Google Shape;9307;p73">
                  <a:extLst>
                    <a:ext uri="{FF2B5EF4-FFF2-40B4-BE49-F238E27FC236}">
                      <a16:creationId xmlns:a16="http://schemas.microsoft.com/office/drawing/2014/main" id="{04636C2E-EB49-FD32-4337-B1D163135C19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93" name="Google Shape;9308;p73">
                <a:extLst>
                  <a:ext uri="{FF2B5EF4-FFF2-40B4-BE49-F238E27FC236}">
                    <a16:creationId xmlns:a16="http://schemas.microsoft.com/office/drawing/2014/main" id="{76C2E236-8286-1B07-6040-77EA4E38436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295" name="Google Shape;9309;p73">
                  <a:extLst>
                    <a:ext uri="{FF2B5EF4-FFF2-40B4-BE49-F238E27FC236}">
                      <a16:creationId xmlns:a16="http://schemas.microsoft.com/office/drawing/2014/main" id="{3B6861C2-D427-2085-11B8-EBF90F191F6C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6" name="Google Shape;9310;p73">
                  <a:extLst>
                    <a:ext uri="{FF2B5EF4-FFF2-40B4-BE49-F238E27FC236}">
                      <a16:creationId xmlns:a16="http://schemas.microsoft.com/office/drawing/2014/main" id="{5EC1D5CB-E6C7-ED26-F5C2-0F9BA340EB9E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94" name="Google Shape;9311;p73">
                <a:extLst>
                  <a:ext uri="{FF2B5EF4-FFF2-40B4-BE49-F238E27FC236}">
                    <a16:creationId xmlns:a16="http://schemas.microsoft.com/office/drawing/2014/main" id="{DB57E9F0-4FAE-7DAF-6A2F-D858349EE631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43" name="Group 942">
              <a:extLst>
                <a:ext uri="{FF2B5EF4-FFF2-40B4-BE49-F238E27FC236}">
                  <a16:creationId xmlns:a16="http://schemas.microsoft.com/office/drawing/2014/main" id="{DF13BFC0-C6D9-D756-1F62-5B6260DB1FBF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44" name="Google Shape;9312;p73">
                <a:extLst>
                  <a:ext uri="{FF2B5EF4-FFF2-40B4-BE49-F238E27FC236}">
                    <a16:creationId xmlns:a16="http://schemas.microsoft.com/office/drawing/2014/main" id="{7FAFCDAB-90DF-244B-B969-AAA0DB29AE66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242" name="Google Shape;9313;p73">
                  <a:extLst>
                    <a:ext uri="{FF2B5EF4-FFF2-40B4-BE49-F238E27FC236}">
                      <a16:creationId xmlns:a16="http://schemas.microsoft.com/office/drawing/2014/main" id="{258A6A9D-B73E-2934-6FB3-3B1CF3550D1D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3" name="Google Shape;9314;p73">
                  <a:extLst>
                    <a:ext uri="{FF2B5EF4-FFF2-40B4-BE49-F238E27FC236}">
                      <a16:creationId xmlns:a16="http://schemas.microsoft.com/office/drawing/2014/main" id="{EA8F9FBB-1C48-F123-9783-360D4E907883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4" name="Google Shape;9315;p73">
                  <a:extLst>
                    <a:ext uri="{FF2B5EF4-FFF2-40B4-BE49-F238E27FC236}">
                      <a16:creationId xmlns:a16="http://schemas.microsoft.com/office/drawing/2014/main" id="{065FD56D-6AD4-80D8-D557-3836628C3AF3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5" name="Google Shape;9316;p73">
                <a:extLst>
                  <a:ext uri="{FF2B5EF4-FFF2-40B4-BE49-F238E27FC236}">
                    <a16:creationId xmlns:a16="http://schemas.microsoft.com/office/drawing/2014/main" id="{3ECFD257-0300-49A9-306F-98045D46206F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237" name="Google Shape;9317;p73">
                  <a:extLst>
                    <a:ext uri="{FF2B5EF4-FFF2-40B4-BE49-F238E27FC236}">
                      <a16:creationId xmlns:a16="http://schemas.microsoft.com/office/drawing/2014/main" id="{A99B4961-4A84-2281-0A24-97825C08D479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8" name="Google Shape;9318;p73">
                  <a:extLst>
                    <a:ext uri="{FF2B5EF4-FFF2-40B4-BE49-F238E27FC236}">
                      <a16:creationId xmlns:a16="http://schemas.microsoft.com/office/drawing/2014/main" id="{F78CA61E-6E3B-3C90-C396-56CE7D4690C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9" name="Google Shape;9319;p73">
                  <a:extLst>
                    <a:ext uri="{FF2B5EF4-FFF2-40B4-BE49-F238E27FC236}">
                      <a16:creationId xmlns:a16="http://schemas.microsoft.com/office/drawing/2014/main" id="{7E70FB3F-65F6-2681-585A-E1539DAA2172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0" name="Google Shape;9320;p73">
                  <a:extLst>
                    <a:ext uri="{FF2B5EF4-FFF2-40B4-BE49-F238E27FC236}">
                      <a16:creationId xmlns:a16="http://schemas.microsoft.com/office/drawing/2014/main" id="{9192AAE2-FEFF-C886-F62B-94CE0F359E37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1" name="Google Shape;9321;p73">
                  <a:extLst>
                    <a:ext uri="{FF2B5EF4-FFF2-40B4-BE49-F238E27FC236}">
                      <a16:creationId xmlns:a16="http://schemas.microsoft.com/office/drawing/2014/main" id="{DEB78B75-558F-9E66-C963-8E3AEA76BDE4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6" name="Google Shape;9322;p73">
                <a:extLst>
                  <a:ext uri="{FF2B5EF4-FFF2-40B4-BE49-F238E27FC236}">
                    <a16:creationId xmlns:a16="http://schemas.microsoft.com/office/drawing/2014/main" id="{6CE73FFD-526A-CE8A-B946-AFB56F1E96C4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230" name="Google Shape;9323;p73">
                  <a:extLst>
                    <a:ext uri="{FF2B5EF4-FFF2-40B4-BE49-F238E27FC236}">
                      <a16:creationId xmlns:a16="http://schemas.microsoft.com/office/drawing/2014/main" id="{88DE23C2-368E-6ACD-E676-680C24307136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1" name="Google Shape;9324;p73">
                  <a:extLst>
                    <a:ext uri="{FF2B5EF4-FFF2-40B4-BE49-F238E27FC236}">
                      <a16:creationId xmlns:a16="http://schemas.microsoft.com/office/drawing/2014/main" id="{E6D0D5E7-2C36-CDEC-F2B7-8AF25BB76FB1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2" name="Google Shape;9325;p73">
                  <a:extLst>
                    <a:ext uri="{FF2B5EF4-FFF2-40B4-BE49-F238E27FC236}">
                      <a16:creationId xmlns:a16="http://schemas.microsoft.com/office/drawing/2014/main" id="{0E34C57B-D211-68CF-F3EE-95E74EBF30BE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3" name="Google Shape;9326;p73">
                  <a:extLst>
                    <a:ext uri="{FF2B5EF4-FFF2-40B4-BE49-F238E27FC236}">
                      <a16:creationId xmlns:a16="http://schemas.microsoft.com/office/drawing/2014/main" id="{2D1F402E-833A-8E56-FB9F-2E127D817E08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4" name="Google Shape;9327;p73">
                  <a:extLst>
                    <a:ext uri="{FF2B5EF4-FFF2-40B4-BE49-F238E27FC236}">
                      <a16:creationId xmlns:a16="http://schemas.microsoft.com/office/drawing/2014/main" id="{F6406964-99C8-C37F-2F7A-17CC5E4139BD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5" name="Google Shape;9328;p73">
                  <a:extLst>
                    <a:ext uri="{FF2B5EF4-FFF2-40B4-BE49-F238E27FC236}">
                      <a16:creationId xmlns:a16="http://schemas.microsoft.com/office/drawing/2014/main" id="{490D86D0-DD8F-8AC9-69D0-40903A128A48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6" name="Google Shape;9329;p73">
                  <a:extLst>
                    <a:ext uri="{FF2B5EF4-FFF2-40B4-BE49-F238E27FC236}">
                      <a16:creationId xmlns:a16="http://schemas.microsoft.com/office/drawing/2014/main" id="{3FDE17D1-10BB-4187-5028-3F587137DB7C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7" name="Google Shape;9330;p73">
                <a:extLst>
                  <a:ext uri="{FF2B5EF4-FFF2-40B4-BE49-F238E27FC236}">
                    <a16:creationId xmlns:a16="http://schemas.microsoft.com/office/drawing/2014/main" id="{D14E5198-54BA-6917-99E7-50BBCC36AB55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227" name="Google Shape;9331;p73">
                  <a:extLst>
                    <a:ext uri="{FF2B5EF4-FFF2-40B4-BE49-F238E27FC236}">
                      <a16:creationId xmlns:a16="http://schemas.microsoft.com/office/drawing/2014/main" id="{C054538A-DD48-62D4-8BE8-C500FD61D92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8" name="Google Shape;9332;p73">
                  <a:extLst>
                    <a:ext uri="{FF2B5EF4-FFF2-40B4-BE49-F238E27FC236}">
                      <a16:creationId xmlns:a16="http://schemas.microsoft.com/office/drawing/2014/main" id="{332DD448-0B2A-8D0B-5755-08AB8C65BD51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9" name="Google Shape;9333;p73">
                  <a:extLst>
                    <a:ext uri="{FF2B5EF4-FFF2-40B4-BE49-F238E27FC236}">
                      <a16:creationId xmlns:a16="http://schemas.microsoft.com/office/drawing/2014/main" id="{3B9567CB-B0D1-EB85-ED65-0B93FF261F2D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8" name="Google Shape;9334;p73">
                <a:extLst>
                  <a:ext uri="{FF2B5EF4-FFF2-40B4-BE49-F238E27FC236}">
                    <a16:creationId xmlns:a16="http://schemas.microsoft.com/office/drawing/2014/main" id="{6C6D610A-F742-911D-84C3-9EBE623B5D81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224" name="Google Shape;9335;p73">
                  <a:extLst>
                    <a:ext uri="{FF2B5EF4-FFF2-40B4-BE49-F238E27FC236}">
                      <a16:creationId xmlns:a16="http://schemas.microsoft.com/office/drawing/2014/main" id="{9AFDFFB6-8EF9-32AC-73EB-780212D687FB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5" name="Google Shape;9336;p73">
                  <a:extLst>
                    <a:ext uri="{FF2B5EF4-FFF2-40B4-BE49-F238E27FC236}">
                      <a16:creationId xmlns:a16="http://schemas.microsoft.com/office/drawing/2014/main" id="{75D35DE8-5261-D985-00B3-E5AC06E6FE63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6" name="Google Shape;9337;p73">
                  <a:extLst>
                    <a:ext uri="{FF2B5EF4-FFF2-40B4-BE49-F238E27FC236}">
                      <a16:creationId xmlns:a16="http://schemas.microsoft.com/office/drawing/2014/main" id="{C938ED76-F08C-27F9-87D6-9A979FF8C550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9" name="Google Shape;9338;p73">
                <a:extLst>
                  <a:ext uri="{FF2B5EF4-FFF2-40B4-BE49-F238E27FC236}">
                    <a16:creationId xmlns:a16="http://schemas.microsoft.com/office/drawing/2014/main" id="{446D559E-1F53-3F1E-F9EB-2C936C274708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220" name="Google Shape;9339;p73">
                  <a:extLst>
                    <a:ext uri="{FF2B5EF4-FFF2-40B4-BE49-F238E27FC236}">
                      <a16:creationId xmlns:a16="http://schemas.microsoft.com/office/drawing/2014/main" id="{63E27588-28CE-8D6B-2FC3-262F8F114933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1" name="Google Shape;9340;p73">
                  <a:extLst>
                    <a:ext uri="{FF2B5EF4-FFF2-40B4-BE49-F238E27FC236}">
                      <a16:creationId xmlns:a16="http://schemas.microsoft.com/office/drawing/2014/main" id="{6B88CFC3-3F30-EDDE-E5D1-1DBA3EEBC908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2" name="Google Shape;9341;p73">
                  <a:extLst>
                    <a:ext uri="{FF2B5EF4-FFF2-40B4-BE49-F238E27FC236}">
                      <a16:creationId xmlns:a16="http://schemas.microsoft.com/office/drawing/2014/main" id="{7CAF4948-29BD-3372-812D-FBA02F6957AE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3" name="Google Shape;9342;p73">
                  <a:extLst>
                    <a:ext uri="{FF2B5EF4-FFF2-40B4-BE49-F238E27FC236}">
                      <a16:creationId xmlns:a16="http://schemas.microsoft.com/office/drawing/2014/main" id="{8AD3F6F5-D16C-F3AE-5C2E-74DEDB73AB66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0" name="Google Shape;9343;p73">
                <a:extLst>
                  <a:ext uri="{FF2B5EF4-FFF2-40B4-BE49-F238E27FC236}">
                    <a16:creationId xmlns:a16="http://schemas.microsoft.com/office/drawing/2014/main" id="{204FDC06-BB04-B47F-7B57-884AA99C6455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215" name="Google Shape;9344;p73">
                  <a:extLst>
                    <a:ext uri="{FF2B5EF4-FFF2-40B4-BE49-F238E27FC236}">
                      <a16:creationId xmlns:a16="http://schemas.microsoft.com/office/drawing/2014/main" id="{7A7D2C2E-9A1E-05EF-DC80-56B79EC03942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6" name="Google Shape;9345;p73">
                  <a:extLst>
                    <a:ext uri="{FF2B5EF4-FFF2-40B4-BE49-F238E27FC236}">
                      <a16:creationId xmlns:a16="http://schemas.microsoft.com/office/drawing/2014/main" id="{F58D440C-8E61-F48E-07F9-F8153594ABE4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7" name="Google Shape;9346;p73">
                  <a:extLst>
                    <a:ext uri="{FF2B5EF4-FFF2-40B4-BE49-F238E27FC236}">
                      <a16:creationId xmlns:a16="http://schemas.microsoft.com/office/drawing/2014/main" id="{B357C58D-1063-9709-6C51-5F45698D0C2C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8" name="Google Shape;9347;p73">
                  <a:extLst>
                    <a:ext uri="{FF2B5EF4-FFF2-40B4-BE49-F238E27FC236}">
                      <a16:creationId xmlns:a16="http://schemas.microsoft.com/office/drawing/2014/main" id="{390D3565-032D-FD27-5FE6-9CC40145A5C6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9" name="Google Shape;9348;p73">
                  <a:extLst>
                    <a:ext uri="{FF2B5EF4-FFF2-40B4-BE49-F238E27FC236}">
                      <a16:creationId xmlns:a16="http://schemas.microsoft.com/office/drawing/2014/main" id="{D62C8455-D5D1-ECD3-E9EB-D0A731B72012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1" name="Google Shape;9349;p73">
                <a:extLst>
                  <a:ext uri="{FF2B5EF4-FFF2-40B4-BE49-F238E27FC236}">
                    <a16:creationId xmlns:a16="http://schemas.microsoft.com/office/drawing/2014/main" id="{D7FA3741-42F5-ACB0-C516-201B255039FD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213" name="Google Shape;9350;p73">
                  <a:extLst>
                    <a:ext uri="{FF2B5EF4-FFF2-40B4-BE49-F238E27FC236}">
                      <a16:creationId xmlns:a16="http://schemas.microsoft.com/office/drawing/2014/main" id="{3C0E8C52-D89C-46CE-BD19-6D7466C6EC81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4" name="Google Shape;9351;p73">
                  <a:extLst>
                    <a:ext uri="{FF2B5EF4-FFF2-40B4-BE49-F238E27FC236}">
                      <a16:creationId xmlns:a16="http://schemas.microsoft.com/office/drawing/2014/main" id="{7C9F15CA-4E9D-CAEA-0220-1EC279DDEC33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2" name="Google Shape;9352;p73">
                <a:extLst>
                  <a:ext uri="{FF2B5EF4-FFF2-40B4-BE49-F238E27FC236}">
                    <a16:creationId xmlns:a16="http://schemas.microsoft.com/office/drawing/2014/main" id="{C1E0F374-4C02-3872-1EF8-5A4C68408A0F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206" name="Google Shape;9353;p73">
                  <a:extLst>
                    <a:ext uri="{FF2B5EF4-FFF2-40B4-BE49-F238E27FC236}">
                      <a16:creationId xmlns:a16="http://schemas.microsoft.com/office/drawing/2014/main" id="{7E6F641A-BC15-7B9C-C3BA-38FB8A2DFB2D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7" name="Google Shape;9354;p73">
                  <a:extLst>
                    <a:ext uri="{FF2B5EF4-FFF2-40B4-BE49-F238E27FC236}">
                      <a16:creationId xmlns:a16="http://schemas.microsoft.com/office/drawing/2014/main" id="{2BA085E6-AEDB-0A77-5247-D5633CB6A059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8" name="Google Shape;9355;p73">
                  <a:extLst>
                    <a:ext uri="{FF2B5EF4-FFF2-40B4-BE49-F238E27FC236}">
                      <a16:creationId xmlns:a16="http://schemas.microsoft.com/office/drawing/2014/main" id="{F4F9F22C-71BB-AC52-7969-7DCD0A3C5B56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9" name="Google Shape;9356;p73">
                  <a:extLst>
                    <a:ext uri="{FF2B5EF4-FFF2-40B4-BE49-F238E27FC236}">
                      <a16:creationId xmlns:a16="http://schemas.microsoft.com/office/drawing/2014/main" id="{02EA0945-0726-B131-FE38-DA658AC4586C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0" name="Google Shape;9357;p73">
                  <a:extLst>
                    <a:ext uri="{FF2B5EF4-FFF2-40B4-BE49-F238E27FC236}">
                      <a16:creationId xmlns:a16="http://schemas.microsoft.com/office/drawing/2014/main" id="{3754B243-6D70-E520-2315-B05B5729B724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1" name="Google Shape;9358;p73">
                  <a:extLst>
                    <a:ext uri="{FF2B5EF4-FFF2-40B4-BE49-F238E27FC236}">
                      <a16:creationId xmlns:a16="http://schemas.microsoft.com/office/drawing/2014/main" id="{9F94EDA6-E9A3-E827-6084-595D561C188E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2" name="Google Shape;9359;p73">
                  <a:extLst>
                    <a:ext uri="{FF2B5EF4-FFF2-40B4-BE49-F238E27FC236}">
                      <a16:creationId xmlns:a16="http://schemas.microsoft.com/office/drawing/2014/main" id="{0CA7C3EB-FFE2-251C-E3DF-F59823D81257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3" name="Google Shape;9360;p73">
                <a:extLst>
                  <a:ext uri="{FF2B5EF4-FFF2-40B4-BE49-F238E27FC236}">
                    <a16:creationId xmlns:a16="http://schemas.microsoft.com/office/drawing/2014/main" id="{B5EC5800-2F4C-4F7F-3BF1-A0CD758B9EC0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199" name="Google Shape;9361;p73">
                  <a:extLst>
                    <a:ext uri="{FF2B5EF4-FFF2-40B4-BE49-F238E27FC236}">
                      <a16:creationId xmlns:a16="http://schemas.microsoft.com/office/drawing/2014/main" id="{2068B8A6-26AE-691A-E45B-D93CF0E52407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0" name="Google Shape;9362;p73">
                  <a:extLst>
                    <a:ext uri="{FF2B5EF4-FFF2-40B4-BE49-F238E27FC236}">
                      <a16:creationId xmlns:a16="http://schemas.microsoft.com/office/drawing/2014/main" id="{5E30948C-C2FA-AB5B-326E-BEB0484F5BF8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1" name="Google Shape;9363;p73">
                  <a:extLst>
                    <a:ext uri="{FF2B5EF4-FFF2-40B4-BE49-F238E27FC236}">
                      <a16:creationId xmlns:a16="http://schemas.microsoft.com/office/drawing/2014/main" id="{DDC88948-D697-068D-0F66-461F8E1F16B3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2" name="Google Shape;9364;p73">
                  <a:extLst>
                    <a:ext uri="{FF2B5EF4-FFF2-40B4-BE49-F238E27FC236}">
                      <a16:creationId xmlns:a16="http://schemas.microsoft.com/office/drawing/2014/main" id="{E153506C-19A4-6557-8F98-18721B102101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3" name="Google Shape;9365;p73">
                  <a:extLst>
                    <a:ext uri="{FF2B5EF4-FFF2-40B4-BE49-F238E27FC236}">
                      <a16:creationId xmlns:a16="http://schemas.microsoft.com/office/drawing/2014/main" id="{56F43617-1DA2-57E0-4748-1A2B3D95FB0C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4" name="Google Shape;9366;p73">
                  <a:extLst>
                    <a:ext uri="{FF2B5EF4-FFF2-40B4-BE49-F238E27FC236}">
                      <a16:creationId xmlns:a16="http://schemas.microsoft.com/office/drawing/2014/main" id="{158D6822-E439-CBB6-6DAE-9E684691B77B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5" name="Google Shape;9367;p73">
                  <a:extLst>
                    <a:ext uri="{FF2B5EF4-FFF2-40B4-BE49-F238E27FC236}">
                      <a16:creationId xmlns:a16="http://schemas.microsoft.com/office/drawing/2014/main" id="{14A13B12-AC1F-28BC-FC68-3139E4D3F019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4" name="Google Shape;9368;p73">
                <a:extLst>
                  <a:ext uri="{FF2B5EF4-FFF2-40B4-BE49-F238E27FC236}">
                    <a16:creationId xmlns:a16="http://schemas.microsoft.com/office/drawing/2014/main" id="{218095D7-5872-BC0E-5CD8-F652F2EC765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194" name="Google Shape;9369;p73">
                  <a:extLst>
                    <a:ext uri="{FF2B5EF4-FFF2-40B4-BE49-F238E27FC236}">
                      <a16:creationId xmlns:a16="http://schemas.microsoft.com/office/drawing/2014/main" id="{55C0C963-B890-37EE-AB38-290FD1EB786B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5" name="Google Shape;9370;p73">
                  <a:extLst>
                    <a:ext uri="{FF2B5EF4-FFF2-40B4-BE49-F238E27FC236}">
                      <a16:creationId xmlns:a16="http://schemas.microsoft.com/office/drawing/2014/main" id="{715644DE-52CF-1868-8766-ED89D088B37B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6" name="Google Shape;9371;p73">
                  <a:extLst>
                    <a:ext uri="{FF2B5EF4-FFF2-40B4-BE49-F238E27FC236}">
                      <a16:creationId xmlns:a16="http://schemas.microsoft.com/office/drawing/2014/main" id="{1C4C9E37-2BA1-D74E-4F52-3818CE4DB0EF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7" name="Google Shape;9372;p73">
                  <a:extLst>
                    <a:ext uri="{FF2B5EF4-FFF2-40B4-BE49-F238E27FC236}">
                      <a16:creationId xmlns:a16="http://schemas.microsoft.com/office/drawing/2014/main" id="{F7973A65-C38D-02DD-90A4-A2C4FE266B7D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8" name="Google Shape;9373;p73">
                  <a:extLst>
                    <a:ext uri="{FF2B5EF4-FFF2-40B4-BE49-F238E27FC236}">
                      <a16:creationId xmlns:a16="http://schemas.microsoft.com/office/drawing/2014/main" id="{8AF979EA-93AA-A381-CD77-F4C89EFA8B01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3" h="3560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5" name="Google Shape;9374;p73">
                <a:extLst>
                  <a:ext uri="{FF2B5EF4-FFF2-40B4-BE49-F238E27FC236}">
                    <a16:creationId xmlns:a16="http://schemas.microsoft.com/office/drawing/2014/main" id="{1CBAA459-CA46-AC2E-4288-490ECADA123D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188" name="Google Shape;9375;p73">
                  <a:extLst>
                    <a:ext uri="{FF2B5EF4-FFF2-40B4-BE49-F238E27FC236}">
                      <a16:creationId xmlns:a16="http://schemas.microsoft.com/office/drawing/2014/main" id="{FA62B31A-E727-5C65-9CA4-491534A49DAE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9" name="Google Shape;9376;p73">
                  <a:extLst>
                    <a:ext uri="{FF2B5EF4-FFF2-40B4-BE49-F238E27FC236}">
                      <a16:creationId xmlns:a16="http://schemas.microsoft.com/office/drawing/2014/main" id="{0A69D9AE-278F-4437-DE76-786772BFEBA9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0" name="Google Shape;9377;p73">
                  <a:extLst>
                    <a:ext uri="{FF2B5EF4-FFF2-40B4-BE49-F238E27FC236}">
                      <a16:creationId xmlns:a16="http://schemas.microsoft.com/office/drawing/2014/main" id="{DC867C9E-0397-7286-1001-07092FACF843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1" name="Google Shape;9378;p73">
                  <a:extLst>
                    <a:ext uri="{FF2B5EF4-FFF2-40B4-BE49-F238E27FC236}">
                      <a16:creationId xmlns:a16="http://schemas.microsoft.com/office/drawing/2014/main" id="{0940D190-DE46-4237-4BF4-FEAEE2B00774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2" name="Google Shape;9379;p73">
                  <a:extLst>
                    <a:ext uri="{FF2B5EF4-FFF2-40B4-BE49-F238E27FC236}">
                      <a16:creationId xmlns:a16="http://schemas.microsoft.com/office/drawing/2014/main" id="{0099A810-30EC-E809-B3F5-3DCB7C5E537F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3" name="Google Shape;9380;p73">
                  <a:extLst>
                    <a:ext uri="{FF2B5EF4-FFF2-40B4-BE49-F238E27FC236}">
                      <a16:creationId xmlns:a16="http://schemas.microsoft.com/office/drawing/2014/main" id="{2F09F344-9CE2-32E4-B097-4253EBC4991F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8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6" name="Google Shape;9381;p73">
                <a:extLst>
                  <a:ext uri="{FF2B5EF4-FFF2-40B4-BE49-F238E27FC236}">
                    <a16:creationId xmlns:a16="http://schemas.microsoft.com/office/drawing/2014/main" id="{ABB7F9E8-CEB0-DF06-794B-85C91D41A375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184" name="Google Shape;9382;p73">
                  <a:extLst>
                    <a:ext uri="{FF2B5EF4-FFF2-40B4-BE49-F238E27FC236}">
                      <a16:creationId xmlns:a16="http://schemas.microsoft.com/office/drawing/2014/main" id="{080434BB-E250-F5F8-1F96-42C06B0C6C4A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5" name="Google Shape;9383;p73">
                  <a:extLst>
                    <a:ext uri="{FF2B5EF4-FFF2-40B4-BE49-F238E27FC236}">
                      <a16:creationId xmlns:a16="http://schemas.microsoft.com/office/drawing/2014/main" id="{B5931B89-5E52-1615-87D8-AECDA9B61C50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6" name="Google Shape;9384;p73">
                  <a:extLst>
                    <a:ext uri="{FF2B5EF4-FFF2-40B4-BE49-F238E27FC236}">
                      <a16:creationId xmlns:a16="http://schemas.microsoft.com/office/drawing/2014/main" id="{81103E88-D159-D87F-89D2-7B0494482542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7" name="Google Shape;9385;p73">
                  <a:extLst>
                    <a:ext uri="{FF2B5EF4-FFF2-40B4-BE49-F238E27FC236}">
                      <a16:creationId xmlns:a16="http://schemas.microsoft.com/office/drawing/2014/main" id="{6FE276B8-52C4-BF84-8891-5D8337A9E6C8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7" name="Google Shape;9386;p73">
                <a:extLst>
                  <a:ext uri="{FF2B5EF4-FFF2-40B4-BE49-F238E27FC236}">
                    <a16:creationId xmlns:a16="http://schemas.microsoft.com/office/drawing/2014/main" id="{488C4CE7-A56B-D7CD-EAA9-3258D478B01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176" name="Google Shape;9387;p73">
                  <a:extLst>
                    <a:ext uri="{FF2B5EF4-FFF2-40B4-BE49-F238E27FC236}">
                      <a16:creationId xmlns:a16="http://schemas.microsoft.com/office/drawing/2014/main" id="{35A5EC58-974F-F233-3D57-B0F32E477C6D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7" name="Google Shape;9388;p73">
                  <a:extLst>
                    <a:ext uri="{FF2B5EF4-FFF2-40B4-BE49-F238E27FC236}">
                      <a16:creationId xmlns:a16="http://schemas.microsoft.com/office/drawing/2014/main" id="{99CBBBDF-0DCF-CE74-E0D3-242DF79EC4A9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8" name="Google Shape;9389;p73">
                  <a:extLst>
                    <a:ext uri="{FF2B5EF4-FFF2-40B4-BE49-F238E27FC236}">
                      <a16:creationId xmlns:a16="http://schemas.microsoft.com/office/drawing/2014/main" id="{AA511131-263D-43B5-618F-4D659C6C7A1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9" name="Google Shape;9390;p73">
                  <a:extLst>
                    <a:ext uri="{FF2B5EF4-FFF2-40B4-BE49-F238E27FC236}">
                      <a16:creationId xmlns:a16="http://schemas.microsoft.com/office/drawing/2014/main" id="{92A58CAE-740C-3E17-91D4-FAD754C22B03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0" name="Google Shape;9391;p73">
                  <a:extLst>
                    <a:ext uri="{FF2B5EF4-FFF2-40B4-BE49-F238E27FC236}">
                      <a16:creationId xmlns:a16="http://schemas.microsoft.com/office/drawing/2014/main" id="{18E9B2BD-C612-2A86-7C0D-0F319898DECF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1" name="Google Shape;9392;p73">
                  <a:extLst>
                    <a:ext uri="{FF2B5EF4-FFF2-40B4-BE49-F238E27FC236}">
                      <a16:creationId xmlns:a16="http://schemas.microsoft.com/office/drawing/2014/main" id="{60EECCD2-8736-6C43-52AE-04695B814018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2" name="Google Shape;9393;p73">
                  <a:extLst>
                    <a:ext uri="{FF2B5EF4-FFF2-40B4-BE49-F238E27FC236}">
                      <a16:creationId xmlns:a16="http://schemas.microsoft.com/office/drawing/2014/main" id="{FB701F25-CACD-9EC2-104A-AA1EE42DDCAF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3" name="Google Shape;9394;p73">
                  <a:extLst>
                    <a:ext uri="{FF2B5EF4-FFF2-40B4-BE49-F238E27FC236}">
                      <a16:creationId xmlns:a16="http://schemas.microsoft.com/office/drawing/2014/main" id="{5761DF52-6F2C-41A9-3C93-86D3C1D5F60C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8" name="Google Shape;9395;p73">
                <a:extLst>
                  <a:ext uri="{FF2B5EF4-FFF2-40B4-BE49-F238E27FC236}">
                    <a16:creationId xmlns:a16="http://schemas.microsoft.com/office/drawing/2014/main" id="{4D3D8B21-9CEC-9A05-F2C2-0A7211CA57A3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171" name="Google Shape;9396;p73">
                  <a:extLst>
                    <a:ext uri="{FF2B5EF4-FFF2-40B4-BE49-F238E27FC236}">
                      <a16:creationId xmlns:a16="http://schemas.microsoft.com/office/drawing/2014/main" id="{CFCB49CC-5C5E-A617-8052-42F59D69931C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2" name="Google Shape;9397;p73">
                  <a:extLst>
                    <a:ext uri="{FF2B5EF4-FFF2-40B4-BE49-F238E27FC236}">
                      <a16:creationId xmlns:a16="http://schemas.microsoft.com/office/drawing/2014/main" id="{5D56033F-D656-2B8F-BFC6-F9C6D3F593C6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3" name="Google Shape;9398;p73">
                  <a:extLst>
                    <a:ext uri="{FF2B5EF4-FFF2-40B4-BE49-F238E27FC236}">
                      <a16:creationId xmlns:a16="http://schemas.microsoft.com/office/drawing/2014/main" id="{D8B7EEED-3451-246A-AE1B-50E5799DEBFB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4" name="Google Shape;9399;p73">
                  <a:extLst>
                    <a:ext uri="{FF2B5EF4-FFF2-40B4-BE49-F238E27FC236}">
                      <a16:creationId xmlns:a16="http://schemas.microsoft.com/office/drawing/2014/main" id="{2E6BC465-621B-305D-F387-71E293070E90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5" name="Google Shape;9400;p73">
                  <a:extLst>
                    <a:ext uri="{FF2B5EF4-FFF2-40B4-BE49-F238E27FC236}">
                      <a16:creationId xmlns:a16="http://schemas.microsoft.com/office/drawing/2014/main" id="{D44A5371-0F9E-D2AC-8A58-945653F955A9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9" name="Google Shape;9401;p73">
                <a:extLst>
                  <a:ext uri="{FF2B5EF4-FFF2-40B4-BE49-F238E27FC236}">
                    <a16:creationId xmlns:a16="http://schemas.microsoft.com/office/drawing/2014/main" id="{48E26EF3-A31C-9CC9-4BF7-EE20D0227805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167" name="Google Shape;9402;p73">
                  <a:extLst>
                    <a:ext uri="{FF2B5EF4-FFF2-40B4-BE49-F238E27FC236}">
                      <a16:creationId xmlns:a16="http://schemas.microsoft.com/office/drawing/2014/main" id="{E48F3736-1F45-DDF7-4C46-3BA4DF49A94B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8" name="Google Shape;9403;p73">
                  <a:extLst>
                    <a:ext uri="{FF2B5EF4-FFF2-40B4-BE49-F238E27FC236}">
                      <a16:creationId xmlns:a16="http://schemas.microsoft.com/office/drawing/2014/main" id="{F9BC09BE-E8FB-9A99-3C62-36CAF689ADC9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9" name="Google Shape;9404;p73">
                  <a:extLst>
                    <a:ext uri="{FF2B5EF4-FFF2-40B4-BE49-F238E27FC236}">
                      <a16:creationId xmlns:a16="http://schemas.microsoft.com/office/drawing/2014/main" id="{D72B45E7-820B-1637-E70E-B81F256F8D63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0" name="Google Shape;9405;p73">
                  <a:extLst>
                    <a:ext uri="{FF2B5EF4-FFF2-40B4-BE49-F238E27FC236}">
                      <a16:creationId xmlns:a16="http://schemas.microsoft.com/office/drawing/2014/main" id="{2525FC8F-600E-20A5-230E-031483E1705A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0" name="Google Shape;9406;p73">
                <a:extLst>
                  <a:ext uri="{FF2B5EF4-FFF2-40B4-BE49-F238E27FC236}">
                    <a16:creationId xmlns:a16="http://schemas.microsoft.com/office/drawing/2014/main" id="{D2EA906C-48B9-4EED-4C2E-697C58B1A523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162" name="Google Shape;9407;p73">
                  <a:extLst>
                    <a:ext uri="{FF2B5EF4-FFF2-40B4-BE49-F238E27FC236}">
                      <a16:creationId xmlns:a16="http://schemas.microsoft.com/office/drawing/2014/main" id="{18695931-6852-C3A1-6988-0E94490A2B30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3" name="Google Shape;9408;p73">
                  <a:extLst>
                    <a:ext uri="{FF2B5EF4-FFF2-40B4-BE49-F238E27FC236}">
                      <a16:creationId xmlns:a16="http://schemas.microsoft.com/office/drawing/2014/main" id="{40F8BE11-0BCE-D9DC-E13D-AB6D99AD0292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4" name="Google Shape;9409;p73">
                  <a:extLst>
                    <a:ext uri="{FF2B5EF4-FFF2-40B4-BE49-F238E27FC236}">
                      <a16:creationId xmlns:a16="http://schemas.microsoft.com/office/drawing/2014/main" id="{F9A472DA-FB04-13C0-4A6A-7F1D4EEDF03C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5" name="Google Shape;9410;p73">
                  <a:extLst>
                    <a:ext uri="{FF2B5EF4-FFF2-40B4-BE49-F238E27FC236}">
                      <a16:creationId xmlns:a16="http://schemas.microsoft.com/office/drawing/2014/main" id="{9961F51A-709D-4219-F217-547F7EB783F3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6" name="Google Shape;9411;p73">
                  <a:extLst>
                    <a:ext uri="{FF2B5EF4-FFF2-40B4-BE49-F238E27FC236}">
                      <a16:creationId xmlns:a16="http://schemas.microsoft.com/office/drawing/2014/main" id="{421531C9-B2BB-A03A-EBE8-AF09EB6F80D1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1" name="Google Shape;9412;p73">
                <a:extLst>
                  <a:ext uri="{FF2B5EF4-FFF2-40B4-BE49-F238E27FC236}">
                    <a16:creationId xmlns:a16="http://schemas.microsoft.com/office/drawing/2014/main" id="{6DBDBD8B-8176-6618-90C7-570F4C652B0B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150" name="Google Shape;9413;p73">
                  <a:extLst>
                    <a:ext uri="{FF2B5EF4-FFF2-40B4-BE49-F238E27FC236}">
                      <a16:creationId xmlns:a16="http://schemas.microsoft.com/office/drawing/2014/main" id="{079D9857-D3B2-92D3-3CD9-3CDE972FE36C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1" name="Google Shape;9414;p73">
                  <a:extLst>
                    <a:ext uri="{FF2B5EF4-FFF2-40B4-BE49-F238E27FC236}">
                      <a16:creationId xmlns:a16="http://schemas.microsoft.com/office/drawing/2014/main" id="{2DB02278-D3C0-3C73-613B-35D5B9C659D8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2" name="Google Shape;9415;p73">
                  <a:extLst>
                    <a:ext uri="{FF2B5EF4-FFF2-40B4-BE49-F238E27FC236}">
                      <a16:creationId xmlns:a16="http://schemas.microsoft.com/office/drawing/2014/main" id="{BBE9D963-AF8B-7154-F35C-784F61817163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3" name="Google Shape;9416;p73">
                  <a:extLst>
                    <a:ext uri="{FF2B5EF4-FFF2-40B4-BE49-F238E27FC236}">
                      <a16:creationId xmlns:a16="http://schemas.microsoft.com/office/drawing/2014/main" id="{F95B1D32-927C-DF16-9195-20F8899EA90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4" name="Google Shape;9417;p73">
                  <a:extLst>
                    <a:ext uri="{FF2B5EF4-FFF2-40B4-BE49-F238E27FC236}">
                      <a16:creationId xmlns:a16="http://schemas.microsoft.com/office/drawing/2014/main" id="{7DDF0475-2DB7-2C8D-0273-D456D0FCDCA7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5" name="Google Shape;9418;p73">
                  <a:extLst>
                    <a:ext uri="{FF2B5EF4-FFF2-40B4-BE49-F238E27FC236}">
                      <a16:creationId xmlns:a16="http://schemas.microsoft.com/office/drawing/2014/main" id="{F4296AD2-8AA9-D5D6-A100-009DCC295220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6" name="Google Shape;9419;p73">
                  <a:extLst>
                    <a:ext uri="{FF2B5EF4-FFF2-40B4-BE49-F238E27FC236}">
                      <a16:creationId xmlns:a16="http://schemas.microsoft.com/office/drawing/2014/main" id="{C452DCD2-E717-3704-7CC3-D83E3C4F2BC9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7" name="Google Shape;9420;p73">
                  <a:extLst>
                    <a:ext uri="{FF2B5EF4-FFF2-40B4-BE49-F238E27FC236}">
                      <a16:creationId xmlns:a16="http://schemas.microsoft.com/office/drawing/2014/main" id="{CC62BB78-DB9E-758F-DDEF-B97BD815787A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8" name="Google Shape;9421;p73">
                  <a:extLst>
                    <a:ext uri="{FF2B5EF4-FFF2-40B4-BE49-F238E27FC236}">
                      <a16:creationId xmlns:a16="http://schemas.microsoft.com/office/drawing/2014/main" id="{41BA987F-4D81-C931-8021-37B1902273BC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9" name="Google Shape;9422;p73">
                  <a:extLst>
                    <a:ext uri="{FF2B5EF4-FFF2-40B4-BE49-F238E27FC236}">
                      <a16:creationId xmlns:a16="http://schemas.microsoft.com/office/drawing/2014/main" id="{EFEABA9D-0D76-38D3-4AFA-E84237595238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0" name="Google Shape;9423;p73">
                  <a:extLst>
                    <a:ext uri="{FF2B5EF4-FFF2-40B4-BE49-F238E27FC236}">
                      <a16:creationId xmlns:a16="http://schemas.microsoft.com/office/drawing/2014/main" id="{4A68C76A-07DA-7FB0-2EAC-D20C48631D55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1" name="Google Shape;9424;p73">
                  <a:extLst>
                    <a:ext uri="{FF2B5EF4-FFF2-40B4-BE49-F238E27FC236}">
                      <a16:creationId xmlns:a16="http://schemas.microsoft.com/office/drawing/2014/main" id="{876829C3-A45E-A75D-BBFA-95DFD31D9D5F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2" name="Google Shape;9425;p73">
                <a:extLst>
                  <a:ext uri="{FF2B5EF4-FFF2-40B4-BE49-F238E27FC236}">
                    <a16:creationId xmlns:a16="http://schemas.microsoft.com/office/drawing/2014/main" id="{59DAB5AF-B8D8-20EC-A4D8-624C94B249DE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144" name="Google Shape;9426;p73">
                  <a:extLst>
                    <a:ext uri="{FF2B5EF4-FFF2-40B4-BE49-F238E27FC236}">
                      <a16:creationId xmlns:a16="http://schemas.microsoft.com/office/drawing/2014/main" id="{43558D99-34F8-5C17-7046-C9DFE7AD7D81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5" name="Google Shape;9427;p73">
                  <a:extLst>
                    <a:ext uri="{FF2B5EF4-FFF2-40B4-BE49-F238E27FC236}">
                      <a16:creationId xmlns:a16="http://schemas.microsoft.com/office/drawing/2014/main" id="{F038777C-044D-B60F-DAC2-BC707AE66B13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6" name="Google Shape;9428;p73">
                  <a:extLst>
                    <a:ext uri="{FF2B5EF4-FFF2-40B4-BE49-F238E27FC236}">
                      <a16:creationId xmlns:a16="http://schemas.microsoft.com/office/drawing/2014/main" id="{8BBF6C7F-8C6F-3E07-D31D-090629116FE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7" name="Google Shape;9429;p73">
                  <a:extLst>
                    <a:ext uri="{FF2B5EF4-FFF2-40B4-BE49-F238E27FC236}">
                      <a16:creationId xmlns:a16="http://schemas.microsoft.com/office/drawing/2014/main" id="{DB14A68F-D85C-D58D-BB5E-C8E779F20673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8" name="Google Shape;9430;p73">
                  <a:extLst>
                    <a:ext uri="{FF2B5EF4-FFF2-40B4-BE49-F238E27FC236}">
                      <a16:creationId xmlns:a16="http://schemas.microsoft.com/office/drawing/2014/main" id="{38BA645F-177F-C567-1CA7-04EF919DA5FB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9" name="Google Shape;9431;p73">
                  <a:extLst>
                    <a:ext uri="{FF2B5EF4-FFF2-40B4-BE49-F238E27FC236}">
                      <a16:creationId xmlns:a16="http://schemas.microsoft.com/office/drawing/2014/main" id="{6D296F31-1527-86CE-E6D3-0BD686D2133A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3" name="Google Shape;9432;p73">
                <a:extLst>
                  <a:ext uri="{FF2B5EF4-FFF2-40B4-BE49-F238E27FC236}">
                    <a16:creationId xmlns:a16="http://schemas.microsoft.com/office/drawing/2014/main" id="{ABC1DCBA-9216-A703-816A-2C94A30C86E0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137" name="Google Shape;9433;p73">
                  <a:extLst>
                    <a:ext uri="{FF2B5EF4-FFF2-40B4-BE49-F238E27FC236}">
                      <a16:creationId xmlns:a16="http://schemas.microsoft.com/office/drawing/2014/main" id="{893DFB02-6119-A5FC-2E75-95711B71134D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8" name="Google Shape;9434;p73">
                  <a:extLst>
                    <a:ext uri="{FF2B5EF4-FFF2-40B4-BE49-F238E27FC236}">
                      <a16:creationId xmlns:a16="http://schemas.microsoft.com/office/drawing/2014/main" id="{590AF391-8964-86BC-4242-C93F55E584A9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9" name="Google Shape;9435;p73">
                  <a:extLst>
                    <a:ext uri="{FF2B5EF4-FFF2-40B4-BE49-F238E27FC236}">
                      <a16:creationId xmlns:a16="http://schemas.microsoft.com/office/drawing/2014/main" id="{99585911-541E-6406-19D7-13347FF07DC7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0" name="Google Shape;9436;p73">
                  <a:extLst>
                    <a:ext uri="{FF2B5EF4-FFF2-40B4-BE49-F238E27FC236}">
                      <a16:creationId xmlns:a16="http://schemas.microsoft.com/office/drawing/2014/main" id="{36EDC1B7-4735-0745-48EB-F25EE3308AFF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1" name="Google Shape;9437;p73">
                  <a:extLst>
                    <a:ext uri="{FF2B5EF4-FFF2-40B4-BE49-F238E27FC236}">
                      <a16:creationId xmlns:a16="http://schemas.microsoft.com/office/drawing/2014/main" id="{928B5B53-9A2B-FF00-FD11-99139EA11A8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2" name="Google Shape;9438;p73">
                  <a:extLst>
                    <a:ext uri="{FF2B5EF4-FFF2-40B4-BE49-F238E27FC236}">
                      <a16:creationId xmlns:a16="http://schemas.microsoft.com/office/drawing/2014/main" id="{4CCD8E6F-F152-4FB6-1DFD-70D5B80AB31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3" name="Google Shape;9439;p73">
                  <a:extLst>
                    <a:ext uri="{FF2B5EF4-FFF2-40B4-BE49-F238E27FC236}">
                      <a16:creationId xmlns:a16="http://schemas.microsoft.com/office/drawing/2014/main" id="{4F12C826-4B7C-2785-8C7F-281E34D4B0EB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4" name="Google Shape;9440;p73">
                <a:extLst>
                  <a:ext uri="{FF2B5EF4-FFF2-40B4-BE49-F238E27FC236}">
                    <a16:creationId xmlns:a16="http://schemas.microsoft.com/office/drawing/2014/main" id="{A67A54CD-F674-9F80-4835-1A46689C3ADD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134" name="Google Shape;9441;p73">
                  <a:extLst>
                    <a:ext uri="{FF2B5EF4-FFF2-40B4-BE49-F238E27FC236}">
                      <a16:creationId xmlns:a16="http://schemas.microsoft.com/office/drawing/2014/main" id="{6CAEB10C-018A-617F-C42C-328CA8AE6711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5" name="Google Shape;9442;p73">
                  <a:extLst>
                    <a:ext uri="{FF2B5EF4-FFF2-40B4-BE49-F238E27FC236}">
                      <a16:creationId xmlns:a16="http://schemas.microsoft.com/office/drawing/2014/main" id="{F6E8A56D-7F49-A1EA-544A-81049F514B73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6" name="Google Shape;9443;p73">
                  <a:extLst>
                    <a:ext uri="{FF2B5EF4-FFF2-40B4-BE49-F238E27FC236}">
                      <a16:creationId xmlns:a16="http://schemas.microsoft.com/office/drawing/2014/main" id="{A48F8A67-1178-3B4E-4785-3A398A4D1FA7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65" name="Google Shape;9444;p73">
                <a:extLst>
                  <a:ext uri="{FF2B5EF4-FFF2-40B4-BE49-F238E27FC236}">
                    <a16:creationId xmlns:a16="http://schemas.microsoft.com/office/drawing/2014/main" id="{7A03C392-FA29-200A-FE44-F38FAC08C5F2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66" name="Google Shape;9445;p73">
                <a:extLst>
                  <a:ext uri="{FF2B5EF4-FFF2-40B4-BE49-F238E27FC236}">
                    <a16:creationId xmlns:a16="http://schemas.microsoft.com/office/drawing/2014/main" id="{B99764C9-83F2-14DE-3A4F-929ECEA47C76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130" name="Google Shape;9446;p73">
                  <a:extLst>
                    <a:ext uri="{FF2B5EF4-FFF2-40B4-BE49-F238E27FC236}">
                      <a16:creationId xmlns:a16="http://schemas.microsoft.com/office/drawing/2014/main" id="{C21104C3-4142-42CF-9A78-D109CFA4A64E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1" name="Google Shape;9447;p73">
                  <a:extLst>
                    <a:ext uri="{FF2B5EF4-FFF2-40B4-BE49-F238E27FC236}">
                      <a16:creationId xmlns:a16="http://schemas.microsoft.com/office/drawing/2014/main" id="{4847F557-28C4-D398-0F66-437114D2243F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2" name="Google Shape;9448;p73">
                  <a:extLst>
                    <a:ext uri="{FF2B5EF4-FFF2-40B4-BE49-F238E27FC236}">
                      <a16:creationId xmlns:a16="http://schemas.microsoft.com/office/drawing/2014/main" id="{E1CCCFBB-9D66-6529-4217-6DBA30E54ED0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3" name="Google Shape;9449;p73">
                  <a:extLst>
                    <a:ext uri="{FF2B5EF4-FFF2-40B4-BE49-F238E27FC236}">
                      <a16:creationId xmlns:a16="http://schemas.microsoft.com/office/drawing/2014/main" id="{7F9B9BCC-F6F1-65BE-F656-B3EE444C908B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67" name="Google Shape;9450;p73">
                <a:extLst>
                  <a:ext uri="{FF2B5EF4-FFF2-40B4-BE49-F238E27FC236}">
                    <a16:creationId xmlns:a16="http://schemas.microsoft.com/office/drawing/2014/main" id="{B7E845C9-561B-435E-3AB8-D196911E422F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125" name="Google Shape;9451;p73">
                  <a:extLst>
                    <a:ext uri="{FF2B5EF4-FFF2-40B4-BE49-F238E27FC236}">
                      <a16:creationId xmlns:a16="http://schemas.microsoft.com/office/drawing/2014/main" id="{FBB0431B-0839-9BA9-BFB6-BC50C79DF662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6" name="Google Shape;9452;p73">
                  <a:extLst>
                    <a:ext uri="{FF2B5EF4-FFF2-40B4-BE49-F238E27FC236}">
                      <a16:creationId xmlns:a16="http://schemas.microsoft.com/office/drawing/2014/main" id="{879E9B12-A07D-131E-55C8-5EE29E694D52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7" name="Google Shape;9453;p73">
                  <a:extLst>
                    <a:ext uri="{FF2B5EF4-FFF2-40B4-BE49-F238E27FC236}">
                      <a16:creationId xmlns:a16="http://schemas.microsoft.com/office/drawing/2014/main" id="{07248641-690E-D1E5-207F-518B8D1BBE18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8" name="Google Shape;9454;p73">
                  <a:extLst>
                    <a:ext uri="{FF2B5EF4-FFF2-40B4-BE49-F238E27FC236}">
                      <a16:creationId xmlns:a16="http://schemas.microsoft.com/office/drawing/2014/main" id="{DEF7E5E7-C403-58E7-851F-BEBAEBFF4CE5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9" name="Google Shape;9455;p73">
                  <a:extLst>
                    <a:ext uri="{FF2B5EF4-FFF2-40B4-BE49-F238E27FC236}">
                      <a16:creationId xmlns:a16="http://schemas.microsoft.com/office/drawing/2014/main" id="{FD9F3AD2-BEB1-BA8B-B019-CCFC5732A85C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68" name="Google Shape;9456;p73">
                <a:extLst>
                  <a:ext uri="{FF2B5EF4-FFF2-40B4-BE49-F238E27FC236}">
                    <a16:creationId xmlns:a16="http://schemas.microsoft.com/office/drawing/2014/main" id="{1524AA73-2059-83B9-7295-266CAED6DCE4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69" name="Google Shape;9457;p73">
                <a:extLst>
                  <a:ext uri="{FF2B5EF4-FFF2-40B4-BE49-F238E27FC236}">
                    <a16:creationId xmlns:a16="http://schemas.microsoft.com/office/drawing/2014/main" id="{B7E58294-E0A5-C403-E5B5-268AD21FF173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122" name="Google Shape;9458;p73">
                  <a:extLst>
                    <a:ext uri="{FF2B5EF4-FFF2-40B4-BE49-F238E27FC236}">
                      <a16:creationId xmlns:a16="http://schemas.microsoft.com/office/drawing/2014/main" id="{3744FE07-57A3-4E0F-0712-10832AC40826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3" name="Google Shape;9459;p73">
                  <a:extLst>
                    <a:ext uri="{FF2B5EF4-FFF2-40B4-BE49-F238E27FC236}">
                      <a16:creationId xmlns:a16="http://schemas.microsoft.com/office/drawing/2014/main" id="{1513925E-4737-F9B2-3273-99135C3D0583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4" name="Google Shape;9460;p73">
                  <a:extLst>
                    <a:ext uri="{FF2B5EF4-FFF2-40B4-BE49-F238E27FC236}">
                      <a16:creationId xmlns:a16="http://schemas.microsoft.com/office/drawing/2014/main" id="{F6EF40AF-F4DB-EFCF-2497-F39F414FA536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0" name="Google Shape;9461;p73">
                <a:extLst>
                  <a:ext uri="{FF2B5EF4-FFF2-40B4-BE49-F238E27FC236}">
                    <a16:creationId xmlns:a16="http://schemas.microsoft.com/office/drawing/2014/main" id="{530BBF8A-1D20-C12B-EA8A-50E8FFABF83F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116" name="Google Shape;9462;p73">
                  <a:extLst>
                    <a:ext uri="{FF2B5EF4-FFF2-40B4-BE49-F238E27FC236}">
                      <a16:creationId xmlns:a16="http://schemas.microsoft.com/office/drawing/2014/main" id="{0200F699-5292-0E12-5A66-87508920F465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7" name="Google Shape;9463;p73">
                  <a:extLst>
                    <a:ext uri="{FF2B5EF4-FFF2-40B4-BE49-F238E27FC236}">
                      <a16:creationId xmlns:a16="http://schemas.microsoft.com/office/drawing/2014/main" id="{85507754-45DB-56BF-5AB6-B14F585FD9B4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8" name="Google Shape;9464;p73">
                  <a:extLst>
                    <a:ext uri="{FF2B5EF4-FFF2-40B4-BE49-F238E27FC236}">
                      <a16:creationId xmlns:a16="http://schemas.microsoft.com/office/drawing/2014/main" id="{6066AE02-C5CE-3C45-ADF9-F8957AC951AB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9" name="Google Shape;9465;p73">
                  <a:extLst>
                    <a:ext uri="{FF2B5EF4-FFF2-40B4-BE49-F238E27FC236}">
                      <a16:creationId xmlns:a16="http://schemas.microsoft.com/office/drawing/2014/main" id="{5483DD67-B151-5329-64DC-20CD2D48D89D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0" name="Google Shape;9466;p73">
                  <a:extLst>
                    <a:ext uri="{FF2B5EF4-FFF2-40B4-BE49-F238E27FC236}">
                      <a16:creationId xmlns:a16="http://schemas.microsoft.com/office/drawing/2014/main" id="{EDCB5BBA-356B-D2D6-3E3A-61AADC1FCB5A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1" name="Google Shape;9467;p73">
                  <a:extLst>
                    <a:ext uri="{FF2B5EF4-FFF2-40B4-BE49-F238E27FC236}">
                      <a16:creationId xmlns:a16="http://schemas.microsoft.com/office/drawing/2014/main" id="{96D5F8AF-02D6-30E8-A7A5-D1A23B6F28DA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92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1" name="Google Shape;9468;p73">
                <a:extLst>
                  <a:ext uri="{FF2B5EF4-FFF2-40B4-BE49-F238E27FC236}">
                    <a16:creationId xmlns:a16="http://schemas.microsoft.com/office/drawing/2014/main" id="{73F102BA-26BD-8AD3-E4B3-35374EA11012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109" name="Google Shape;9469;p73">
                  <a:extLst>
                    <a:ext uri="{FF2B5EF4-FFF2-40B4-BE49-F238E27FC236}">
                      <a16:creationId xmlns:a16="http://schemas.microsoft.com/office/drawing/2014/main" id="{D191D46F-370C-FB9E-C3F4-68375D99C00D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0" name="Google Shape;9470;p73">
                  <a:extLst>
                    <a:ext uri="{FF2B5EF4-FFF2-40B4-BE49-F238E27FC236}">
                      <a16:creationId xmlns:a16="http://schemas.microsoft.com/office/drawing/2014/main" id="{AFCC4F9C-C3B3-E960-3B5D-4BC7F5998AAE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1" name="Google Shape;9471;p73">
                  <a:extLst>
                    <a:ext uri="{FF2B5EF4-FFF2-40B4-BE49-F238E27FC236}">
                      <a16:creationId xmlns:a16="http://schemas.microsoft.com/office/drawing/2014/main" id="{EBC46E7F-7487-6278-BF03-496FCAAF5096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2" name="Google Shape;9472;p73">
                  <a:extLst>
                    <a:ext uri="{FF2B5EF4-FFF2-40B4-BE49-F238E27FC236}">
                      <a16:creationId xmlns:a16="http://schemas.microsoft.com/office/drawing/2014/main" id="{2333AFCB-2EFA-44FE-1BD1-06402B9CF726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3" name="Google Shape;9473;p73">
                  <a:extLst>
                    <a:ext uri="{FF2B5EF4-FFF2-40B4-BE49-F238E27FC236}">
                      <a16:creationId xmlns:a16="http://schemas.microsoft.com/office/drawing/2014/main" id="{813E0EAA-FEEB-7F76-4254-811F7BD752EE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4" name="Google Shape;9474;p73">
                  <a:extLst>
                    <a:ext uri="{FF2B5EF4-FFF2-40B4-BE49-F238E27FC236}">
                      <a16:creationId xmlns:a16="http://schemas.microsoft.com/office/drawing/2014/main" id="{B1BD8511-9461-E772-7A02-B9FF100031AB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5" name="Google Shape;9475;p73">
                  <a:extLst>
                    <a:ext uri="{FF2B5EF4-FFF2-40B4-BE49-F238E27FC236}">
                      <a16:creationId xmlns:a16="http://schemas.microsoft.com/office/drawing/2014/main" id="{517F269B-3F4E-7F7F-A347-F54D66003C67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2" name="Google Shape;9476;p73">
                <a:extLst>
                  <a:ext uri="{FF2B5EF4-FFF2-40B4-BE49-F238E27FC236}">
                    <a16:creationId xmlns:a16="http://schemas.microsoft.com/office/drawing/2014/main" id="{2FED7E8A-15A4-40E8-AE14-7F8B03374ED8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106" name="Google Shape;9477;p73">
                  <a:extLst>
                    <a:ext uri="{FF2B5EF4-FFF2-40B4-BE49-F238E27FC236}">
                      <a16:creationId xmlns:a16="http://schemas.microsoft.com/office/drawing/2014/main" id="{479A5110-3E88-C690-877C-0C766DD7C3B5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7" name="Google Shape;9478;p73">
                  <a:extLst>
                    <a:ext uri="{FF2B5EF4-FFF2-40B4-BE49-F238E27FC236}">
                      <a16:creationId xmlns:a16="http://schemas.microsoft.com/office/drawing/2014/main" id="{C5175272-E5F3-5A39-1DC9-F65080D8AC97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8" name="Google Shape;9479;p73">
                  <a:extLst>
                    <a:ext uri="{FF2B5EF4-FFF2-40B4-BE49-F238E27FC236}">
                      <a16:creationId xmlns:a16="http://schemas.microsoft.com/office/drawing/2014/main" id="{B72851FE-FCDD-85F2-24D5-29493E2FC993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3" name="Google Shape;9480;p73">
                <a:extLst>
                  <a:ext uri="{FF2B5EF4-FFF2-40B4-BE49-F238E27FC236}">
                    <a16:creationId xmlns:a16="http://schemas.microsoft.com/office/drawing/2014/main" id="{2A4712F5-0412-DB9A-7220-C7B3B5BD2F20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100" name="Google Shape;9481;p73">
                  <a:extLst>
                    <a:ext uri="{FF2B5EF4-FFF2-40B4-BE49-F238E27FC236}">
                      <a16:creationId xmlns:a16="http://schemas.microsoft.com/office/drawing/2014/main" id="{49A5B6FD-AA41-D0B8-CBD5-B6071423B570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1" name="Google Shape;9482;p73">
                  <a:extLst>
                    <a:ext uri="{FF2B5EF4-FFF2-40B4-BE49-F238E27FC236}">
                      <a16:creationId xmlns:a16="http://schemas.microsoft.com/office/drawing/2014/main" id="{3FEE2A5F-B43B-A953-0771-65F4F42B8049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2" name="Google Shape;9483;p73">
                  <a:extLst>
                    <a:ext uri="{FF2B5EF4-FFF2-40B4-BE49-F238E27FC236}">
                      <a16:creationId xmlns:a16="http://schemas.microsoft.com/office/drawing/2014/main" id="{EF82CCC5-A82E-7876-436C-231CA241725F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3" name="Google Shape;9484;p73">
                  <a:extLst>
                    <a:ext uri="{FF2B5EF4-FFF2-40B4-BE49-F238E27FC236}">
                      <a16:creationId xmlns:a16="http://schemas.microsoft.com/office/drawing/2014/main" id="{643F2CB7-8626-41C0-D366-C03EBD072F2E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4" name="Google Shape;9485;p73">
                  <a:extLst>
                    <a:ext uri="{FF2B5EF4-FFF2-40B4-BE49-F238E27FC236}">
                      <a16:creationId xmlns:a16="http://schemas.microsoft.com/office/drawing/2014/main" id="{DB71D8A9-E8E0-461D-96A0-F301E14E1E3F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5" name="Google Shape;9486;p73">
                  <a:extLst>
                    <a:ext uri="{FF2B5EF4-FFF2-40B4-BE49-F238E27FC236}">
                      <a16:creationId xmlns:a16="http://schemas.microsoft.com/office/drawing/2014/main" id="{D267BC1C-C3E5-2692-304A-B079FC479429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1733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4" name="Google Shape;9487;p73">
                <a:extLst>
                  <a:ext uri="{FF2B5EF4-FFF2-40B4-BE49-F238E27FC236}">
                    <a16:creationId xmlns:a16="http://schemas.microsoft.com/office/drawing/2014/main" id="{BAF122AE-A141-769B-6D57-A5537DD8A7CF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097" name="Google Shape;9488;p73">
                  <a:extLst>
                    <a:ext uri="{FF2B5EF4-FFF2-40B4-BE49-F238E27FC236}">
                      <a16:creationId xmlns:a16="http://schemas.microsoft.com/office/drawing/2014/main" id="{DF3CDF48-6709-C5B2-2E89-E70F011A5EC2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8" name="Google Shape;9489;p73">
                  <a:extLst>
                    <a:ext uri="{FF2B5EF4-FFF2-40B4-BE49-F238E27FC236}">
                      <a16:creationId xmlns:a16="http://schemas.microsoft.com/office/drawing/2014/main" id="{D0E35A3C-710F-9FEA-A5B1-ABE9ECCFF767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9" name="Google Shape;9490;p73">
                  <a:extLst>
                    <a:ext uri="{FF2B5EF4-FFF2-40B4-BE49-F238E27FC236}">
                      <a16:creationId xmlns:a16="http://schemas.microsoft.com/office/drawing/2014/main" id="{A937589E-4AA3-DA2A-D93A-9B4F3886167C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5" name="Google Shape;9491;p73">
                <a:extLst>
                  <a:ext uri="{FF2B5EF4-FFF2-40B4-BE49-F238E27FC236}">
                    <a16:creationId xmlns:a16="http://schemas.microsoft.com/office/drawing/2014/main" id="{CA36F051-EF8C-1B9A-EBD2-4CA0A0083876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094" name="Google Shape;9492;p73">
                  <a:extLst>
                    <a:ext uri="{FF2B5EF4-FFF2-40B4-BE49-F238E27FC236}">
                      <a16:creationId xmlns:a16="http://schemas.microsoft.com/office/drawing/2014/main" id="{134E9EDF-4C70-D5A3-82C7-54E7CBF5E70D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5" name="Google Shape;9493;p73">
                  <a:extLst>
                    <a:ext uri="{FF2B5EF4-FFF2-40B4-BE49-F238E27FC236}">
                      <a16:creationId xmlns:a16="http://schemas.microsoft.com/office/drawing/2014/main" id="{FADC6D0A-832C-D1FA-7219-B92500F67D0A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6" name="Google Shape;9494;p73">
                  <a:extLst>
                    <a:ext uri="{FF2B5EF4-FFF2-40B4-BE49-F238E27FC236}">
                      <a16:creationId xmlns:a16="http://schemas.microsoft.com/office/drawing/2014/main" id="{93BF9810-B253-CE84-96B4-8E94529780A3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6" name="Google Shape;9495;p73">
                <a:extLst>
                  <a:ext uri="{FF2B5EF4-FFF2-40B4-BE49-F238E27FC236}">
                    <a16:creationId xmlns:a16="http://schemas.microsoft.com/office/drawing/2014/main" id="{C6003C22-7A91-EC98-C17C-97AE6201418C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091" name="Google Shape;9496;p73">
                  <a:extLst>
                    <a:ext uri="{FF2B5EF4-FFF2-40B4-BE49-F238E27FC236}">
                      <a16:creationId xmlns:a16="http://schemas.microsoft.com/office/drawing/2014/main" id="{53A8EDCA-68C6-3270-501F-00EB9C37AF81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2" name="Google Shape;9497;p73">
                  <a:extLst>
                    <a:ext uri="{FF2B5EF4-FFF2-40B4-BE49-F238E27FC236}">
                      <a16:creationId xmlns:a16="http://schemas.microsoft.com/office/drawing/2014/main" id="{1A2CE0C3-77DA-CF37-549D-1676EA045B31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3" name="Google Shape;9498;p73">
                  <a:extLst>
                    <a:ext uri="{FF2B5EF4-FFF2-40B4-BE49-F238E27FC236}">
                      <a16:creationId xmlns:a16="http://schemas.microsoft.com/office/drawing/2014/main" id="{EE65E6B8-9839-4C49-1C4F-43B0CA438E57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7" name="Google Shape;9499;p73">
                <a:extLst>
                  <a:ext uri="{FF2B5EF4-FFF2-40B4-BE49-F238E27FC236}">
                    <a16:creationId xmlns:a16="http://schemas.microsoft.com/office/drawing/2014/main" id="{389229DB-9DCE-C187-C297-44D9070728EB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083" name="Google Shape;9500;p73">
                  <a:extLst>
                    <a:ext uri="{FF2B5EF4-FFF2-40B4-BE49-F238E27FC236}">
                      <a16:creationId xmlns:a16="http://schemas.microsoft.com/office/drawing/2014/main" id="{9BE0C777-9EA9-B6CA-7512-4F884144CED6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4" name="Google Shape;9501;p73">
                  <a:extLst>
                    <a:ext uri="{FF2B5EF4-FFF2-40B4-BE49-F238E27FC236}">
                      <a16:creationId xmlns:a16="http://schemas.microsoft.com/office/drawing/2014/main" id="{0CC8A254-23F9-F25F-97A3-3D82AF511996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5" name="Google Shape;9502;p73">
                  <a:extLst>
                    <a:ext uri="{FF2B5EF4-FFF2-40B4-BE49-F238E27FC236}">
                      <a16:creationId xmlns:a16="http://schemas.microsoft.com/office/drawing/2014/main" id="{DAB7A1E5-A3E5-F7F9-8485-A5902FE6A6AE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6" name="Google Shape;9503;p73">
                  <a:extLst>
                    <a:ext uri="{FF2B5EF4-FFF2-40B4-BE49-F238E27FC236}">
                      <a16:creationId xmlns:a16="http://schemas.microsoft.com/office/drawing/2014/main" id="{8401DB45-C1CB-927F-2D82-009142181667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0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7" name="Google Shape;9504;p73">
                  <a:extLst>
                    <a:ext uri="{FF2B5EF4-FFF2-40B4-BE49-F238E27FC236}">
                      <a16:creationId xmlns:a16="http://schemas.microsoft.com/office/drawing/2014/main" id="{2905F56C-A0B4-D29C-FDBD-F4BC4C3F0FDF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8" name="Google Shape;9505;p73">
                  <a:extLst>
                    <a:ext uri="{FF2B5EF4-FFF2-40B4-BE49-F238E27FC236}">
                      <a16:creationId xmlns:a16="http://schemas.microsoft.com/office/drawing/2014/main" id="{CF5AFD9D-7EDF-BCCF-A48F-2977DCDD484B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9" name="Google Shape;9506;p73">
                  <a:extLst>
                    <a:ext uri="{FF2B5EF4-FFF2-40B4-BE49-F238E27FC236}">
                      <a16:creationId xmlns:a16="http://schemas.microsoft.com/office/drawing/2014/main" id="{0C9B89F0-4280-4D2B-13A5-D331ADAA810D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Google Shape;9507;p73">
                  <a:extLst>
                    <a:ext uri="{FF2B5EF4-FFF2-40B4-BE49-F238E27FC236}">
                      <a16:creationId xmlns:a16="http://schemas.microsoft.com/office/drawing/2014/main" id="{0307CCD6-DF7D-E453-E86E-DFFE1EE645E2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8" name="Google Shape;9508;p73">
                <a:extLst>
                  <a:ext uri="{FF2B5EF4-FFF2-40B4-BE49-F238E27FC236}">
                    <a16:creationId xmlns:a16="http://schemas.microsoft.com/office/drawing/2014/main" id="{C4085FC7-E64A-2EAF-B120-847E0B1E09C0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075" name="Google Shape;9509;p73">
                  <a:extLst>
                    <a:ext uri="{FF2B5EF4-FFF2-40B4-BE49-F238E27FC236}">
                      <a16:creationId xmlns:a16="http://schemas.microsoft.com/office/drawing/2014/main" id="{B8815A16-10EB-4C29-D69C-92BE8726D2AA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6" name="Google Shape;9510;p73">
                  <a:extLst>
                    <a:ext uri="{FF2B5EF4-FFF2-40B4-BE49-F238E27FC236}">
                      <a16:creationId xmlns:a16="http://schemas.microsoft.com/office/drawing/2014/main" id="{4A7516DD-36E1-7E9B-75CC-B0506A1786B4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7" name="Google Shape;9511;p73">
                  <a:extLst>
                    <a:ext uri="{FF2B5EF4-FFF2-40B4-BE49-F238E27FC236}">
                      <a16:creationId xmlns:a16="http://schemas.microsoft.com/office/drawing/2014/main" id="{6E9B2E7B-0202-45EF-6E8D-317A5C745BB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8" name="Google Shape;9512;p73">
                  <a:extLst>
                    <a:ext uri="{FF2B5EF4-FFF2-40B4-BE49-F238E27FC236}">
                      <a16:creationId xmlns:a16="http://schemas.microsoft.com/office/drawing/2014/main" id="{6D297784-E191-89FE-F6C9-910AFA1BA22E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9" name="Google Shape;9513;p73">
                  <a:extLst>
                    <a:ext uri="{FF2B5EF4-FFF2-40B4-BE49-F238E27FC236}">
                      <a16:creationId xmlns:a16="http://schemas.microsoft.com/office/drawing/2014/main" id="{2A47ACC9-83AB-143E-DB5D-A1861145C3A7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0" name="Google Shape;9514;p73">
                  <a:extLst>
                    <a:ext uri="{FF2B5EF4-FFF2-40B4-BE49-F238E27FC236}">
                      <a16:creationId xmlns:a16="http://schemas.microsoft.com/office/drawing/2014/main" id="{2089F460-9BEC-7F4B-8DFF-B7AF0DCAA5FC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1" name="Google Shape;9515;p73">
                  <a:extLst>
                    <a:ext uri="{FF2B5EF4-FFF2-40B4-BE49-F238E27FC236}">
                      <a16:creationId xmlns:a16="http://schemas.microsoft.com/office/drawing/2014/main" id="{298ED699-C891-3CC6-7C99-044F98FEE23F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2" name="Google Shape;9516;p73">
                  <a:extLst>
                    <a:ext uri="{FF2B5EF4-FFF2-40B4-BE49-F238E27FC236}">
                      <a16:creationId xmlns:a16="http://schemas.microsoft.com/office/drawing/2014/main" id="{A6B0F0E4-D093-7DAC-DE7B-E46EE1C3572E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9" name="Google Shape;9517;p73">
                <a:extLst>
                  <a:ext uri="{FF2B5EF4-FFF2-40B4-BE49-F238E27FC236}">
                    <a16:creationId xmlns:a16="http://schemas.microsoft.com/office/drawing/2014/main" id="{55C37F3A-EB39-0AD9-A904-3D2E1D523FE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072" name="Google Shape;9518;p73">
                  <a:extLst>
                    <a:ext uri="{FF2B5EF4-FFF2-40B4-BE49-F238E27FC236}">
                      <a16:creationId xmlns:a16="http://schemas.microsoft.com/office/drawing/2014/main" id="{D1ABD9F6-B773-54BE-6DA8-B05B1D2A2ED1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3" name="Google Shape;9519;p73">
                  <a:extLst>
                    <a:ext uri="{FF2B5EF4-FFF2-40B4-BE49-F238E27FC236}">
                      <a16:creationId xmlns:a16="http://schemas.microsoft.com/office/drawing/2014/main" id="{BC9DFA30-79A5-6545-21EA-09C4FD8165DD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4" name="Google Shape;9520;p73">
                  <a:extLst>
                    <a:ext uri="{FF2B5EF4-FFF2-40B4-BE49-F238E27FC236}">
                      <a16:creationId xmlns:a16="http://schemas.microsoft.com/office/drawing/2014/main" id="{EDDFE3C2-826D-30D2-52D9-ABE1B7A75BE4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0" name="Google Shape;9521;p73">
                <a:extLst>
                  <a:ext uri="{FF2B5EF4-FFF2-40B4-BE49-F238E27FC236}">
                    <a16:creationId xmlns:a16="http://schemas.microsoft.com/office/drawing/2014/main" id="{5F151B21-6CDD-81CE-29C1-62747FEE6F90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064" name="Google Shape;9522;p73">
                  <a:extLst>
                    <a:ext uri="{FF2B5EF4-FFF2-40B4-BE49-F238E27FC236}">
                      <a16:creationId xmlns:a16="http://schemas.microsoft.com/office/drawing/2014/main" id="{9805C36F-41FA-DC1C-444F-AB4013195FDE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5" name="Google Shape;9523;p73">
                  <a:extLst>
                    <a:ext uri="{FF2B5EF4-FFF2-40B4-BE49-F238E27FC236}">
                      <a16:creationId xmlns:a16="http://schemas.microsoft.com/office/drawing/2014/main" id="{011F3262-C8EE-D047-93FD-EB9C7E7C1FA5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6" name="Google Shape;9524;p73">
                  <a:extLst>
                    <a:ext uri="{FF2B5EF4-FFF2-40B4-BE49-F238E27FC236}">
                      <a16:creationId xmlns:a16="http://schemas.microsoft.com/office/drawing/2014/main" id="{229D9188-1819-0F81-7AD2-D23EE7EE2139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7" name="Google Shape;9525;p73">
                  <a:extLst>
                    <a:ext uri="{FF2B5EF4-FFF2-40B4-BE49-F238E27FC236}">
                      <a16:creationId xmlns:a16="http://schemas.microsoft.com/office/drawing/2014/main" id="{D14A1C51-750A-311C-FDAF-673E1DB8CF47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8" name="Google Shape;9526;p73">
                  <a:extLst>
                    <a:ext uri="{FF2B5EF4-FFF2-40B4-BE49-F238E27FC236}">
                      <a16:creationId xmlns:a16="http://schemas.microsoft.com/office/drawing/2014/main" id="{F61679DB-E1F7-D571-CEC1-B76C02C7FB78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9" name="Google Shape;9527;p73">
                  <a:extLst>
                    <a:ext uri="{FF2B5EF4-FFF2-40B4-BE49-F238E27FC236}">
                      <a16:creationId xmlns:a16="http://schemas.microsoft.com/office/drawing/2014/main" id="{0DC4DC27-041C-907A-EB89-D31271A989D7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0" name="Google Shape;9528;p73">
                  <a:extLst>
                    <a:ext uri="{FF2B5EF4-FFF2-40B4-BE49-F238E27FC236}">
                      <a16:creationId xmlns:a16="http://schemas.microsoft.com/office/drawing/2014/main" id="{DA5200F1-5A47-859F-6652-EB4CAA5DC4EC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1" name="Google Shape;9529;p73">
                  <a:extLst>
                    <a:ext uri="{FF2B5EF4-FFF2-40B4-BE49-F238E27FC236}">
                      <a16:creationId xmlns:a16="http://schemas.microsoft.com/office/drawing/2014/main" id="{D329CAFF-A222-3288-D710-46DCCECA698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1" name="Google Shape;9530;p73">
                <a:extLst>
                  <a:ext uri="{FF2B5EF4-FFF2-40B4-BE49-F238E27FC236}">
                    <a16:creationId xmlns:a16="http://schemas.microsoft.com/office/drawing/2014/main" id="{725348CD-87D1-63B9-FA10-50DF31C22701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056" name="Google Shape;9531;p73">
                  <a:extLst>
                    <a:ext uri="{FF2B5EF4-FFF2-40B4-BE49-F238E27FC236}">
                      <a16:creationId xmlns:a16="http://schemas.microsoft.com/office/drawing/2014/main" id="{245D5973-C496-85F4-4204-E80C5C10EAEA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7" name="Google Shape;9532;p73">
                  <a:extLst>
                    <a:ext uri="{FF2B5EF4-FFF2-40B4-BE49-F238E27FC236}">
                      <a16:creationId xmlns:a16="http://schemas.microsoft.com/office/drawing/2014/main" id="{7FB8F973-16A9-E014-0CC0-ACA4439ED4EF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8" name="Google Shape;9533;p73">
                  <a:extLst>
                    <a:ext uri="{FF2B5EF4-FFF2-40B4-BE49-F238E27FC236}">
                      <a16:creationId xmlns:a16="http://schemas.microsoft.com/office/drawing/2014/main" id="{0899EA81-5EFA-BED2-484C-8F0D8531F8BA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9" name="Google Shape;9534;p73">
                  <a:extLst>
                    <a:ext uri="{FF2B5EF4-FFF2-40B4-BE49-F238E27FC236}">
                      <a16:creationId xmlns:a16="http://schemas.microsoft.com/office/drawing/2014/main" id="{63F8EA8C-87A2-E741-C63D-4191D421C149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0" name="Google Shape;9535;p73">
                  <a:extLst>
                    <a:ext uri="{FF2B5EF4-FFF2-40B4-BE49-F238E27FC236}">
                      <a16:creationId xmlns:a16="http://schemas.microsoft.com/office/drawing/2014/main" id="{B2C8CBB2-6B0B-D13E-0741-73BAED934268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1" name="Google Shape;9536;p73">
                  <a:extLst>
                    <a:ext uri="{FF2B5EF4-FFF2-40B4-BE49-F238E27FC236}">
                      <a16:creationId xmlns:a16="http://schemas.microsoft.com/office/drawing/2014/main" id="{B65E02E9-CAE9-477F-3700-92DACF6658E5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2" name="Google Shape;9537;p73">
                  <a:extLst>
                    <a:ext uri="{FF2B5EF4-FFF2-40B4-BE49-F238E27FC236}">
                      <a16:creationId xmlns:a16="http://schemas.microsoft.com/office/drawing/2014/main" id="{19C462BD-5BD4-FEC3-1006-5A7C683972BF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3" name="Google Shape;9538;p73">
                  <a:extLst>
                    <a:ext uri="{FF2B5EF4-FFF2-40B4-BE49-F238E27FC236}">
                      <a16:creationId xmlns:a16="http://schemas.microsoft.com/office/drawing/2014/main" id="{37008E83-330F-6B80-2ABC-9301E457264D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2" name="Google Shape;9539;p73">
                <a:extLst>
                  <a:ext uri="{FF2B5EF4-FFF2-40B4-BE49-F238E27FC236}">
                    <a16:creationId xmlns:a16="http://schemas.microsoft.com/office/drawing/2014/main" id="{3F29CBC6-F5A6-D806-6E2A-8BCDBBE7FEA6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052" name="Google Shape;9540;p73">
                  <a:extLst>
                    <a:ext uri="{FF2B5EF4-FFF2-40B4-BE49-F238E27FC236}">
                      <a16:creationId xmlns:a16="http://schemas.microsoft.com/office/drawing/2014/main" id="{A9177D3A-079D-71E8-9A46-BE8C72397F71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0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3" name="Google Shape;9541;p73">
                  <a:extLst>
                    <a:ext uri="{FF2B5EF4-FFF2-40B4-BE49-F238E27FC236}">
                      <a16:creationId xmlns:a16="http://schemas.microsoft.com/office/drawing/2014/main" id="{476F4588-42EC-A54D-2022-1E10336132B6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4" name="Google Shape;9542;p73">
                  <a:extLst>
                    <a:ext uri="{FF2B5EF4-FFF2-40B4-BE49-F238E27FC236}">
                      <a16:creationId xmlns:a16="http://schemas.microsoft.com/office/drawing/2014/main" id="{3EF35DEE-7770-E986-9F5D-2EA01F64CFA1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5" name="Google Shape;9543;p73">
                  <a:extLst>
                    <a:ext uri="{FF2B5EF4-FFF2-40B4-BE49-F238E27FC236}">
                      <a16:creationId xmlns:a16="http://schemas.microsoft.com/office/drawing/2014/main" id="{9DB5BD40-06B3-EFA4-2634-A5FA2BED9F8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3" name="Google Shape;9544;p73">
                <a:extLst>
                  <a:ext uri="{FF2B5EF4-FFF2-40B4-BE49-F238E27FC236}">
                    <a16:creationId xmlns:a16="http://schemas.microsoft.com/office/drawing/2014/main" id="{E61E5C1B-03BA-F5BD-ADDA-A9708E78C86B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045" name="Google Shape;9545;p73">
                  <a:extLst>
                    <a:ext uri="{FF2B5EF4-FFF2-40B4-BE49-F238E27FC236}">
                      <a16:creationId xmlns:a16="http://schemas.microsoft.com/office/drawing/2014/main" id="{6C3C6EF0-F076-D8B4-8E81-18856470FD6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3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6" name="Google Shape;9546;p73">
                  <a:extLst>
                    <a:ext uri="{FF2B5EF4-FFF2-40B4-BE49-F238E27FC236}">
                      <a16:creationId xmlns:a16="http://schemas.microsoft.com/office/drawing/2014/main" id="{EF82986F-6DEF-9C0C-6752-E5AE5A7E4C3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7" name="Google Shape;9547;p73">
                  <a:extLst>
                    <a:ext uri="{FF2B5EF4-FFF2-40B4-BE49-F238E27FC236}">
                      <a16:creationId xmlns:a16="http://schemas.microsoft.com/office/drawing/2014/main" id="{DC851799-67E5-25B7-78B3-84C8A2502B64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8" name="Google Shape;9548;p73">
                  <a:extLst>
                    <a:ext uri="{FF2B5EF4-FFF2-40B4-BE49-F238E27FC236}">
                      <a16:creationId xmlns:a16="http://schemas.microsoft.com/office/drawing/2014/main" id="{D6BCF868-E461-BDDF-41C3-C94AC2DA681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9" name="Google Shape;9549;p73">
                  <a:extLst>
                    <a:ext uri="{FF2B5EF4-FFF2-40B4-BE49-F238E27FC236}">
                      <a16:creationId xmlns:a16="http://schemas.microsoft.com/office/drawing/2014/main" id="{D67A7B34-D672-24E7-025B-E85CBDCC8F96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0" name="Google Shape;9550;p73">
                  <a:extLst>
                    <a:ext uri="{FF2B5EF4-FFF2-40B4-BE49-F238E27FC236}">
                      <a16:creationId xmlns:a16="http://schemas.microsoft.com/office/drawing/2014/main" id="{B206AB99-8A9F-576D-EF8E-A1E223F35531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1" name="Google Shape;9551;p73">
                  <a:extLst>
                    <a:ext uri="{FF2B5EF4-FFF2-40B4-BE49-F238E27FC236}">
                      <a16:creationId xmlns:a16="http://schemas.microsoft.com/office/drawing/2014/main" id="{2914F0FE-6865-E104-BB35-FEA8DFAB5ED6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4" name="Google Shape;9552;p73">
                <a:extLst>
                  <a:ext uri="{FF2B5EF4-FFF2-40B4-BE49-F238E27FC236}">
                    <a16:creationId xmlns:a16="http://schemas.microsoft.com/office/drawing/2014/main" id="{BFFB167C-957E-EC22-0727-70B74B85E7D2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039" name="Google Shape;9553;p73">
                  <a:extLst>
                    <a:ext uri="{FF2B5EF4-FFF2-40B4-BE49-F238E27FC236}">
                      <a16:creationId xmlns:a16="http://schemas.microsoft.com/office/drawing/2014/main" id="{5D66DDBD-CBFA-48CA-A874-4314991AB3A6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0" name="Google Shape;9554;p73">
                  <a:extLst>
                    <a:ext uri="{FF2B5EF4-FFF2-40B4-BE49-F238E27FC236}">
                      <a16:creationId xmlns:a16="http://schemas.microsoft.com/office/drawing/2014/main" id="{D10281CF-FCBE-549E-CB23-32F4885F7BC9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1" name="Google Shape;9555;p73">
                  <a:extLst>
                    <a:ext uri="{FF2B5EF4-FFF2-40B4-BE49-F238E27FC236}">
                      <a16:creationId xmlns:a16="http://schemas.microsoft.com/office/drawing/2014/main" id="{89CE8792-906F-A270-13FA-1F38F1B3BE68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2" name="Google Shape;9556;p73">
                  <a:extLst>
                    <a:ext uri="{FF2B5EF4-FFF2-40B4-BE49-F238E27FC236}">
                      <a16:creationId xmlns:a16="http://schemas.microsoft.com/office/drawing/2014/main" id="{882E86E9-2AC0-0852-1D46-162BC17C2E33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3" name="Google Shape;9557;p73">
                  <a:extLst>
                    <a:ext uri="{FF2B5EF4-FFF2-40B4-BE49-F238E27FC236}">
                      <a16:creationId xmlns:a16="http://schemas.microsoft.com/office/drawing/2014/main" id="{85E5F929-DA08-1D5A-E0BA-7605C300C5F8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4" name="Google Shape;9558;p73">
                  <a:extLst>
                    <a:ext uri="{FF2B5EF4-FFF2-40B4-BE49-F238E27FC236}">
                      <a16:creationId xmlns:a16="http://schemas.microsoft.com/office/drawing/2014/main" id="{3848D461-88EE-43BD-080C-28D3A65D1EEE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5" name="Google Shape;9559;p73">
                <a:extLst>
                  <a:ext uri="{FF2B5EF4-FFF2-40B4-BE49-F238E27FC236}">
                    <a16:creationId xmlns:a16="http://schemas.microsoft.com/office/drawing/2014/main" id="{970377BD-8597-3433-960F-CBFA18E6DBA2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034" name="Google Shape;9560;p73">
                  <a:extLst>
                    <a:ext uri="{FF2B5EF4-FFF2-40B4-BE49-F238E27FC236}">
                      <a16:creationId xmlns:a16="http://schemas.microsoft.com/office/drawing/2014/main" id="{53E90686-E63E-99E0-0150-3313C81243DF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5" name="Google Shape;9561;p73">
                  <a:extLst>
                    <a:ext uri="{FF2B5EF4-FFF2-40B4-BE49-F238E27FC236}">
                      <a16:creationId xmlns:a16="http://schemas.microsoft.com/office/drawing/2014/main" id="{3C69E1B7-3E38-A86D-EA12-CD25025A50E4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6" name="Google Shape;9562;p73">
                  <a:extLst>
                    <a:ext uri="{FF2B5EF4-FFF2-40B4-BE49-F238E27FC236}">
                      <a16:creationId xmlns:a16="http://schemas.microsoft.com/office/drawing/2014/main" id="{B4AE7721-C95C-2210-F877-2C1BB5708DA5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7" name="Google Shape;9563;p73">
                  <a:extLst>
                    <a:ext uri="{FF2B5EF4-FFF2-40B4-BE49-F238E27FC236}">
                      <a16:creationId xmlns:a16="http://schemas.microsoft.com/office/drawing/2014/main" id="{17832A9B-5DEB-F15E-0B66-3DB567479F23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8" name="Google Shape;9564;p73">
                  <a:extLst>
                    <a:ext uri="{FF2B5EF4-FFF2-40B4-BE49-F238E27FC236}">
                      <a16:creationId xmlns:a16="http://schemas.microsoft.com/office/drawing/2014/main" id="{372E7631-F92E-EA7B-8FC8-CC7292FCE0CC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7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6" name="Google Shape;9565;p73">
                <a:extLst>
                  <a:ext uri="{FF2B5EF4-FFF2-40B4-BE49-F238E27FC236}">
                    <a16:creationId xmlns:a16="http://schemas.microsoft.com/office/drawing/2014/main" id="{64436516-D3C2-094F-F87E-32CE25521185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031" name="Google Shape;9566;p73">
                  <a:extLst>
                    <a:ext uri="{FF2B5EF4-FFF2-40B4-BE49-F238E27FC236}">
                      <a16:creationId xmlns:a16="http://schemas.microsoft.com/office/drawing/2014/main" id="{CD32D850-78C3-6D60-33E6-C51321667C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2" name="Google Shape;9567;p73">
                  <a:extLst>
                    <a:ext uri="{FF2B5EF4-FFF2-40B4-BE49-F238E27FC236}">
                      <a16:creationId xmlns:a16="http://schemas.microsoft.com/office/drawing/2014/main" id="{3F967A72-F480-CC28-7A60-5DDE81006F84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3" name="Google Shape;9568;p73">
                  <a:extLst>
                    <a:ext uri="{FF2B5EF4-FFF2-40B4-BE49-F238E27FC236}">
                      <a16:creationId xmlns:a16="http://schemas.microsoft.com/office/drawing/2014/main" id="{D5B3BA0F-FADD-BF40-3FAC-48F3D3C5FE14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7" name="Google Shape;9569;p73">
                <a:extLst>
                  <a:ext uri="{FF2B5EF4-FFF2-40B4-BE49-F238E27FC236}">
                    <a16:creationId xmlns:a16="http://schemas.microsoft.com/office/drawing/2014/main" id="{A5854A8D-A686-BE4B-75FC-54952F2189EB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024" name="Google Shape;9570;p73">
                  <a:extLst>
                    <a:ext uri="{FF2B5EF4-FFF2-40B4-BE49-F238E27FC236}">
                      <a16:creationId xmlns:a16="http://schemas.microsoft.com/office/drawing/2014/main" id="{F973137C-FB75-EFD9-77C7-9123B749DDB1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5" name="Google Shape;9571;p73">
                  <a:extLst>
                    <a:ext uri="{FF2B5EF4-FFF2-40B4-BE49-F238E27FC236}">
                      <a16:creationId xmlns:a16="http://schemas.microsoft.com/office/drawing/2014/main" id="{55D72A0A-FA2E-FD33-3EB1-E0B9691A4ABC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6" name="Google Shape;9572;p73">
                  <a:extLst>
                    <a:ext uri="{FF2B5EF4-FFF2-40B4-BE49-F238E27FC236}">
                      <a16:creationId xmlns:a16="http://schemas.microsoft.com/office/drawing/2014/main" id="{4FB7C664-794B-CA0B-C22B-9B63C5E9CC1A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7" name="Google Shape;9573;p73">
                  <a:extLst>
                    <a:ext uri="{FF2B5EF4-FFF2-40B4-BE49-F238E27FC236}">
                      <a16:creationId xmlns:a16="http://schemas.microsoft.com/office/drawing/2014/main" id="{80CC1FC7-E426-CB85-624C-9D0E80FD5892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8" name="Google Shape;9574;p73">
                  <a:extLst>
                    <a:ext uri="{FF2B5EF4-FFF2-40B4-BE49-F238E27FC236}">
                      <a16:creationId xmlns:a16="http://schemas.microsoft.com/office/drawing/2014/main" id="{D47F85DB-E0AB-6512-4617-2595309B2D57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9" name="Google Shape;9575;p73">
                  <a:extLst>
                    <a:ext uri="{FF2B5EF4-FFF2-40B4-BE49-F238E27FC236}">
                      <a16:creationId xmlns:a16="http://schemas.microsoft.com/office/drawing/2014/main" id="{EBA6E064-0D12-8D4D-BE85-2AEE48D28D5D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0" name="Google Shape;9576;p73">
                  <a:extLst>
                    <a:ext uri="{FF2B5EF4-FFF2-40B4-BE49-F238E27FC236}">
                      <a16:creationId xmlns:a16="http://schemas.microsoft.com/office/drawing/2014/main" id="{04B653D6-401E-BDE3-6251-FA6A21DBFD25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8" name="Google Shape;9577;p73">
                <a:extLst>
                  <a:ext uri="{FF2B5EF4-FFF2-40B4-BE49-F238E27FC236}">
                    <a16:creationId xmlns:a16="http://schemas.microsoft.com/office/drawing/2014/main" id="{B99D794A-C67E-7EFC-3DE1-AEBE5120FED7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021" name="Google Shape;9578;p73">
                  <a:extLst>
                    <a:ext uri="{FF2B5EF4-FFF2-40B4-BE49-F238E27FC236}">
                      <a16:creationId xmlns:a16="http://schemas.microsoft.com/office/drawing/2014/main" id="{BC702297-1B9D-771A-A590-C6F73E4D50A5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2" name="Google Shape;9579;p73">
                  <a:extLst>
                    <a:ext uri="{FF2B5EF4-FFF2-40B4-BE49-F238E27FC236}">
                      <a16:creationId xmlns:a16="http://schemas.microsoft.com/office/drawing/2014/main" id="{77091B60-5A6D-54AB-83E6-C794328656B3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3" name="Google Shape;9580;p73">
                  <a:extLst>
                    <a:ext uri="{FF2B5EF4-FFF2-40B4-BE49-F238E27FC236}">
                      <a16:creationId xmlns:a16="http://schemas.microsoft.com/office/drawing/2014/main" id="{DE1A114B-DA5B-937F-9FC9-644A57FA0F46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89" name="Google Shape;9581;p73">
                <a:extLst>
                  <a:ext uri="{FF2B5EF4-FFF2-40B4-BE49-F238E27FC236}">
                    <a16:creationId xmlns:a16="http://schemas.microsoft.com/office/drawing/2014/main" id="{07C5F71B-DBFB-D6F4-CCB2-CFF087E8C41D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016" name="Google Shape;9582;p73">
                  <a:extLst>
                    <a:ext uri="{FF2B5EF4-FFF2-40B4-BE49-F238E27FC236}">
                      <a16:creationId xmlns:a16="http://schemas.microsoft.com/office/drawing/2014/main" id="{8A920D57-12C8-9AA1-4D55-C153E7AD0681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7" name="Google Shape;9583;p73">
                  <a:extLst>
                    <a:ext uri="{FF2B5EF4-FFF2-40B4-BE49-F238E27FC236}">
                      <a16:creationId xmlns:a16="http://schemas.microsoft.com/office/drawing/2014/main" id="{0BEDD983-FCC2-AD06-50DC-2E47C010CB44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8" name="Google Shape;9584;p73">
                  <a:extLst>
                    <a:ext uri="{FF2B5EF4-FFF2-40B4-BE49-F238E27FC236}">
                      <a16:creationId xmlns:a16="http://schemas.microsoft.com/office/drawing/2014/main" id="{39869B51-0C93-A0EF-6E9D-2AAEA6FB8298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9" name="Google Shape;9585;p73">
                  <a:extLst>
                    <a:ext uri="{FF2B5EF4-FFF2-40B4-BE49-F238E27FC236}">
                      <a16:creationId xmlns:a16="http://schemas.microsoft.com/office/drawing/2014/main" id="{5BAF057E-1D55-3F76-4BA0-E5275E143C2A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0" name="Google Shape;9586;p73">
                  <a:extLst>
                    <a:ext uri="{FF2B5EF4-FFF2-40B4-BE49-F238E27FC236}">
                      <a16:creationId xmlns:a16="http://schemas.microsoft.com/office/drawing/2014/main" id="{84B8BF08-46C0-F3DA-4E15-BCE0FF1E5311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0" name="Google Shape;9587;p73">
                <a:extLst>
                  <a:ext uri="{FF2B5EF4-FFF2-40B4-BE49-F238E27FC236}">
                    <a16:creationId xmlns:a16="http://schemas.microsoft.com/office/drawing/2014/main" id="{4516AF6F-1A7E-F04A-D4A9-F5E7F18420A6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1012" name="Google Shape;9588;p73">
                  <a:extLst>
                    <a:ext uri="{FF2B5EF4-FFF2-40B4-BE49-F238E27FC236}">
                      <a16:creationId xmlns:a16="http://schemas.microsoft.com/office/drawing/2014/main" id="{B675D049-557B-E86D-FEE3-EB9356CD8199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3" name="Google Shape;9589;p73">
                  <a:extLst>
                    <a:ext uri="{FF2B5EF4-FFF2-40B4-BE49-F238E27FC236}">
                      <a16:creationId xmlns:a16="http://schemas.microsoft.com/office/drawing/2014/main" id="{554E261F-1B38-7981-56D3-62611A562BC6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4" name="Google Shape;9590;p73">
                  <a:extLst>
                    <a:ext uri="{FF2B5EF4-FFF2-40B4-BE49-F238E27FC236}">
                      <a16:creationId xmlns:a16="http://schemas.microsoft.com/office/drawing/2014/main" id="{90016784-8A6A-2B50-7112-CFA4D2888BFF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5" name="Google Shape;9591;p73">
                  <a:extLst>
                    <a:ext uri="{FF2B5EF4-FFF2-40B4-BE49-F238E27FC236}">
                      <a16:creationId xmlns:a16="http://schemas.microsoft.com/office/drawing/2014/main" id="{1084EC02-1F7E-2785-6A24-BBA08C8E8BA6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1" name="Google Shape;9592;p73">
                <a:extLst>
                  <a:ext uri="{FF2B5EF4-FFF2-40B4-BE49-F238E27FC236}">
                    <a16:creationId xmlns:a16="http://schemas.microsoft.com/office/drawing/2014/main" id="{A76CC097-EFBF-DD0E-7347-90FD56C18080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1007" name="Google Shape;9593;p73">
                  <a:extLst>
                    <a:ext uri="{FF2B5EF4-FFF2-40B4-BE49-F238E27FC236}">
                      <a16:creationId xmlns:a16="http://schemas.microsoft.com/office/drawing/2014/main" id="{4BBFF2E4-C73D-9F9F-A62B-E689A6744AAA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8" name="Google Shape;9594;p73">
                  <a:extLst>
                    <a:ext uri="{FF2B5EF4-FFF2-40B4-BE49-F238E27FC236}">
                      <a16:creationId xmlns:a16="http://schemas.microsoft.com/office/drawing/2014/main" id="{2D32D7F9-2AFF-DF12-D0F0-1511E1CF3F8D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9" name="Google Shape;9595;p73">
                  <a:extLst>
                    <a:ext uri="{FF2B5EF4-FFF2-40B4-BE49-F238E27FC236}">
                      <a16:creationId xmlns:a16="http://schemas.microsoft.com/office/drawing/2014/main" id="{71E4DEDD-3A7A-725A-0CB6-6531E0FCBB27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0" name="Google Shape;9596;p73">
                  <a:extLst>
                    <a:ext uri="{FF2B5EF4-FFF2-40B4-BE49-F238E27FC236}">
                      <a16:creationId xmlns:a16="http://schemas.microsoft.com/office/drawing/2014/main" id="{C43F3CDE-E73E-35AE-2F32-CB4A03F253C2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1" name="Google Shape;9597;p73">
                  <a:extLst>
                    <a:ext uri="{FF2B5EF4-FFF2-40B4-BE49-F238E27FC236}">
                      <a16:creationId xmlns:a16="http://schemas.microsoft.com/office/drawing/2014/main" id="{449F831D-EF52-2373-B1A5-4536DB1A0EDC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2" name="Google Shape;9598;p73">
                <a:extLst>
                  <a:ext uri="{FF2B5EF4-FFF2-40B4-BE49-F238E27FC236}">
                    <a16:creationId xmlns:a16="http://schemas.microsoft.com/office/drawing/2014/main" id="{EE1640B6-8871-2F54-8C69-0FEE3E78A121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1000" name="Google Shape;9599;p73">
                  <a:extLst>
                    <a:ext uri="{FF2B5EF4-FFF2-40B4-BE49-F238E27FC236}">
                      <a16:creationId xmlns:a16="http://schemas.microsoft.com/office/drawing/2014/main" id="{2D0B14B6-406B-32AD-40DD-DB2FDB97B3E8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1" name="Google Shape;9600;p73">
                  <a:extLst>
                    <a:ext uri="{FF2B5EF4-FFF2-40B4-BE49-F238E27FC236}">
                      <a16:creationId xmlns:a16="http://schemas.microsoft.com/office/drawing/2014/main" id="{7594EF5F-ACFB-544C-B163-8242739436B4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2" name="Google Shape;9601;p73">
                  <a:extLst>
                    <a:ext uri="{FF2B5EF4-FFF2-40B4-BE49-F238E27FC236}">
                      <a16:creationId xmlns:a16="http://schemas.microsoft.com/office/drawing/2014/main" id="{EFD08BA6-44BE-002D-CDB7-1FF4973ED9BF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3" name="Google Shape;9602;p73">
                  <a:extLst>
                    <a:ext uri="{FF2B5EF4-FFF2-40B4-BE49-F238E27FC236}">
                      <a16:creationId xmlns:a16="http://schemas.microsoft.com/office/drawing/2014/main" id="{1F70F2BF-785B-8863-FFAA-0BF0F5395CAB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4" name="Google Shape;9603;p73">
                  <a:extLst>
                    <a:ext uri="{FF2B5EF4-FFF2-40B4-BE49-F238E27FC236}">
                      <a16:creationId xmlns:a16="http://schemas.microsoft.com/office/drawing/2014/main" id="{0A955B6F-3E35-DBA6-2870-051AD6CDA04D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5" name="Google Shape;9604;p73">
                  <a:extLst>
                    <a:ext uri="{FF2B5EF4-FFF2-40B4-BE49-F238E27FC236}">
                      <a16:creationId xmlns:a16="http://schemas.microsoft.com/office/drawing/2014/main" id="{1FC92267-B918-38DC-AC4D-0F684EDC46A5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6" name="Google Shape;9605;p73">
                  <a:extLst>
                    <a:ext uri="{FF2B5EF4-FFF2-40B4-BE49-F238E27FC236}">
                      <a16:creationId xmlns:a16="http://schemas.microsoft.com/office/drawing/2014/main" id="{37C3BC54-B08D-47E8-2678-EBFF35152FF3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3" name="Google Shape;9606;p73">
                <a:extLst>
                  <a:ext uri="{FF2B5EF4-FFF2-40B4-BE49-F238E27FC236}">
                    <a16:creationId xmlns:a16="http://schemas.microsoft.com/office/drawing/2014/main" id="{E0752FC4-BAF0-744D-D431-6D18414B82EC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994" name="Google Shape;9607;p73">
                  <a:extLst>
                    <a:ext uri="{FF2B5EF4-FFF2-40B4-BE49-F238E27FC236}">
                      <a16:creationId xmlns:a16="http://schemas.microsoft.com/office/drawing/2014/main" id="{78667405-E388-BF14-58C6-C37484709642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5" name="Google Shape;9608;p73">
                  <a:extLst>
                    <a:ext uri="{FF2B5EF4-FFF2-40B4-BE49-F238E27FC236}">
                      <a16:creationId xmlns:a16="http://schemas.microsoft.com/office/drawing/2014/main" id="{8838F920-B5E7-CE5B-D177-A81CBB0D4F3D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6" name="Google Shape;9609;p73">
                  <a:extLst>
                    <a:ext uri="{FF2B5EF4-FFF2-40B4-BE49-F238E27FC236}">
                      <a16:creationId xmlns:a16="http://schemas.microsoft.com/office/drawing/2014/main" id="{F6456113-0CDB-D450-79B9-5A75CF09E266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7" name="Google Shape;9610;p73">
                  <a:extLst>
                    <a:ext uri="{FF2B5EF4-FFF2-40B4-BE49-F238E27FC236}">
                      <a16:creationId xmlns:a16="http://schemas.microsoft.com/office/drawing/2014/main" id="{21C57E31-993A-34B0-2B45-D7EF32857B98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8" name="Google Shape;9611;p73">
                  <a:extLst>
                    <a:ext uri="{FF2B5EF4-FFF2-40B4-BE49-F238E27FC236}">
                      <a16:creationId xmlns:a16="http://schemas.microsoft.com/office/drawing/2014/main" id="{39BEE9FD-4AEC-262B-98F9-22187F31D211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9" name="Google Shape;9612;p73">
                  <a:extLst>
                    <a:ext uri="{FF2B5EF4-FFF2-40B4-BE49-F238E27FC236}">
                      <a16:creationId xmlns:a16="http://schemas.microsoft.com/office/drawing/2014/main" id="{8DBA8073-2C39-F18D-1AE7-D4B17C6B6F8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50531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3C5951-730E-36F3-0C90-67507E5EBA1E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0399548F-C280-4738-CC12-6FE4290B837B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869ED725-BE1C-03CC-EDBA-C23450469260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677" name="Google Shape;12426;p89">
                <a:extLst>
                  <a:ext uri="{FF2B5EF4-FFF2-40B4-BE49-F238E27FC236}">
                    <a16:creationId xmlns:a16="http://schemas.microsoft.com/office/drawing/2014/main" id="{B4F253C6-F961-EE3A-7119-615D6792C2E7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678" name="Google Shape;12431;p89">
                <a:extLst>
                  <a:ext uri="{FF2B5EF4-FFF2-40B4-BE49-F238E27FC236}">
                    <a16:creationId xmlns:a16="http://schemas.microsoft.com/office/drawing/2014/main" id="{D53B1BF5-59C0-0A0E-A37D-E6F404692BB3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733" name="Google Shape;12432;p89">
                  <a:extLst>
                    <a:ext uri="{FF2B5EF4-FFF2-40B4-BE49-F238E27FC236}">
                      <a16:creationId xmlns:a16="http://schemas.microsoft.com/office/drawing/2014/main" id="{6B19B7BD-C92E-D055-7DF8-513366C41AE0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4" name="Google Shape;12433;p89">
                  <a:extLst>
                    <a:ext uri="{FF2B5EF4-FFF2-40B4-BE49-F238E27FC236}">
                      <a16:creationId xmlns:a16="http://schemas.microsoft.com/office/drawing/2014/main" id="{CC3DDA5B-07B8-6B1C-FA79-E4084DBE1186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79" name="Google Shape;12444;p89">
                <a:extLst>
                  <a:ext uri="{FF2B5EF4-FFF2-40B4-BE49-F238E27FC236}">
                    <a16:creationId xmlns:a16="http://schemas.microsoft.com/office/drawing/2014/main" id="{FA2552DB-737B-6278-3DA4-DAB40C94BCDC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725" name="Google Shape;12445;p89">
                  <a:extLst>
                    <a:ext uri="{FF2B5EF4-FFF2-40B4-BE49-F238E27FC236}">
                      <a16:creationId xmlns:a16="http://schemas.microsoft.com/office/drawing/2014/main" id="{EB006C6B-4BC8-177C-5D81-5C33B21D6F5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6" name="Google Shape;12446;p89">
                  <a:extLst>
                    <a:ext uri="{FF2B5EF4-FFF2-40B4-BE49-F238E27FC236}">
                      <a16:creationId xmlns:a16="http://schemas.microsoft.com/office/drawing/2014/main" id="{99FCBF58-DA02-677F-1AE6-E6324AFBEFD4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7" name="Google Shape;12447;p89">
                  <a:extLst>
                    <a:ext uri="{FF2B5EF4-FFF2-40B4-BE49-F238E27FC236}">
                      <a16:creationId xmlns:a16="http://schemas.microsoft.com/office/drawing/2014/main" id="{6ACC2EC8-F961-B413-95F5-983A14BEE25B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8" name="Google Shape;12448;p89">
                  <a:extLst>
                    <a:ext uri="{FF2B5EF4-FFF2-40B4-BE49-F238E27FC236}">
                      <a16:creationId xmlns:a16="http://schemas.microsoft.com/office/drawing/2014/main" id="{861EA485-6572-4D51-2625-254A79DB5B13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9" name="Google Shape;12449;p89">
                  <a:extLst>
                    <a:ext uri="{FF2B5EF4-FFF2-40B4-BE49-F238E27FC236}">
                      <a16:creationId xmlns:a16="http://schemas.microsoft.com/office/drawing/2014/main" id="{3988A5C9-81AA-257A-69C8-4DA95227B7D6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0" name="Google Shape;12450;p89">
                  <a:extLst>
                    <a:ext uri="{FF2B5EF4-FFF2-40B4-BE49-F238E27FC236}">
                      <a16:creationId xmlns:a16="http://schemas.microsoft.com/office/drawing/2014/main" id="{FF4E772A-F5F2-4B1A-FB8D-8F6A7AEE0F5D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1" name="Google Shape;12451;p89">
                  <a:extLst>
                    <a:ext uri="{FF2B5EF4-FFF2-40B4-BE49-F238E27FC236}">
                      <a16:creationId xmlns:a16="http://schemas.microsoft.com/office/drawing/2014/main" id="{DF2F3844-76A1-562C-0BCA-200634BE861C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2" name="Google Shape;12452;p89">
                  <a:extLst>
                    <a:ext uri="{FF2B5EF4-FFF2-40B4-BE49-F238E27FC236}">
                      <a16:creationId xmlns:a16="http://schemas.microsoft.com/office/drawing/2014/main" id="{DBF035AF-3B21-7DAB-DFA5-40DE649AA5D7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0" name="Google Shape;12456;p89">
                <a:extLst>
                  <a:ext uri="{FF2B5EF4-FFF2-40B4-BE49-F238E27FC236}">
                    <a16:creationId xmlns:a16="http://schemas.microsoft.com/office/drawing/2014/main" id="{7FB771DA-B8E9-373B-755E-B7F914B3BB86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721" name="Google Shape;12457;p89">
                  <a:extLst>
                    <a:ext uri="{FF2B5EF4-FFF2-40B4-BE49-F238E27FC236}">
                      <a16:creationId xmlns:a16="http://schemas.microsoft.com/office/drawing/2014/main" id="{E1563A72-31FC-1AE2-B711-F3B2C3329E94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2" name="Google Shape;12458;p89">
                  <a:extLst>
                    <a:ext uri="{FF2B5EF4-FFF2-40B4-BE49-F238E27FC236}">
                      <a16:creationId xmlns:a16="http://schemas.microsoft.com/office/drawing/2014/main" id="{FD59FEB0-63C6-0503-FDCC-D2F3C659FF53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3" name="Google Shape;12459;p89">
                  <a:extLst>
                    <a:ext uri="{FF2B5EF4-FFF2-40B4-BE49-F238E27FC236}">
                      <a16:creationId xmlns:a16="http://schemas.microsoft.com/office/drawing/2014/main" id="{C785C7A6-A7EE-180F-3340-61617C17A16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4" name="Google Shape;12460;p89">
                  <a:extLst>
                    <a:ext uri="{FF2B5EF4-FFF2-40B4-BE49-F238E27FC236}">
                      <a16:creationId xmlns:a16="http://schemas.microsoft.com/office/drawing/2014/main" id="{75E2F1CB-5540-176F-275F-8971019C822A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1" name="Google Shape;12467;p89">
                <a:extLst>
                  <a:ext uri="{FF2B5EF4-FFF2-40B4-BE49-F238E27FC236}">
                    <a16:creationId xmlns:a16="http://schemas.microsoft.com/office/drawing/2014/main" id="{8B0D63BC-32BC-68BD-91BA-CD4F8AAE24BD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716" name="Google Shape;12468;p89">
                  <a:extLst>
                    <a:ext uri="{FF2B5EF4-FFF2-40B4-BE49-F238E27FC236}">
                      <a16:creationId xmlns:a16="http://schemas.microsoft.com/office/drawing/2014/main" id="{0DFBC72F-CCFD-8101-8F41-BF911715F0C0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Google Shape;12469;p89">
                  <a:extLst>
                    <a:ext uri="{FF2B5EF4-FFF2-40B4-BE49-F238E27FC236}">
                      <a16:creationId xmlns:a16="http://schemas.microsoft.com/office/drawing/2014/main" id="{6A7FDA69-D070-A25D-5EAD-E1C7F86CADD9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8" name="Google Shape;12470;p89">
                  <a:extLst>
                    <a:ext uri="{FF2B5EF4-FFF2-40B4-BE49-F238E27FC236}">
                      <a16:creationId xmlns:a16="http://schemas.microsoft.com/office/drawing/2014/main" id="{5381D004-20C9-24C4-CA87-0C32414ED48B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9" name="Google Shape;12471;p89">
                  <a:extLst>
                    <a:ext uri="{FF2B5EF4-FFF2-40B4-BE49-F238E27FC236}">
                      <a16:creationId xmlns:a16="http://schemas.microsoft.com/office/drawing/2014/main" id="{AFA00E81-231D-1FF6-BBBD-B247885E243D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0" name="Google Shape;12472;p89">
                  <a:extLst>
                    <a:ext uri="{FF2B5EF4-FFF2-40B4-BE49-F238E27FC236}">
                      <a16:creationId xmlns:a16="http://schemas.microsoft.com/office/drawing/2014/main" id="{897F96E8-53E0-D39F-B840-20A59F68C06D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2" name="Google Shape;12485;p89">
                <a:extLst>
                  <a:ext uri="{FF2B5EF4-FFF2-40B4-BE49-F238E27FC236}">
                    <a16:creationId xmlns:a16="http://schemas.microsoft.com/office/drawing/2014/main" id="{BBD6233D-DA94-EA3B-8360-D0226613D326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713" name="Google Shape;12486;p89">
                  <a:extLst>
                    <a:ext uri="{FF2B5EF4-FFF2-40B4-BE49-F238E27FC236}">
                      <a16:creationId xmlns:a16="http://schemas.microsoft.com/office/drawing/2014/main" id="{DC593549-28E8-6A94-1F78-52B08DAEA179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4" name="Google Shape;12487;p89">
                  <a:extLst>
                    <a:ext uri="{FF2B5EF4-FFF2-40B4-BE49-F238E27FC236}">
                      <a16:creationId xmlns:a16="http://schemas.microsoft.com/office/drawing/2014/main" id="{B4382F16-D702-CE24-E26D-89AAA782F513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5" name="Google Shape;12488;p89">
                  <a:extLst>
                    <a:ext uri="{FF2B5EF4-FFF2-40B4-BE49-F238E27FC236}">
                      <a16:creationId xmlns:a16="http://schemas.microsoft.com/office/drawing/2014/main" id="{26EB887B-E1D7-963E-DA2F-278E2A046C44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3" name="Google Shape;12498;p89">
                <a:extLst>
                  <a:ext uri="{FF2B5EF4-FFF2-40B4-BE49-F238E27FC236}">
                    <a16:creationId xmlns:a16="http://schemas.microsoft.com/office/drawing/2014/main" id="{C181527B-1F6E-D5D6-DB1A-58422FD51804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704" name="Google Shape;12499;p89">
                  <a:extLst>
                    <a:ext uri="{FF2B5EF4-FFF2-40B4-BE49-F238E27FC236}">
                      <a16:creationId xmlns:a16="http://schemas.microsoft.com/office/drawing/2014/main" id="{3734F6EA-7DDE-6D56-2A46-43626AED28E8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5" name="Google Shape;12500;p89">
                  <a:extLst>
                    <a:ext uri="{FF2B5EF4-FFF2-40B4-BE49-F238E27FC236}">
                      <a16:creationId xmlns:a16="http://schemas.microsoft.com/office/drawing/2014/main" id="{90CCB55B-E168-DC8F-4BD3-A4C5130D73E8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6" name="Google Shape;12501;p89">
                  <a:extLst>
                    <a:ext uri="{FF2B5EF4-FFF2-40B4-BE49-F238E27FC236}">
                      <a16:creationId xmlns:a16="http://schemas.microsoft.com/office/drawing/2014/main" id="{C692B641-B48F-88FD-50D0-1D2882F603A3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7" name="Google Shape;12502;p89">
                  <a:extLst>
                    <a:ext uri="{FF2B5EF4-FFF2-40B4-BE49-F238E27FC236}">
                      <a16:creationId xmlns:a16="http://schemas.microsoft.com/office/drawing/2014/main" id="{14EC773E-A4FD-C37A-A0AB-E4F714EBFA5B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8" name="Google Shape;12503;p89">
                  <a:extLst>
                    <a:ext uri="{FF2B5EF4-FFF2-40B4-BE49-F238E27FC236}">
                      <a16:creationId xmlns:a16="http://schemas.microsoft.com/office/drawing/2014/main" id="{DC40F09E-D4E8-C031-3F47-C9CD0D98392B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9" name="Google Shape;12504;p89">
                  <a:extLst>
                    <a:ext uri="{FF2B5EF4-FFF2-40B4-BE49-F238E27FC236}">
                      <a16:creationId xmlns:a16="http://schemas.microsoft.com/office/drawing/2014/main" id="{D0BF1968-69C6-46AB-BA38-55C84E2E8AD9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0" name="Google Shape;12505;p89">
                  <a:extLst>
                    <a:ext uri="{FF2B5EF4-FFF2-40B4-BE49-F238E27FC236}">
                      <a16:creationId xmlns:a16="http://schemas.microsoft.com/office/drawing/2014/main" id="{D51A3F18-4503-F801-999B-84DFC3C5C8A2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1" name="Google Shape;12506;p89">
                  <a:extLst>
                    <a:ext uri="{FF2B5EF4-FFF2-40B4-BE49-F238E27FC236}">
                      <a16:creationId xmlns:a16="http://schemas.microsoft.com/office/drawing/2014/main" id="{C2AD1720-45A0-A37E-B47E-700BDECCAEEB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2" name="Google Shape;12507;p89">
                  <a:extLst>
                    <a:ext uri="{FF2B5EF4-FFF2-40B4-BE49-F238E27FC236}">
                      <a16:creationId xmlns:a16="http://schemas.microsoft.com/office/drawing/2014/main" id="{6F3B7186-4811-2E5F-C7EC-15E0C8829605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4" name="Google Shape;12515;p89">
                <a:extLst>
                  <a:ext uri="{FF2B5EF4-FFF2-40B4-BE49-F238E27FC236}">
                    <a16:creationId xmlns:a16="http://schemas.microsoft.com/office/drawing/2014/main" id="{3C5FD272-739E-5279-D241-A0C029787101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701" name="Google Shape;12516;p89">
                  <a:extLst>
                    <a:ext uri="{FF2B5EF4-FFF2-40B4-BE49-F238E27FC236}">
                      <a16:creationId xmlns:a16="http://schemas.microsoft.com/office/drawing/2014/main" id="{B5630BA1-17BD-7BD7-4087-1B961AAB19CF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2" name="Google Shape;12517;p89">
                  <a:extLst>
                    <a:ext uri="{FF2B5EF4-FFF2-40B4-BE49-F238E27FC236}">
                      <a16:creationId xmlns:a16="http://schemas.microsoft.com/office/drawing/2014/main" id="{22F1A05D-160D-A7F0-67ED-C59BEC69D022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3" name="Google Shape;12518;p89">
                  <a:extLst>
                    <a:ext uri="{FF2B5EF4-FFF2-40B4-BE49-F238E27FC236}">
                      <a16:creationId xmlns:a16="http://schemas.microsoft.com/office/drawing/2014/main" id="{D7B0C922-EE50-C3D3-2DC8-72BCF4DE426B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85" name="Google Shape;12528;p89">
                <a:extLst>
                  <a:ext uri="{FF2B5EF4-FFF2-40B4-BE49-F238E27FC236}">
                    <a16:creationId xmlns:a16="http://schemas.microsoft.com/office/drawing/2014/main" id="{487762F9-B0C9-6A15-4527-32CEC4615A9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86" name="Google Shape;12540;p89">
                <a:extLst>
                  <a:ext uri="{FF2B5EF4-FFF2-40B4-BE49-F238E27FC236}">
                    <a16:creationId xmlns:a16="http://schemas.microsoft.com/office/drawing/2014/main" id="{96A425CC-6EC6-AA8A-E760-F0640C333C9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699" name="Google Shape;12541;p89">
                  <a:extLst>
                    <a:ext uri="{FF2B5EF4-FFF2-40B4-BE49-F238E27FC236}">
                      <a16:creationId xmlns:a16="http://schemas.microsoft.com/office/drawing/2014/main" id="{572DD866-04A7-F31D-DE37-9F4DB9A208D3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0" name="Google Shape;12542;p89">
                  <a:extLst>
                    <a:ext uri="{FF2B5EF4-FFF2-40B4-BE49-F238E27FC236}">
                      <a16:creationId xmlns:a16="http://schemas.microsoft.com/office/drawing/2014/main" id="{19B68B80-838F-929D-56B1-900C1EC1FA5C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7" name="Google Shape;12549;p89">
                <a:extLst>
                  <a:ext uri="{FF2B5EF4-FFF2-40B4-BE49-F238E27FC236}">
                    <a16:creationId xmlns:a16="http://schemas.microsoft.com/office/drawing/2014/main" id="{BBDA6EBD-832E-3221-7D17-FC5D59B48C4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697" name="Google Shape;12550;p89">
                  <a:extLst>
                    <a:ext uri="{FF2B5EF4-FFF2-40B4-BE49-F238E27FC236}">
                      <a16:creationId xmlns:a16="http://schemas.microsoft.com/office/drawing/2014/main" id="{1054C928-7542-A3A7-1F4D-3BC9CCF241CE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8" name="Google Shape;12551;p89">
                  <a:extLst>
                    <a:ext uri="{FF2B5EF4-FFF2-40B4-BE49-F238E27FC236}">
                      <a16:creationId xmlns:a16="http://schemas.microsoft.com/office/drawing/2014/main" id="{A3658258-7B90-432D-E9AD-2C3B0BE5748D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8" name="Google Shape;12554;p89">
                <a:extLst>
                  <a:ext uri="{FF2B5EF4-FFF2-40B4-BE49-F238E27FC236}">
                    <a16:creationId xmlns:a16="http://schemas.microsoft.com/office/drawing/2014/main" id="{858A7594-CC6A-7B94-A03A-DB74E7D4FE40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695" name="Google Shape;12555;p89">
                  <a:extLst>
                    <a:ext uri="{FF2B5EF4-FFF2-40B4-BE49-F238E27FC236}">
                      <a16:creationId xmlns:a16="http://schemas.microsoft.com/office/drawing/2014/main" id="{76B895CB-7339-70DE-1E33-AE3FE774FFEE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6" name="Google Shape;12556;p89">
                  <a:extLst>
                    <a:ext uri="{FF2B5EF4-FFF2-40B4-BE49-F238E27FC236}">
                      <a16:creationId xmlns:a16="http://schemas.microsoft.com/office/drawing/2014/main" id="{9CDFD08A-1357-721F-E72D-BB9C8212D23E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89" name="Google Shape;12566;p89">
                <a:extLst>
                  <a:ext uri="{FF2B5EF4-FFF2-40B4-BE49-F238E27FC236}">
                    <a16:creationId xmlns:a16="http://schemas.microsoft.com/office/drawing/2014/main" id="{8042534C-E457-56E4-A6CF-1162EA541C2D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90" name="Google Shape;12580;p89">
                <a:extLst>
                  <a:ext uri="{FF2B5EF4-FFF2-40B4-BE49-F238E27FC236}">
                    <a16:creationId xmlns:a16="http://schemas.microsoft.com/office/drawing/2014/main" id="{AB98A3C5-6596-FDAA-AD75-A7E1E09B9F0C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691" name="Google Shape;12581;p89">
                  <a:extLst>
                    <a:ext uri="{FF2B5EF4-FFF2-40B4-BE49-F238E27FC236}">
                      <a16:creationId xmlns:a16="http://schemas.microsoft.com/office/drawing/2014/main" id="{33851615-0EF4-929D-6932-1AD958C2FC6D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2" name="Google Shape;12582;p89">
                  <a:extLst>
                    <a:ext uri="{FF2B5EF4-FFF2-40B4-BE49-F238E27FC236}">
                      <a16:creationId xmlns:a16="http://schemas.microsoft.com/office/drawing/2014/main" id="{0AE5819B-632F-5696-00F6-46DCD39D2D40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3" name="Google Shape;12583;p89">
                  <a:extLst>
                    <a:ext uri="{FF2B5EF4-FFF2-40B4-BE49-F238E27FC236}">
                      <a16:creationId xmlns:a16="http://schemas.microsoft.com/office/drawing/2014/main" id="{7EAFC631-D163-8D03-F8B0-B9062D329758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4" name="Google Shape;12584;p89">
                  <a:extLst>
                    <a:ext uri="{FF2B5EF4-FFF2-40B4-BE49-F238E27FC236}">
                      <a16:creationId xmlns:a16="http://schemas.microsoft.com/office/drawing/2014/main" id="{BB08EFD4-D306-2E1C-1296-4F876399A4E1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3" name="Group 492">
              <a:extLst>
                <a:ext uri="{FF2B5EF4-FFF2-40B4-BE49-F238E27FC236}">
                  <a16:creationId xmlns:a16="http://schemas.microsoft.com/office/drawing/2014/main" id="{86A57A0C-074B-7AB2-80A1-96AEF10C936C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635" name="Google Shape;12422;p89">
                <a:extLst>
                  <a:ext uri="{FF2B5EF4-FFF2-40B4-BE49-F238E27FC236}">
                    <a16:creationId xmlns:a16="http://schemas.microsoft.com/office/drawing/2014/main" id="{AF36ADD7-9C90-3F72-8247-BCE0D37805BC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36" name="Google Shape;12427;p89">
                <a:extLst>
                  <a:ext uri="{FF2B5EF4-FFF2-40B4-BE49-F238E27FC236}">
                    <a16:creationId xmlns:a16="http://schemas.microsoft.com/office/drawing/2014/main" id="{0F22F9E2-13B3-EC23-F6A8-112A68CCC69B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675" name="Google Shape;12428;p89">
                  <a:extLst>
                    <a:ext uri="{FF2B5EF4-FFF2-40B4-BE49-F238E27FC236}">
                      <a16:creationId xmlns:a16="http://schemas.microsoft.com/office/drawing/2014/main" id="{BD0BA1A5-68CD-0585-BC70-9A701BFE9570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6" name="Google Shape;12429;p89">
                  <a:extLst>
                    <a:ext uri="{FF2B5EF4-FFF2-40B4-BE49-F238E27FC236}">
                      <a16:creationId xmlns:a16="http://schemas.microsoft.com/office/drawing/2014/main" id="{E9D2F031-C8A7-F98E-F662-74D0EE1A967A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2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7" name="Google Shape;12434;p89">
                <a:extLst>
                  <a:ext uri="{FF2B5EF4-FFF2-40B4-BE49-F238E27FC236}">
                    <a16:creationId xmlns:a16="http://schemas.microsoft.com/office/drawing/2014/main" id="{188D70FC-A1F0-A273-FFF6-09C2422E32F1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672" name="Google Shape;12435;p89">
                  <a:extLst>
                    <a:ext uri="{FF2B5EF4-FFF2-40B4-BE49-F238E27FC236}">
                      <a16:creationId xmlns:a16="http://schemas.microsoft.com/office/drawing/2014/main" id="{166B82F7-1217-1A1A-C00E-3925E44C7A29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3" name="Google Shape;12436;p89">
                  <a:extLst>
                    <a:ext uri="{FF2B5EF4-FFF2-40B4-BE49-F238E27FC236}">
                      <a16:creationId xmlns:a16="http://schemas.microsoft.com/office/drawing/2014/main" id="{D293D060-9ACF-7637-2BE5-D8CF2A4E1195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4" name="Google Shape;12437;p89">
                  <a:extLst>
                    <a:ext uri="{FF2B5EF4-FFF2-40B4-BE49-F238E27FC236}">
                      <a16:creationId xmlns:a16="http://schemas.microsoft.com/office/drawing/2014/main" id="{8890E772-6F3E-F5B5-13C6-4D901F3CF565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38" name="Google Shape;12454;p89">
                <a:extLst>
                  <a:ext uri="{FF2B5EF4-FFF2-40B4-BE49-F238E27FC236}">
                    <a16:creationId xmlns:a16="http://schemas.microsoft.com/office/drawing/2014/main" id="{CD5097B8-44BC-77A9-D714-9D1DBCACB267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39" name="Google Shape;12461;p89">
                <a:extLst>
                  <a:ext uri="{FF2B5EF4-FFF2-40B4-BE49-F238E27FC236}">
                    <a16:creationId xmlns:a16="http://schemas.microsoft.com/office/drawing/2014/main" id="{A6C2B813-716D-35A6-D941-3618189F4040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670" name="Google Shape;12462;p89">
                  <a:extLst>
                    <a:ext uri="{FF2B5EF4-FFF2-40B4-BE49-F238E27FC236}">
                      <a16:creationId xmlns:a16="http://schemas.microsoft.com/office/drawing/2014/main" id="{BDD7BA4D-F597-693E-6E06-E35F7A7199F6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1" name="Google Shape;12463;p89">
                  <a:extLst>
                    <a:ext uri="{FF2B5EF4-FFF2-40B4-BE49-F238E27FC236}">
                      <a16:creationId xmlns:a16="http://schemas.microsoft.com/office/drawing/2014/main" id="{87DCC7CE-745F-E7BD-6079-784386F35F4D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0" name="Google Shape;12473;p89">
                <a:extLst>
                  <a:ext uri="{FF2B5EF4-FFF2-40B4-BE49-F238E27FC236}">
                    <a16:creationId xmlns:a16="http://schemas.microsoft.com/office/drawing/2014/main" id="{03DFB84B-1F1D-E21E-BD89-21F8875A3463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667" name="Google Shape;12474;p89">
                  <a:extLst>
                    <a:ext uri="{FF2B5EF4-FFF2-40B4-BE49-F238E27FC236}">
                      <a16:creationId xmlns:a16="http://schemas.microsoft.com/office/drawing/2014/main" id="{4DF5C6D3-0994-BDD0-56CA-7744D03FB1C7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8" name="Google Shape;12475;p89">
                  <a:extLst>
                    <a:ext uri="{FF2B5EF4-FFF2-40B4-BE49-F238E27FC236}">
                      <a16:creationId xmlns:a16="http://schemas.microsoft.com/office/drawing/2014/main" id="{F0CC48EC-5F62-18C2-661A-5A5A314E36DA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9" name="Google Shape;12476;p89">
                  <a:extLst>
                    <a:ext uri="{FF2B5EF4-FFF2-40B4-BE49-F238E27FC236}">
                      <a16:creationId xmlns:a16="http://schemas.microsoft.com/office/drawing/2014/main" id="{1B357C77-4373-3252-D71D-0111D1EBEB99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1" name="Google Shape;12508;p89">
                <a:extLst>
                  <a:ext uri="{FF2B5EF4-FFF2-40B4-BE49-F238E27FC236}">
                    <a16:creationId xmlns:a16="http://schemas.microsoft.com/office/drawing/2014/main" id="{19F8A4CA-4B46-6807-05DB-085878597466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665" name="Google Shape;12509;p89">
                  <a:extLst>
                    <a:ext uri="{FF2B5EF4-FFF2-40B4-BE49-F238E27FC236}">
                      <a16:creationId xmlns:a16="http://schemas.microsoft.com/office/drawing/2014/main" id="{6C78B001-C9C6-1A5F-C1B2-62589EBEB92C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6" name="Google Shape;12510;p89">
                  <a:extLst>
                    <a:ext uri="{FF2B5EF4-FFF2-40B4-BE49-F238E27FC236}">
                      <a16:creationId xmlns:a16="http://schemas.microsoft.com/office/drawing/2014/main" id="{DAB38421-580D-0251-578B-176733A1EA2F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42" name="Google Shape;12519;p89">
                <a:extLst>
                  <a:ext uri="{FF2B5EF4-FFF2-40B4-BE49-F238E27FC236}">
                    <a16:creationId xmlns:a16="http://schemas.microsoft.com/office/drawing/2014/main" id="{703EA7EF-8D7E-D73A-E92D-17DCE4FA680D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43" name="Google Shape;12532;p89">
                <a:extLst>
                  <a:ext uri="{FF2B5EF4-FFF2-40B4-BE49-F238E27FC236}">
                    <a16:creationId xmlns:a16="http://schemas.microsoft.com/office/drawing/2014/main" id="{3B53E8E2-1C1C-7B13-2809-AD8B720A3BC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663" name="Google Shape;12533;p89">
                  <a:extLst>
                    <a:ext uri="{FF2B5EF4-FFF2-40B4-BE49-F238E27FC236}">
                      <a16:creationId xmlns:a16="http://schemas.microsoft.com/office/drawing/2014/main" id="{09861B28-FD6D-B112-616C-259151AA0BA0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4" name="Google Shape;12534;p89">
                  <a:extLst>
                    <a:ext uri="{FF2B5EF4-FFF2-40B4-BE49-F238E27FC236}">
                      <a16:creationId xmlns:a16="http://schemas.microsoft.com/office/drawing/2014/main" id="{FF36D044-9D01-3E36-2934-3E77149EA814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4" name="Google Shape;12543;p89">
                <a:extLst>
                  <a:ext uri="{FF2B5EF4-FFF2-40B4-BE49-F238E27FC236}">
                    <a16:creationId xmlns:a16="http://schemas.microsoft.com/office/drawing/2014/main" id="{945FE42D-D84A-6165-D49B-B52C2DAA7954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661" name="Google Shape;12544;p89">
                  <a:extLst>
                    <a:ext uri="{FF2B5EF4-FFF2-40B4-BE49-F238E27FC236}">
                      <a16:creationId xmlns:a16="http://schemas.microsoft.com/office/drawing/2014/main" id="{D71237FE-53FD-3931-D553-0A9E7E344251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2" name="Google Shape;12545;p89">
                  <a:extLst>
                    <a:ext uri="{FF2B5EF4-FFF2-40B4-BE49-F238E27FC236}">
                      <a16:creationId xmlns:a16="http://schemas.microsoft.com/office/drawing/2014/main" id="{7C7E867F-855B-529C-9BBE-BD59032ECF21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45" name="Google Shape;12552;p89">
                <a:extLst>
                  <a:ext uri="{FF2B5EF4-FFF2-40B4-BE49-F238E27FC236}">
                    <a16:creationId xmlns:a16="http://schemas.microsoft.com/office/drawing/2014/main" id="{3327BB9F-4447-D0A0-7383-97E25C7E0076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46" name="Google Shape;12561;p89">
                <a:extLst>
                  <a:ext uri="{FF2B5EF4-FFF2-40B4-BE49-F238E27FC236}">
                    <a16:creationId xmlns:a16="http://schemas.microsoft.com/office/drawing/2014/main" id="{38B18BD4-759D-3B6C-6919-4F901C8D88C1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658" name="Google Shape;12562;p89">
                  <a:extLst>
                    <a:ext uri="{FF2B5EF4-FFF2-40B4-BE49-F238E27FC236}">
                      <a16:creationId xmlns:a16="http://schemas.microsoft.com/office/drawing/2014/main" id="{869CFB0B-C1C8-9832-AC69-BE972716D975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9" name="Google Shape;12563;p89">
                  <a:extLst>
                    <a:ext uri="{FF2B5EF4-FFF2-40B4-BE49-F238E27FC236}">
                      <a16:creationId xmlns:a16="http://schemas.microsoft.com/office/drawing/2014/main" id="{F144EDBD-1D14-36B6-9328-5A1E65F3E5BC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2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0" name="Google Shape;12564;p89">
                  <a:extLst>
                    <a:ext uri="{FF2B5EF4-FFF2-40B4-BE49-F238E27FC236}">
                      <a16:creationId xmlns:a16="http://schemas.microsoft.com/office/drawing/2014/main" id="{DD882250-4A53-F089-134A-5482F9C19DCF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7" name="Google Shape;12567;p89">
                <a:extLst>
                  <a:ext uri="{FF2B5EF4-FFF2-40B4-BE49-F238E27FC236}">
                    <a16:creationId xmlns:a16="http://schemas.microsoft.com/office/drawing/2014/main" id="{1F898935-ADA2-0B42-2A52-3778245BAF48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651" name="Google Shape;12568;p89">
                  <a:extLst>
                    <a:ext uri="{FF2B5EF4-FFF2-40B4-BE49-F238E27FC236}">
                      <a16:creationId xmlns:a16="http://schemas.microsoft.com/office/drawing/2014/main" id="{44BB9AD6-851A-75B3-0CE9-7A5278FD3865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2" name="Google Shape;12569;p89">
                  <a:extLst>
                    <a:ext uri="{FF2B5EF4-FFF2-40B4-BE49-F238E27FC236}">
                      <a16:creationId xmlns:a16="http://schemas.microsoft.com/office/drawing/2014/main" id="{6256713F-18D9-8FF3-184E-04792E5DBCD6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3" name="Google Shape;12570;p89">
                  <a:extLst>
                    <a:ext uri="{FF2B5EF4-FFF2-40B4-BE49-F238E27FC236}">
                      <a16:creationId xmlns:a16="http://schemas.microsoft.com/office/drawing/2014/main" id="{483E483E-366B-55C2-01F8-650D6669B231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4" name="Google Shape;12571;p89">
                  <a:extLst>
                    <a:ext uri="{FF2B5EF4-FFF2-40B4-BE49-F238E27FC236}">
                      <a16:creationId xmlns:a16="http://schemas.microsoft.com/office/drawing/2014/main" id="{708D6B2C-D763-43B0-559D-A13E358E2DE5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5" name="Google Shape;12572;p89">
                  <a:extLst>
                    <a:ext uri="{FF2B5EF4-FFF2-40B4-BE49-F238E27FC236}">
                      <a16:creationId xmlns:a16="http://schemas.microsoft.com/office/drawing/2014/main" id="{9B096651-E533-33DC-72FD-C1660CA677CF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6" name="Google Shape;12573;p89">
                  <a:extLst>
                    <a:ext uri="{FF2B5EF4-FFF2-40B4-BE49-F238E27FC236}">
                      <a16:creationId xmlns:a16="http://schemas.microsoft.com/office/drawing/2014/main" id="{6444BEA2-D213-0567-DE18-30DC1E3A4F9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7" name="Google Shape;12574;p89">
                  <a:extLst>
                    <a:ext uri="{FF2B5EF4-FFF2-40B4-BE49-F238E27FC236}">
                      <a16:creationId xmlns:a16="http://schemas.microsoft.com/office/drawing/2014/main" id="{3CB7D6FD-BE02-A351-138D-C200EE7DACF5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48" name="Google Shape;12602;p89">
                <a:extLst>
                  <a:ext uri="{FF2B5EF4-FFF2-40B4-BE49-F238E27FC236}">
                    <a16:creationId xmlns:a16="http://schemas.microsoft.com/office/drawing/2014/main" id="{BCBD9CEE-EDDA-9199-812B-17E0996B3DB7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649" name="Google Shape;12603;p89">
                  <a:extLst>
                    <a:ext uri="{FF2B5EF4-FFF2-40B4-BE49-F238E27FC236}">
                      <a16:creationId xmlns:a16="http://schemas.microsoft.com/office/drawing/2014/main" id="{4E85F420-2743-51A0-FFAC-D200B01CD21A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0" name="Google Shape;12604;p89">
                  <a:extLst>
                    <a:ext uri="{FF2B5EF4-FFF2-40B4-BE49-F238E27FC236}">
                      <a16:creationId xmlns:a16="http://schemas.microsoft.com/office/drawing/2014/main" id="{0EE6161A-A039-94B1-1587-0BD4E487F74B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C91A57ED-0B5C-2355-E510-1A71AA67FA7C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583" name="Google Shape;12423;p89">
                <a:extLst>
                  <a:ext uri="{FF2B5EF4-FFF2-40B4-BE49-F238E27FC236}">
                    <a16:creationId xmlns:a16="http://schemas.microsoft.com/office/drawing/2014/main" id="{97341555-84CA-2B58-0C02-96BDF44B9E09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633" name="Google Shape;12424;p89">
                  <a:extLst>
                    <a:ext uri="{FF2B5EF4-FFF2-40B4-BE49-F238E27FC236}">
                      <a16:creationId xmlns:a16="http://schemas.microsoft.com/office/drawing/2014/main" id="{203D1F23-631B-BC2D-B6B1-AD2BF3812404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4" name="Google Shape;12425;p89">
                  <a:extLst>
                    <a:ext uri="{FF2B5EF4-FFF2-40B4-BE49-F238E27FC236}">
                      <a16:creationId xmlns:a16="http://schemas.microsoft.com/office/drawing/2014/main" id="{40A3FA4C-C49F-D759-719E-3E26FFD7714B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4" name="Google Shape;12430;p89">
                <a:extLst>
                  <a:ext uri="{FF2B5EF4-FFF2-40B4-BE49-F238E27FC236}">
                    <a16:creationId xmlns:a16="http://schemas.microsoft.com/office/drawing/2014/main" id="{CC5EB609-C404-2E43-E020-FA2FF783981F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85" name="Google Shape;12438;p89">
                <a:extLst>
                  <a:ext uri="{FF2B5EF4-FFF2-40B4-BE49-F238E27FC236}">
                    <a16:creationId xmlns:a16="http://schemas.microsoft.com/office/drawing/2014/main" id="{717FD0F6-B75F-19DF-AF71-69D0BA368FD4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628" name="Google Shape;12439;p89">
                  <a:extLst>
                    <a:ext uri="{FF2B5EF4-FFF2-40B4-BE49-F238E27FC236}">
                      <a16:creationId xmlns:a16="http://schemas.microsoft.com/office/drawing/2014/main" id="{BCBF4E4C-B018-CE40-A7B6-B7C374D4F959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9" name="Google Shape;12440;p89">
                  <a:extLst>
                    <a:ext uri="{FF2B5EF4-FFF2-40B4-BE49-F238E27FC236}">
                      <a16:creationId xmlns:a16="http://schemas.microsoft.com/office/drawing/2014/main" id="{51CC3440-9D3A-5AC5-2D47-4C45457ACCAF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0" name="Google Shape;12441;p89">
                  <a:extLst>
                    <a:ext uri="{FF2B5EF4-FFF2-40B4-BE49-F238E27FC236}">
                      <a16:creationId xmlns:a16="http://schemas.microsoft.com/office/drawing/2014/main" id="{4EA4A469-2895-BA2C-9518-80913A0C817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1" name="Google Shape;12442;p89">
                  <a:extLst>
                    <a:ext uri="{FF2B5EF4-FFF2-40B4-BE49-F238E27FC236}">
                      <a16:creationId xmlns:a16="http://schemas.microsoft.com/office/drawing/2014/main" id="{5501E46A-5C7B-AB6E-3E84-3B204155607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2" name="Google Shape;12443;p89">
                  <a:extLst>
                    <a:ext uri="{FF2B5EF4-FFF2-40B4-BE49-F238E27FC236}">
                      <a16:creationId xmlns:a16="http://schemas.microsoft.com/office/drawing/2014/main" id="{5098ED48-1BA2-FFC6-4523-8735BD41703B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6" name="Google Shape;12455;p89">
                <a:extLst>
                  <a:ext uri="{FF2B5EF4-FFF2-40B4-BE49-F238E27FC236}">
                    <a16:creationId xmlns:a16="http://schemas.microsoft.com/office/drawing/2014/main" id="{3BFDE2FD-83A0-34D2-75F4-08A34A68A2E8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87" name="Google Shape;12464;p89">
                <a:extLst>
                  <a:ext uri="{FF2B5EF4-FFF2-40B4-BE49-F238E27FC236}">
                    <a16:creationId xmlns:a16="http://schemas.microsoft.com/office/drawing/2014/main" id="{7C4B89F5-FFAB-4817-DED8-2DF70A6A8311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626" name="Google Shape;12465;p89">
                  <a:extLst>
                    <a:ext uri="{FF2B5EF4-FFF2-40B4-BE49-F238E27FC236}">
                      <a16:creationId xmlns:a16="http://schemas.microsoft.com/office/drawing/2014/main" id="{E3A34366-BB55-65C6-7CEE-A340DACC5AC6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7" name="Google Shape;12466;p89">
                  <a:extLst>
                    <a:ext uri="{FF2B5EF4-FFF2-40B4-BE49-F238E27FC236}">
                      <a16:creationId xmlns:a16="http://schemas.microsoft.com/office/drawing/2014/main" id="{0970570E-F952-7B15-E4C6-E7EE4E0AE03F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8" name="Google Shape;12477;p89">
                <a:extLst>
                  <a:ext uri="{FF2B5EF4-FFF2-40B4-BE49-F238E27FC236}">
                    <a16:creationId xmlns:a16="http://schemas.microsoft.com/office/drawing/2014/main" id="{C73C83C7-74CD-4F11-6C33-894877C1ACF5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619" name="Google Shape;12478;p89">
                  <a:extLst>
                    <a:ext uri="{FF2B5EF4-FFF2-40B4-BE49-F238E27FC236}">
                      <a16:creationId xmlns:a16="http://schemas.microsoft.com/office/drawing/2014/main" id="{16640E05-3EFC-B7CE-6F8D-58753D3FC01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0" name="Google Shape;12479;p89">
                  <a:extLst>
                    <a:ext uri="{FF2B5EF4-FFF2-40B4-BE49-F238E27FC236}">
                      <a16:creationId xmlns:a16="http://schemas.microsoft.com/office/drawing/2014/main" id="{BE4A5A5E-A992-9421-CAEF-AFF6ADA2B6CC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1" name="Google Shape;12480;p89">
                  <a:extLst>
                    <a:ext uri="{FF2B5EF4-FFF2-40B4-BE49-F238E27FC236}">
                      <a16:creationId xmlns:a16="http://schemas.microsoft.com/office/drawing/2014/main" id="{256CFDA3-0B2B-A730-E10C-EB7035EDF665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2" name="Google Shape;12481;p89">
                  <a:extLst>
                    <a:ext uri="{FF2B5EF4-FFF2-40B4-BE49-F238E27FC236}">
                      <a16:creationId xmlns:a16="http://schemas.microsoft.com/office/drawing/2014/main" id="{A0C5BE83-DB4C-9A13-0592-7E6F5766B847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3" name="Google Shape;12482;p89">
                  <a:extLst>
                    <a:ext uri="{FF2B5EF4-FFF2-40B4-BE49-F238E27FC236}">
                      <a16:creationId xmlns:a16="http://schemas.microsoft.com/office/drawing/2014/main" id="{EB5453A7-B8A2-4EDE-82D4-FBBB34BC8FBC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4" name="Google Shape;12483;p89">
                  <a:extLst>
                    <a:ext uri="{FF2B5EF4-FFF2-40B4-BE49-F238E27FC236}">
                      <a16:creationId xmlns:a16="http://schemas.microsoft.com/office/drawing/2014/main" id="{F38E2A97-A346-A264-C1FC-83E27156D44D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5" name="Google Shape;12484;p89">
                  <a:extLst>
                    <a:ext uri="{FF2B5EF4-FFF2-40B4-BE49-F238E27FC236}">
                      <a16:creationId xmlns:a16="http://schemas.microsoft.com/office/drawing/2014/main" id="{EF772463-CD8F-8DBC-7F09-B0EB55CF4231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9" name="Google Shape;12511;p89">
                <a:extLst>
                  <a:ext uri="{FF2B5EF4-FFF2-40B4-BE49-F238E27FC236}">
                    <a16:creationId xmlns:a16="http://schemas.microsoft.com/office/drawing/2014/main" id="{4C0E5C2F-FD58-47A2-AD8A-A3B09B47A60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616" name="Google Shape;12512;p89">
                  <a:extLst>
                    <a:ext uri="{FF2B5EF4-FFF2-40B4-BE49-F238E27FC236}">
                      <a16:creationId xmlns:a16="http://schemas.microsoft.com/office/drawing/2014/main" id="{1E52BC4F-53AA-4C59-07E3-4AFCD67ED58A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7" name="Google Shape;12513;p89">
                  <a:extLst>
                    <a:ext uri="{FF2B5EF4-FFF2-40B4-BE49-F238E27FC236}">
                      <a16:creationId xmlns:a16="http://schemas.microsoft.com/office/drawing/2014/main" id="{A2156FD6-D2AD-910B-11EE-72FF8C6FF2A7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8" name="Google Shape;12514;p89">
                  <a:extLst>
                    <a:ext uri="{FF2B5EF4-FFF2-40B4-BE49-F238E27FC236}">
                      <a16:creationId xmlns:a16="http://schemas.microsoft.com/office/drawing/2014/main" id="{3F85FD85-4F6F-DC29-6411-0077CB5D9766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0" name="Google Shape;12520;p89">
                <a:extLst>
                  <a:ext uri="{FF2B5EF4-FFF2-40B4-BE49-F238E27FC236}">
                    <a16:creationId xmlns:a16="http://schemas.microsoft.com/office/drawing/2014/main" id="{364AD0A0-DE7D-0616-410A-9838E377A10B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609" name="Google Shape;12521;p89">
                  <a:extLst>
                    <a:ext uri="{FF2B5EF4-FFF2-40B4-BE49-F238E27FC236}">
                      <a16:creationId xmlns:a16="http://schemas.microsoft.com/office/drawing/2014/main" id="{32A8DE2B-2982-B92C-FC8E-474E6869DA67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0" name="Google Shape;12522;p89">
                  <a:extLst>
                    <a:ext uri="{FF2B5EF4-FFF2-40B4-BE49-F238E27FC236}">
                      <a16:creationId xmlns:a16="http://schemas.microsoft.com/office/drawing/2014/main" id="{0324D71E-12EC-046A-12BD-87E661CC7F5B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1" name="Google Shape;12523;p89">
                  <a:extLst>
                    <a:ext uri="{FF2B5EF4-FFF2-40B4-BE49-F238E27FC236}">
                      <a16:creationId xmlns:a16="http://schemas.microsoft.com/office/drawing/2014/main" id="{CD7EB623-C9F3-5C23-ACBB-95AFA89C4360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2" name="Google Shape;12524;p89">
                  <a:extLst>
                    <a:ext uri="{FF2B5EF4-FFF2-40B4-BE49-F238E27FC236}">
                      <a16:creationId xmlns:a16="http://schemas.microsoft.com/office/drawing/2014/main" id="{A829730B-1B59-4BB2-FE81-4F49EFE3F4B8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3" name="Google Shape;12525;p89">
                  <a:extLst>
                    <a:ext uri="{FF2B5EF4-FFF2-40B4-BE49-F238E27FC236}">
                      <a16:creationId xmlns:a16="http://schemas.microsoft.com/office/drawing/2014/main" id="{D61A45BD-2806-C7A0-64EB-88FCF4A237EC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4" name="Google Shape;12526;p89">
                  <a:extLst>
                    <a:ext uri="{FF2B5EF4-FFF2-40B4-BE49-F238E27FC236}">
                      <a16:creationId xmlns:a16="http://schemas.microsoft.com/office/drawing/2014/main" id="{B1D4398C-BDA7-3BE8-3791-7B18E6280B09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5" name="Google Shape;12527;p89">
                  <a:extLst>
                    <a:ext uri="{FF2B5EF4-FFF2-40B4-BE49-F238E27FC236}">
                      <a16:creationId xmlns:a16="http://schemas.microsoft.com/office/drawing/2014/main" id="{90C3B9E0-80F1-1B96-4FA6-A26AE1E306A2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1" name="Google Shape;12535;p89">
                <a:extLst>
                  <a:ext uri="{FF2B5EF4-FFF2-40B4-BE49-F238E27FC236}">
                    <a16:creationId xmlns:a16="http://schemas.microsoft.com/office/drawing/2014/main" id="{39EC4CD4-76B1-C974-7913-0DA211A532E7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605" name="Google Shape;12536;p89">
                  <a:extLst>
                    <a:ext uri="{FF2B5EF4-FFF2-40B4-BE49-F238E27FC236}">
                      <a16:creationId xmlns:a16="http://schemas.microsoft.com/office/drawing/2014/main" id="{9DD60C70-78FE-0B0A-4BE7-38DEB3939860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6" name="Google Shape;12537;p89">
                  <a:extLst>
                    <a:ext uri="{FF2B5EF4-FFF2-40B4-BE49-F238E27FC236}">
                      <a16:creationId xmlns:a16="http://schemas.microsoft.com/office/drawing/2014/main" id="{3EA90515-150C-9056-98B7-83A7C576D108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7" name="Google Shape;12538;p89">
                  <a:extLst>
                    <a:ext uri="{FF2B5EF4-FFF2-40B4-BE49-F238E27FC236}">
                      <a16:creationId xmlns:a16="http://schemas.microsoft.com/office/drawing/2014/main" id="{E0231E8E-802C-8374-EFBD-6C3A2CC67805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8" name="Google Shape;12539;p89">
                  <a:extLst>
                    <a:ext uri="{FF2B5EF4-FFF2-40B4-BE49-F238E27FC236}">
                      <a16:creationId xmlns:a16="http://schemas.microsoft.com/office/drawing/2014/main" id="{3B90FBA8-BD65-A0AB-4DC4-0D1068AA1BA5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2" name="Google Shape;12546;p89">
                <a:extLst>
                  <a:ext uri="{FF2B5EF4-FFF2-40B4-BE49-F238E27FC236}">
                    <a16:creationId xmlns:a16="http://schemas.microsoft.com/office/drawing/2014/main" id="{A01E3393-25E4-F35D-25A2-2D37FB8693AD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603" name="Google Shape;12547;p89">
                  <a:extLst>
                    <a:ext uri="{FF2B5EF4-FFF2-40B4-BE49-F238E27FC236}">
                      <a16:creationId xmlns:a16="http://schemas.microsoft.com/office/drawing/2014/main" id="{317C44C2-D913-AD4F-06F5-28F632C04197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4" name="Google Shape;12548;p89">
                  <a:extLst>
                    <a:ext uri="{FF2B5EF4-FFF2-40B4-BE49-F238E27FC236}">
                      <a16:creationId xmlns:a16="http://schemas.microsoft.com/office/drawing/2014/main" id="{4302636D-93D1-7946-0D5C-5D89E5B50DC1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93" name="Google Shape;12553;p89">
                <a:extLst>
                  <a:ext uri="{FF2B5EF4-FFF2-40B4-BE49-F238E27FC236}">
                    <a16:creationId xmlns:a16="http://schemas.microsoft.com/office/drawing/2014/main" id="{68E3D203-E7B4-EC64-0E0C-CF7A0D9AAB07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4" name="Google Shape;12565;p89">
                <a:extLst>
                  <a:ext uri="{FF2B5EF4-FFF2-40B4-BE49-F238E27FC236}">
                    <a16:creationId xmlns:a16="http://schemas.microsoft.com/office/drawing/2014/main" id="{1C5E077F-AF08-C75D-4A88-C515429A94BD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95" name="Google Shape;12575;p89">
                <a:extLst>
                  <a:ext uri="{FF2B5EF4-FFF2-40B4-BE49-F238E27FC236}">
                    <a16:creationId xmlns:a16="http://schemas.microsoft.com/office/drawing/2014/main" id="{300E58A9-48E6-6588-6EBE-B14AEA87358F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599" name="Google Shape;12576;p89">
                  <a:extLst>
                    <a:ext uri="{FF2B5EF4-FFF2-40B4-BE49-F238E27FC236}">
                      <a16:creationId xmlns:a16="http://schemas.microsoft.com/office/drawing/2014/main" id="{22CC25E1-E24A-CA3A-C4AF-E316E2AEA0BE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0" name="Google Shape;12577;p89">
                  <a:extLst>
                    <a:ext uri="{FF2B5EF4-FFF2-40B4-BE49-F238E27FC236}">
                      <a16:creationId xmlns:a16="http://schemas.microsoft.com/office/drawing/2014/main" id="{95BF38C4-6A57-F7BA-61C7-1B7A0430ADC2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1" name="Google Shape;12578;p89">
                  <a:extLst>
                    <a:ext uri="{FF2B5EF4-FFF2-40B4-BE49-F238E27FC236}">
                      <a16:creationId xmlns:a16="http://schemas.microsoft.com/office/drawing/2014/main" id="{71F1729B-31C9-01A4-4A52-BF9A44200B89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2" name="Google Shape;12579;p89">
                  <a:extLst>
                    <a:ext uri="{FF2B5EF4-FFF2-40B4-BE49-F238E27FC236}">
                      <a16:creationId xmlns:a16="http://schemas.microsoft.com/office/drawing/2014/main" id="{72443628-6BB7-F3F8-9518-E67FAE4A481E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6" name="Google Shape;12605;p89">
                <a:extLst>
                  <a:ext uri="{FF2B5EF4-FFF2-40B4-BE49-F238E27FC236}">
                    <a16:creationId xmlns:a16="http://schemas.microsoft.com/office/drawing/2014/main" id="{0DF97C99-E749-A3A1-F8D8-F5321A0A22E3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597" name="Google Shape;12606;p89">
                  <a:extLst>
                    <a:ext uri="{FF2B5EF4-FFF2-40B4-BE49-F238E27FC236}">
                      <a16:creationId xmlns:a16="http://schemas.microsoft.com/office/drawing/2014/main" id="{A6A00C91-CE31-B601-836D-6258B72EF3BB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8" name="Google Shape;12607;p89">
                  <a:extLst>
                    <a:ext uri="{FF2B5EF4-FFF2-40B4-BE49-F238E27FC236}">
                      <a16:creationId xmlns:a16="http://schemas.microsoft.com/office/drawing/2014/main" id="{9A79DA87-A57E-54CF-8171-60EE6FAF373C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5" name="Group 494">
              <a:extLst>
                <a:ext uri="{FF2B5EF4-FFF2-40B4-BE49-F238E27FC236}">
                  <a16:creationId xmlns:a16="http://schemas.microsoft.com/office/drawing/2014/main" id="{37C0995D-1748-CB32-D4CE-EEE107089AEA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549" name="Google Shape;12608;p89">
                <a:extLst>
                  <a:ext uri="{FF2B5EF4-FFF2-40B4-BE49-F238E27FC236}">
                    <a16:creationId xmlns:a16="http://schemas.microsoft.com/office/drawing/2014/main" id="{3CE96606-14FF-01E8-E74A-885D24E61803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580" name="Google Shape;12609;p89">
                  <a:extLst>
                    <a:ext uri="{FF2B5EF4-FFF2-40B4-BE49-F238E27FC236}">
                      <a16:creationId xmlns:a16="http://schemas.microsoft.com/office/drawing/2014/main" id="{EE1CDFED-B5C4-5D88-E201-8F1FC77F5542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1" name="Google Shape;12610;p89">
                  <a:extLst>
                    <a:ext uri="{FF2B5EF4-FFF2-40B4-BE49-F238E27FC236}">
                      <a16:creationId xmlns:a16="http://schemas.microsoft.com/office/drawing/2014/main" id="{99F2659E-6AA1-0E63-86BF-901137BD6FB6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2" name="Google Shape;12611;p89">
                  <a:extLst>
                    <a:ext uri="{FF2B5EF4-FFF2-40B4-BE49-F238E27FC236}">
                      <a16:creationId xmlns:a16="http://schemas.microsoft.com/office/drawing/2014/main" id="{E5FC0227-C442-B0A7-7727-905A6C9D687C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0" name="Google Shape;12612;p89">
                <a:extLst>
                  <a:ext uri="{FF2B5EF4-FFF2-40B4-BE49-F238E27FC236}">
                    <a16:creationId xmlns:a16="http://schemas.microsoft.com/office/drawing/2014/main" id="{FC77ACC1-0C62-216C-8E91-387C25137193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578" name="Google Shape;12613;p89">
                  <a:extLst>
                    <a:ext uri="{FF2B5EF4-FFF2-40B4-BE49-F238E27FC236}">
                      <a16:creationId xmlns:a16="http://schemas.microsoft.com/office/drawing/2014/main" id="{77765E68-57F4-ABD8-33A0-53DA76058BFB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9" name="Google Shape;12614;p89">
                  <a:extLst>
                    <a:ext uri="{FF2B5EF4-FFF2-40B4-BE49-F238E27FC236}">
                      <a16:creationId xmlns:a16="http://schemas.microsoft.com/office/drawing/2014/main" id="{26167246-9F20-BE3C-7D1C-B18448905F50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1" name="Google Shape;12615;p89">
                <a:extLst>
                  <a:ext uri="{FF2B5EF4-FFF2-40B4-BE49-F238E27FC236}">
                    <a16:creationId xmlns:a16="http://schemas.microsoft.com/office/drawing/2014/main" id="{F2F5EC5E-68F2-80D2-7E2D-2E8EE4D0AEC6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574" name="Google Shape;12616;p89">
                  <a:extLst>
                    <a:ext uri="{FF2B5EF4-FFF2-40B4-BE49-F238E27FC236}">
                      <a16:creationId xmlns:a16="http://schemas.microsoft.com/office/drawing/2014/main" id="{F4F7FCAE-9518-D387-FC12-1895A99972A1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5" name="Google Shape;12617;p89">
                  <a:extLst>
                    <a:ext uri="{FF2B5EF4-FFF2-40B4-BE49-F238E27FC236}">
                      <a16:creationId xmlns:a16="http://schemas.microsoft.com/office/drawing/2014/main" id="{9EB09098-767E-9583-BDE7-331C720EDB11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6" name="Google Shape;12618;p89">
                  <a:extLst>
                    <a:ext uri="{FF2B5EF4-FFF2-40B4-BE49-F238E27FC236}">
                      <a16:creationId xmlns:a16="http://schemas.microsoft.com/office/drawing/2014/main" id="{89D27F0C-EC22-AF33-998E-6B963710284F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7" name="Google Shape;12619;p89">
                  <a:extLst>
                    <a:ext uri="{FF2B5EF4-FFF2-40B4-BE49-F238E27FC236}">
                      <a16:creationId xmlns:a16="http://schemas.microsoft.com/office/drawing/2014/main" id="{B4B6FF4B-6F4E-9B10-99F6-6724A1789E63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2" name="Google Shape;12620;p89">
                <a:extLst>
                  <a:ext uri="{FF2B5EF4-FFF2-40B4-BE49-F238E27FC236}">
                    <a16:creationId xmlns:a16="http://schemas.microsoft.com/office/drawing/2014/main" id="{5F48804D-E6BB-5CC3-6166-AC628FE0B31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571" name="Google Shape;12621;p89">
                  <a:extLst>
                    <a:ext uri="{FF2B5EF4-FFF2-40B4-BE49-F238E27FC236}">
                      <a16:creationId xmlns:a16="http://schemas.microsoft.com/office/drawing/2014/main" id="{69ED84A6-4268-2A16-89DF-85FE6F9C77EF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2" name="Google Shape;12622;p89">
                  <a:extLst>
                    <a:ext uri="{FF2B5EF4-FFF2-40B4-BE49-F238E27FC236}">
                      <a16:creationId xmlns:a16="http://schemas.microsoft.com/office/drawing/2014/main" id="{6EBCF61D-FF1E-7FC3-63F0-61CB147B39AF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3" name="Google Shape;12623;p89">
                  <a:extLst>
                    <a:ext uri="{FF2B5EF4-FFF2-40B4-BE49-F238E27FC236}">
                      <a16:creationId xmlns:a16="http://schemas.microsoft.com/office/drawing/2014/main" id="{3E2C6AEC-508F-9C95-1CA1-FEBF696EC387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3" name="Google Shape;12624;p89">
                <a:extLst>
                  <a:ext uri="{FF2B5EF4-FFF2-40B4-BE49-F238E27FC236}">
                    <a16:creationId xmlns:a16="http://schemas.microsoft.com/office/drawing/2014/main" id="{73FD1884-185D-1310-3183-D2D88724B28F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566" name="Google Shape;12625;p89">
                  <a:extLst>
                    <a:ext uri="{FF2B5EF4-FFF2-40B4-BE49-F238E27FC236}">
                      <a16:creationId xmlns:a16="http://schemas.microsoft.com/office/drawing/2014/main" id="{8B762315-33AC-0C9E-BDA4-161CA66BFD52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7" name="Google Shape;12626;p89">
                  <a:extLst>
                    <a:ext uri="{FF2B5EF4-FFF2-40B4-BE49-F238E27FC236}">
                      <a16:creationId xmlns:a16="http://schemas.microsoft.com/office/drawing/2014/main" id="{30AEFAC9-72BA-610C-E341-B3FE66C6512B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8" name="Google Shape;12627;p89">
                  <a:extLst>
                    <a:ext uri="{FF2B5EF4-FFF2-40B4-BE49-F238E27FC236}">
                      <a16:creationId xmlns:a16="http://schemas.microsoft.com/office/drawing/2014/main" id="{0F53384E-C8C8-2A87-AAD0-251E1AEFEBCB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9" name="Google Shape;12628;p89">
                  <a:extLst>
                    <a:ext uri="{FF2B5EF4-FFF2-40B4-BE49-F238E27FC236}">
                      <a16:creationId xmlns:a16="http://schemas.microsoft.com/office/drawing/2014/main" id="{361770EB-6358-0D2F-4C11-1A3ABE3997E5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0" name="Google Shape;12629;p89">
                  <a:extLst>
                    <a:ext uri="{FF2B5EF4-FFF2-40B4-BE49-F238E27FC236}">
                      <a16:creationId xmlns:a16="http://schemas.microsoft.com/office/drawing/2014/main" id="{6D3A9C9D-B92E-2212-E35A-469E2936EE62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4" name="Google Shape;12633;p89">
                <a:extLst>
                  <a:ext uri="{FF2B5EF4-FFF2-40B4-BE49-F238E27FC236}">
                    <a16:creationId xmlns:a16="http://schemas.microsoft.com/office/drawing/2014/main" id="{E5FC8554-7F2C-74EE-CC8E-2A9A2067A0CD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564" name="Google Shape;12634;p89">
                  <a:extLst>
                    <a:ext uri="{FF2B5EF4-FFF2-40B4-BE49-F238E27FC236}">
                      <a16:creationId xmlns:a16="http://schemas.microsoft.com/office/drawing/2014/main" id="{B46C65B9-9FCA-2952-7709-E303A59A197F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5" name="Google Shape;12635;p89">
                  <a:extLst>
                    <a:ext uri="{FF2B5EF4-FFF2-40B4-BE49-F238E27FC236}">
                      <a16:creationId xmlns:a16="http://schemas.microsoft.com/office/drawing/2014/main" id="{A95F8288-EC31-71D1-4680-058BA1B1357D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5" name="Google Shape;12636;p89">
                <a:extLst>
                  <a:ext uri="{FF2B5EF4-FFF2-40B4-BE49-F238E27FC236}">
                    <a16:creationId xmlns:a16="http://schemas.microsoft.com/office/drawing/2014/main" id="{9346F73C-68CB-6689-6FEC-3F7E317BF1F8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562" name="Google Shape;12637;p89">
                  <a:extLst>
                    <a:ext uri="{FF2B5EF4-FFF2-40B4-BE49-F238E27FC236}">
                      <a16:creationId xmlns:a16="http://schemas.microsoft.com/office/drawing/2014/main" id="{159ED889-AB0A-D604-D068-E94E1654DA07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3" name="Google Shape;12638;p89">
                  <a:extLst>
                    <a:ext uri="{FF2B5EF4-FFF2-40B4-BE49-F238E27FC236}">
                      <a16:creationId xmlns:a16="http://schemas.microsoft.com/office/drawing/2014/main" id="{F6CE964B-9C8B-01E2-70BC-928C7ADDC5C9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6" name="Google Shape;12639;p89">
                <a:extLst>
                  <a:ext uri="{FF2B5EF4-FFF2-40B4-BE49-F238E27FC236}">
                    <a16:creationId xmlns:a16="http://schemas.microsoft.com/office/drawing/2014/main" id="{C18F88C3-9950-B2E3-7801-7154A50CBFD6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560" name="Google Shape;12640;p89">
                  <a:extLst>
                    <a:ext uri="{FF2B5EF4-FFF2-40B4-BE49-F238E27FC236}">
                      <a16:creationId xmlns:a16="http://schemas.microsoft.com/office/drawing/2014/main" id="{FFE44811-1131-54B7-6AF3-82B9A59B23DA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1" name="Google Shape;12641;p89">
                  <a:extLst>
                    <a:ext uri="{FF2B5EF4-FFF2-40B4-BE49-F238E27FC236}">
                      <a16:creationId xmlns:a16="http://schemas.microsoft.com/office/drawing/2014/main" id="{F027F18A-88D2-F9D5-8F2D-409310354E05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7" name="Google Shape;12642;p89">
                <a:extLst>
                  <a:ext uri="{FF2B5EF4-FFF2-40B4-BE49-F238E27FC236}">
                    <a16:creationId xmlns:a16="http://schemas.microsoft.com/office/drawing/2014/main" id="{FE4040ED-26A9-0536-07DC-AAA11401273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558" name="Google Shape;12643;p89">
                  <a:extLst>
                    <a:ext uri="{FF2B5EF4-FFF2-40B4-BE49-F238E27FC236}">
                      <a16:creationId xmlns:a16="http://schemas.microsoft.com/office/drawing/2014/main" id="{3255FCBA-FCB3-BFDF-2035-58CF18FDF9A9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9" name="Google Shape;12644;p89">
                  <a:extLst>
                    <a:ext uri="{FF2B5EF4-FFF2-40B4-BE49-F238E27FC236}">
                      <a16:creationId xmlns:a16="http://schemas.microsoft.com/office/drawing/2014/main" id="{68A9CA3F-CA4B-7E19-0BFC-F90DC064CF29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96" name="Group 495">
              <a:extLst>
                <a:ext uri="{FF2B5EF4-FFF2-40B4-BE49-F238E27FC236}">
                  <a16:creationId xmlns:a16="http://schemas.microsoft.com/office/drawing/2014/main" id="{C5A9B20B-A2F3-2899-E6CA-35406AB8F2FB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497" name="Google Shape;12453;p89">
                <a:extLst>
                  <a:ext uri="{FF2B5EF4-FFF2-40B4-BE49-F238E27FC236}">
                    <a16:creationId xmlns:a16="http://schemas.microsoft.com/office/drawing/2014/main" id="{A3B74818-EA8E-A920-1339-EF1ED05FBA93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98" name="Google Shape;12489;p89">
                <a:extLst>
                  <a:ext uri="{FF2B5EF4-FFF2-40B4-BE49-F238E27FC236}">
                    <a16:creationId xmlns:a16="http://schemas.microsoft.com/office/drawing/2014/main" id="{1060235E-95B8-92C2-393A-D841A9F4E00C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541" name="Google Shape;12490;p89">
                  <a:extLst>
                    <a:ext uri="{FF2B5EF4-FFF2-40B4-BE49-F238E27FC236}">
                      <a16:creationId xmlns:a16="http://schemas.microsoft.com/office/drawing/2014/main" id="{328E250C-6337-7EAC-5C1D-2F2CF5A94E1B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2" name="Google Shape;12491;p89">
                  <a:extLst>
                    <a:ext uri="{FF2B5EF4-FFF2-40B4-BE49-F238E27FC236}">
                      <a16:creationId xmlns:a16="http://schemas.microsoft.com/office/drawing/2014/main" id="{19A07CCB-8D1C-4A3B-6103-907D10638A35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3" name="Google Shape;12492;p89">
                  <a:extLst>
                    <a:ext uri="{FF2B5EF4-FFF2-40B4-BE49-F238E27FC236}">
                      <a16:creationId xmlns:a16="http://schemas.microsoft.com/office/drawing/2014/main" id="{B709D893-731E-B169-F302-49354D8CE6DA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4" name="Google Shape;12493;p89">
                  <a:extLst>
                    <a:ext uri="{FF2B5EF4-FFF2-40B4-BE49-F238E27FC236}">
                      <a16:creationId xmlns:a16="http://schemas.microsoft.com/office/drawing/2014/main" id="{8CD4EC73-321F-4243-8709-953C426CF26C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5" name="Google Shape;12494;p89">
                  <a:extLst>
                    <a:ext uri="{FF2B5EF4-FFF2-40B4-BE49-F238E27FC236}">
                      <a16:creationId xmlns:a16="http://schemas.microsoft.com/office/drawing/2014/main" id="{978C7E84-CE1E-275F-0727-AC8354348A13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6" name="Google Shape;12495;p89">
                  <a:extLst>
                    <a:ext uri="{FF2B5EF4-FFF2-40B4-BE49-F238E27FC236}">
                      <a16:creationId xmlns:a16="http://schemas.microsoft.com/office/drawing/2014/main" id="{721F4D8A-2DD5-1D96-7164-1671FBC21CDC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7" name="Google Shape;12496;p89">
                  <a:extLst>
                    <a:ext uri="{FF2B5EF4-FFF2-40B4-BE49-F238E27FC236}">
                      <a16:creationId xmlns:a16="http://schemas.microsoft.com/office/drawing/2014/main" id="{B0A3DDA9-5A79-BCB7-04EA-7230F16D05C5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8" name="Google Shape;12497;p89">
                  <a:extLst>
                    <a:ext uri="{FF2B5EF4-FFF2-40B4-BE49-F238E27FC236}">
                      <a16:creationId xmlns:a16="http://schemas.microsoft.com/office/drawing/2014/main" id="{AD30888F-AC2D-CD21-0955-137CD0ACA5C2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99" name="Google Shape;12529;p89">
                <a:extLst>
                  <a:ext uri="{FF2B5EF4-FFF2-40B4-BE49-F238E27FC236}">
                    <a16:creationId xmlns:a16="http://schemas.microsoft.com/office/drawing/2014/main" id="{8689D346-1B9F-5432-3F81-06F88180A4BE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539" name="Google Shape;12530;p89">
                  <a:extLst>
                    <a:ext uri="{FF2B5EF4-FFF2-40B4-BE49-F238E27FC236}">
                      <a16:creationId xmlns:a16="http://schemas.microsoft.com/office/drawing/2014/main" id="{1EDB804B-D6AB-9A03-147D-55A7EF9830DE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0" name="Google Shape;12531;p89">
                  <a:extLst>
                    <a:ext uri="{FF2B5EF4-FFF2-40B4-BE49-F238E27FC236}">
                      <a16:creationId xmlns:a16="http://schemas.microsoft.com/office/drawing/2014/main" id="{ECE19FFC-845A-7602-18CE-C7C73AC502CC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0" name="Google Shape;12557;p89">
                <a:extLst>
                  <a:ext uri="{FF2B5EF4-FFF2-40B4-BE49-F238E27FC236}">
                    <a16:creationId xmlns:a16="http://schemas.microsoft.com/office/drawing/2014/main" id="{109306E3-1CF1-8B23-E0C7-FC570E0B74F3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536" name="Google Shape;12558;p89">
                  <a:extLst>
                    <a:ext uri="{FF2B5EF4-FFF2-40B4-BE49-F238E27FC236}">
                      <a16:creationId xmlns:a16="http://schemas.microsoft.com/office/drawing/2014/main" id="{6B969CB3-B0D2-1426-79A6-39E7ACA7E123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7" name="Google Shape;12559;p89">
                  <a:extLst>
                    <a:ext uri="{FF2B5EF4-FFF2-40B4-BE49-F238E27FC236}">
                      <a16:creationId xmlns:a16="http://schemas.microsoft.com/office/drawing/2014/main" id="{9BB2EAD8-4617-E699-93F9-C698B9F44B57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8" name="Google Shape;12560;p89">
                  <a:extLst>
                    <a:ext uri="{FF2B5EF4-FFF2-40B4-BE49-F238E27FC236}">
                      <a16:creationId xmlns:a16="http://schemas.microsoft.com/office/drawing/2014/main" id="{97F0D0C3-E7A9-1330-0AAC-6392861E0052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1" name="Google Shape;12585;p89">
                <a:extLst>
                  <a:ext uri="{FF2B5EF4-FFF2-40B4-BE49-F238E27FC236}">
                    <a16:creationId xmlns:a16="http://schemas.microsoft.com/office/drawing/2014/main" id="{2BF554BE-B6A7-9A3D-30A8-103095BC5819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532" name="Google Shape;12586;p89">
                  <a:extLst>
                    <a:ext uri="{FF2B5EF4-FFF2-40B4-BE49-F238E27FC236}">
                      <a16:creationId xmlns:a16="http://schemas.microsoft.com/office/drawing/2014/main" id="{934ADF1F-B50A-C694-1025-175C34DDFB8B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3" name="Google Shape;12587;p89">
                  <a:extLst>
                    <a:ext uri="{FF2B5EF4-FFF2-40B4-BE49-F238E27FC236}">
                      <a16:creationId xmlns:a16="http://schemas.microsoft.com/office/drawing/2014/main" id="{FF040258-FD7A-81F6-DEE0-D717AFD3DDFD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4" name="Google Shape;12588;p89">
                  <a:extLst>
                    <a:ext uri="{FF2B5EF4-FFF2-40B4-BE49-F238E27FC236}">
                      <a16:creationId xmlns:a16="http://schemas.microsoft.com/office/drawing/2014/main" id="{619BE4BB-4D05-9C64-3311-C5999B55FD75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5" name="Google Shape;12589;p89">
                  <a:extLst>
                    <a:ext uri="{FF2B5EF4-FFF2-40B4-BE49-F238E27FC236}">
                      <a16:creationId xmlns:a16="http://schemas.microsoft.com/office/drawing/2014/main" id="{B1748F9E-03FF-049D-F545-A11E071A5DB5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02" name="Google Shape;12590;p89">
                <a:extLst>
                  <a:ext uri="{FF2B5EF4-FFF2-40B4-BE49-F238E27FC236}">
                    <a16:creationId xmlns:a16="http://schemas.microsoft.com/office/drawing/2014/main" id="{E3BDB9E8-45A2-2E96-C304-ED004C4AEA19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3" name="Google Shape;12592;p89">
                <a:extLst>
                  <a:ext uri="{FF2B5EF4-FFF2-40B4-BE49-F238E27FC236}">
                    <a16:creationId xmlns:a16="http://schemas.microsoft.com/office/drawing/2014/main" id="{165E7398-7774-3599-5F63-43066378C226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4" name="Google Shape;12593;p89">
                <a:extLst>
                  <a:ext uri="{FF2B5EF4-FFF2-40B4-BE49-F238E27FC236}">
                    <a16:creationId xmlns:a16="http://schemas.microsoft.com/office/drawing/2014/main" id="{493959F6-8AF4-67C5-5D38-12498984F4AA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5" name="Google Shape;12594;p89">
                <a:extLst>
                  <a:ext uri="{FF2B5EF4-FFF2-40B4-BE49-F238E27FC236}">
                    <a16:creationId xmlns:a16="http://schemas.microsoft.com/office/drawing/2014/main" id="{3BF09192-5EBB-2CF7-C65B-B7E7446FFF61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6" name="Google Shape;12595;p89">
                <a:extLst>
                  <a:ext uri="{FF2B5EF4-FFF2-40B4-BE49-F238E27FC236}">
                    <a16:creationId xmlns:a16="http://schemas.microsoft.com/office/drawing/2014/main" id="{BC43BA70-873F-D100-7B88-0FD2084F17B9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7" name="Google Shape;12596;p89">
                <a:extLst>
                  <a:ext uri="{FF2B5EF4-FFF2-40B4-BE49-F238E27FC236}">
                    <a16:creationId xmlns:a16="http://schemas.microsoft.com/office/drawing/2014/main" id="{BEA8A79A-F9B7-BF23-A02B-EE4CA9F808FD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8" name="Google Shape;12597;p89">
                <a:extLst>
                  <a:ext uri="{FF2B5EF4-FFF2-40B4-BE49-F238E27FC236}">
                    <a16:creationId xmlns:a16="http://schemas.microsoft.com/office/drawing/2014/main" id="{1A5CD931-FB23-0DCA-C904-88642FF75693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09" name="Google Shape;12598;p89">
                <a:extLst>
                  <a:ext uri="{FF2B5EF4-FFF2-40B4-BE49-F238E27FC236}">
                    <a16:creationId xmlns:a16="http://schemas.microsoft.com/office/drawing/2014/main" id="{0E9853D7-8B6A-FEDD-D47A-894EDCE653A5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529" name="Google Shape;12599;p89">
                  <a:extLst>
                    <a:ext uri="{FF2B5EF4-FFF2-40B4-BE49-F238E27FC236}">
                      <a16:creationId xmlns:a16="http://schemas.microsoft.com/office/drawing/2014/main" id="{DC2B90E9-947F-CEE2-8FD1-1659E051B259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0" name="Google Shape;12600;p89">
                  <a:extLst>
                    <a:ext uri="{FF2B5EF4-FFF2-40B4-BE49-F238E27FC236}">
                      <a16:creationId xmlns:a16="http://schemas.microsoft.com/office/drawing/2014/main" id="{117E9A41-E1BA-2F2B-4BB7-72360E75D201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1" name="Google Shape;12601;p89">
                  <a:extLst>
                    <a:ext uri="{FF2B5EF4-FFF2-40B4-BE49-F238E27FC236}">
                      <a16:creationId xmlns:a16="http://schemas.microsoft.com/office/drawing/2014/main" id="{A044AD75-B3C6-92C1-8A94-E9EB8B2BBABB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0" name="Google Shape;12630;p89">
                <a:extLst>
                  <a:ext uri="{FF2B5EF4-FFF2-40B4-BE49-F238E27FC236}">
                    <a16:creationId xmlns:a16="http://schemas.microsoft.com/office/drawing/2014/main" id="{8E30B99A-EBE3-5D33-7B76-CD2D1BDE62D1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527" name="Google Shape;12631;p89">
                  <a:extLst>
                    <a:ext uri="{FF2B5EF4-FFF2-40B4-BE49-F238E27FC236}">
                      <a16:creationId xmlns:a16="http://schemas.microsoft.com/office/drawing/2014/main" id="{F492153A-4643-93F7-F129-E81C2EBDD86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8" name="Google Shape;12632;p89">
                  <a:extLst>
                    <a:ext uri="{FF2B5EF4-FFF2-40B4-BE49-F238E27FC236}">
                      <a16:creationId xmlns:a16="http://schemas.microsoft.com/office/drawing/2014/main" id="{1A63C49A-72AE-9F91-F9CD-06FD1A9786A1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1" name="Google Shape;12645;p89">
                <a:extLst>
                  <a:ext uri="{FF2B5EF4-FFF2-40B4-BE49-F238E27FC236}">
                    <a16:creationId xmlns:a16="http://schemas.microsoft.com/office/drawing/2014/main" id="{C7F5FA86-5713-3DA7-FD31-B66223E1746B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2" name="Google Shape;12646;p89">
                <a:extLst>
                  <a:ext uri="{FF2B5EF4-FFF2-40B4-BE49-F238E27FC236}">
                    <a16:creationId xmlns:a16="http://schemas.microsoft.com/office/drawing/2014/main" id="{AA21330E-2D5A-CD00-CE05-D395D6E3DACC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523" name="Google Shape;12647;p89">
                  <a:extLst>
                    <a:ext uri="{FF2B5EF4-FFF2-40B4-BE49-F238E27FC236}">
                      <a16:creationId xmlns:a16="http://schemas.microsoft.com/office/drawing/2014/main" id="{9CCBC0FD-AB97-33D7-694C-8701BE51411A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4" name="Google Shape;12648;p89">
                  <a:extLst>
                    <a:ext uri="{FF2B5EF4-FFF2-40B4-BE49-F238E27FC236}">
                      <a16:creationId xmlns:a16="http://schemas.microsoft.com/office/drawing/2014/main" id="{50BCE870-6D38-12E9-4339-E51DCDB03482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5" name="Google Shape;12649;p89">
                  <a:extLst>
                    <a:ext uri="{FF2B5EF4-FFF2-40B4-BE49-F238E27FC236}">
                      <a16:creationId xmlns:a16="http://schemas.microsoft.com/office/drawing/2014/main" id="{A74D3092-68A7-3E32-C598-E3B52309F7E6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6" name="Google Shape;12650;p89">
                  <a:extLst>
                    <a:ext uri="{FF2B5EF4-FFF2-40B4-BE49-F238E27FC236}">
                      <a16:creationId xmlns:a16="http://schemas.microsoft.com/office/drawing/2014/main" id="{DE6E70BD-D5ED-4A0C-9502-AC97B5C2F3B7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3" name="Google Shape;12651;p89">
                <a:extLst>
                  <a:ext uri="{FF2B5EF4-FFF2-40B4-BE49-F238E27FC236}">
                    <a16:creationId xmlns:a16="http://schemas.microsoft.com/office/drawing/2014/main" id="{99FCAEC6-8491-65F2-6812-B0AA8848FD9B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519" name="Google Shape;12652;p89">
                  <a:extLst>
                    <a:ext uri="{FF2B5EF4-FFF2-40B4-BE49-F238E27FC236}">
                      <a16:creationId xmlns:a16="http://schemas.microsoft.com/office/drawing/2014/main" id="{DF59B8B0-0DFC-E4D9-8C3C-2BEF841C71C8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0" name="Google Shape;12653;p89">
                  <a:extLst>
                    <a:ext uri="{FF2B5EF4-FFF2-40B4-BE49-F238E27FC236}">
                      <a16:creationId xmlns:a16="http://schemas.microsoft.com/office/drawing/2014/main" id="{AD6FBBCC-70F2-95B5-F75E-CA5A4F85A1C1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3513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1" name="Google Shape;12654;p89">
                  <a:extLst>
                    <a:ext uri="{FF2B5EF4-FFF2-40B4-BE49-F238E27FC236}">
                      <a16:creationId xmlns:a16="http://schemas.microsoft.com/office/drawing/2014/main" id="{1591BE07-DD8B-E072-0720-234D240613A3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2" name="Google Shape;12655;p89">
                  <a:extLst>
                    <a:ext uri="{FF2B5EF4-FFF2-40B4-BE49-F238E27FC236}">
                      <a16:creationId xmlns:a16="http://schemas.microsoft.com/office/drawing/2014/main" id="{77DC5BF1-27AC-BFAB-9831-F12DFAAEB626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4" name="Google Shape;12656;p89">
                <a:extLst>
                  <a:ext uri="{FF2B5EF4-FFF2-40B4-BE49-F238E27FC236}">
                    <a16:creationId xmlns:a16="http://schemas.microsoft.com/office/drawing/2014/main" id="{5371E22C-7907-67F5-668E-84175DA8286F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5" name="Google Shape;12657;p89">
                <a:extLst>
                  <a:ext uri="{FF2B5EF4-FFF2-40B4-BE49-F238E27FC236}">
                    <a16:creationId xmlns:a16="http://schemas.microsoft.com/office/drawing/2014/main" id="{26902353-6E46-9CC5-D309-B107F63A5AA3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517" name="Google Shape;12658;p89">
                  <a:extLst>
                    <a:ext uri="{FF2B5EF4-FFF2-40B4-BE49-F238E27FC236}">
                      <a16:creationId xmlns:a16="http://schemas.microsoft.com/office/drawing/2014/main" id="{EC4937F0-9D42-5194-3490-9258E3F7FDD2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8" name="Google Shape;12659;p89">
                  <a:extLst>
                    <a:ext uri="{FF2B5EF4-FFF2-40B4-BE49-F238E27FC236}">
                      <a16:creationId xmlns:a16="http://schemas.microsoft.com/office/drawing/2014/main" id="{3C34FC51-9442-50E5-E1AD-3AC4D9875F5D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6" name="Google Shape;12590;p89">
                <a:extLst>
                  <a:ext uri="{FF2B5EF4-FFF2-40B4-BE49-F238E27FC236}">
                    <a16:creationId xmlns:a16="http://schemas.microsoft.com/office/drawing/2014/main" id="{85704C8C-2369-EB07-3C32-212F16A5FB5F}"/>
                  </a:ext>
                </a:extLst>
              </p:cNvPr>
              <p:cNvSpPr/>
              <p:nvPr/>
            </p:nvSpPr>
            <p:spPr>
              <a:xfrm>
                <a:off x="2883697" y="4325024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3534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7;p60">
            <a:extLst>
              <a:ext uri="{FF2B5EF4-FFF2-40B4-BE49-F238E27FC236}">
                <a16:creationId xmlns:a16="http://schemas.microsoft.com/office/drawing/2014/main" id="{19BFB66F-5761-369F-8D43-8874B98EF672}"/>
              </a:ext>
            </a:extLst>
          </p:cNvPr>
          <p:cNvSpPr txBox="1"/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j-cs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7F2AE7-025D-F37E-2B7D-F4C156540CF6}"/>
              </a:ext>
            </a:extLst>
          </p:cNvPr>
          <p:cNvGrpSpPr/>
          <p:nvPr/>
        </p:nvGrpSpPr>
        <p:grpSpPr>
          <a:xfrm>
            <a:off x="931971" y="1290638"/>
            <a:ext cx="10326086" cy="4854390"/>
            <a:chOff x="931971" y="1290638"/>
            <a:chExt cx="10326086" cy="4854390"/>
          </a:xfrm>
        </p:grpSpPr>
        <p:sp>
          <p:nvSpPr>
            <p:cNvPr id="7" name="Google Shape;2858;p60">
              <a:extLst>
                <a:ext uri="{FF2B5EF4-FFF2-40B4-BE49-F238E27FC236}">
                  <a16:creationId xmlns:a16="http://schemas.microsoft.com/office/drawing/2014/main" id="{3038D5C5-1306-98AE-E67C-E0FC1D70EA19}"/>
                </a:ext>
              </a:extLst>
            </p:cNvPr>
            <p:cNvSpPr txBox="1"/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8" name="Google Shape;2859;p60">
              <a:extLst>
                <a:ext uri="{FF2B5EF4-FFF2-40B4-BE49-F238E27FC236}">
                  <a16:creationId xmlns:a16="http://schemas.microsoft.com/office/drawing/2014/main" id="{43B2679C-69B9-ED9F-7FA8-DBD869857DEA}"/>
                </a:ext>
              </a:extLst>
            </p:cNvPr>
            <p:cNvSpPr txBox="1"/>
            <p:nvPr/>
          </p:nvSpPr>
          <p:spPr>
            <a:xfrm>
              <a:off x="931971" y="22358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>
                    <a:lumMod val="75000"/>
                    <a:lumOff val="25000"/>
                  </a:schemeClr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>
                    <a:lumMod val="75000"/>
                    <a:lumOff val="25000"/>
                  </a:schemeClr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>
                    <a:lumMod val="75000"/>
                    <a:lumOff val="25000"/>
                  </a:schemeClr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>
                    <a:lumMod val="75000"/>
                    <a:lumOff val="25000"/>
                  </a:schemeClr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>
                    <a:lumMod val="75000"/>
                    <a:lumOff val="25000"/>
                  </a:schemeClr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>
                    <a:lumMod val="75000"/>
                    <a:lumOff val="25000"/>
                  </a:schemeClr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algn="l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1">
                    <a:lumMod val="75000"/>
                    <a:lumOff val="25000"/>
                  </a:schemeClr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301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E8478C0F-AC38-3A82-8FA7-BC63FD895185}"/>
              </a:ext>
            </a:extLst>
          </p:cNvPr>
          <p:cNvSpPr txBox="1"/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j-cs"/>
              </a:rPr>
              <a:t>Terms Of Use (Free Users)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4756A8-DF5F-84A6-257F-DA93887F3566}"/>
              </a:ext>
            </a:extLst>
          </p:cNvPr>
          <p:cNvGrpSpPr/>
          <p:nvPr/>
        </p:nvGrpSpPr>
        <p:grpSpPr>
          <a:xfrm>
            <a:off x="965834" y="1541595"/>
            <a:ext cx="9967461" cy="4801314"/>
            <a:chOff x="1524000" y="1838157"/>
            <a:chExt cx="9029700" cy="480131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DAEF29D-AECE-266E-8C06-E182DB377175}"/>
                </a:ext>
              </a:extLst>
            </p:cNvPr>
            <p:cNvSpPr/>
            <p:nvPr/>
          </p:nvSpPr>
          <p:spPr>
            <a:xfrm>
              <a:off x="1524000" y="1838157"/>
              <a:ext cx="9029700" cy="480131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v"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content’s copyright.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21BEFAB-1D1E-4A73-6F92-0D9CC3BECB2B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5078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EA9E81A-64AD-E5AC-AC5A-A43C4F978507}"/>
              </a:ext>
            </a:extLst>
          </p:cNvPr>
          <p:cNvSpPr txBox="1"/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j-cs"/>
              </a:rPr>
              <a:t>Terms Of Use (Premium Users)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D6EA5A-1FBE-E798-7E98-ADCD8B2CD5A5}"/>
              </a:ext>
            </a:extLst>
          </p:cNvPr>
          <p:cNvSpPr/>
          <p:nvPr/>
        </p:nvSpPr>
        <p:spPr>
          <a:xfrm>
            <a:off x="854399" y="1541595"/>
            <a:ext cx="10483203" cy="5293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2359082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71" y="403384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08" y="126661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2">
      <a:dk1>
        <a:srgbClr val="000000"/>
      </a:dk1>
      <a:lt1>
        <a:srgbClr val="FFFFFF"/>
      </a:lt1>
      <a:dk2>
        <a:srgbClr val="000000"/>
      </a:dk2>
      <a:lt2>
        <a:srgbClr val="E0E0E0"/>
      </a:lt2>
      <a:accent1>
        <a:srgbClr val="571845"/>
      </a:accent1>
      <a:accent2>
        <a:srgbClr val="900C3E"/>
      </a:accent2>
      <a:accent3>
        <a:srgbClr val="C70039"/>
      </a:accent3>
      <a:accent4>
        <a:srgbClr val="FF5733"/>
      </a:accent4>
      <a:accent5>
        <a:srgbClr val="FFC300"/>
      </a:accent5>
      <a:accent6>
        <a:srgbClr val="66260F"/>
      </a:accent6>
      <a:hlink>
        <a:srgbClr val="0097A7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703</Words>
  <Application>Microsoft Office PowerPoint</Application>
  <PresentationFormat>Widescreen</PresentationFormat>
  <Paragraphs>160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Montserrat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SlideEgg</dc:creator>
  <cp:lastModifiedBy>Islam Soliman</cp:lastModifiedBy>
  <cp:revision>13</cp:revision>
  <dcterms:created xsi:type="dcterms:W3CDTF">2023-06-12T10:08:20Z</dcterms:created>
  <dcterms:modified xsi:type="dcterms:W3CDTF">2023-09-08T16:45:04Z</dcterms:modified>
</cp:coreProperties>
</file>