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57" r:id="rId5"/>
    <p:sldId id="263" r:id="rId6"/>
    <p:sldId id="264" r:id="rId7"/>
    <p:sldId id="262" r:id="rId8"/>
    <p:sldId id="265" r:id="rId9"/>
    <p:sldId id="267" r:id="rId10"/>
    <p:sldId id="266" r:id="rId11"/>
    <p:sldId id="279" r:id="rId12"/>
    <p:sldId id="280" r:id="rId13"/>
    <p:sldId id="281" r:id="rId14"/>
    <p:sldId id="282" r:id="rId15"/>
    <p:sldId id="283" r:id="rId16"/>
    <p:sldId id="29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3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3"/>
            </a:solidFill>
            <a:ln>
              <a:noFill/>
            </a:ln>
            <a:effectLst/>
          </c:spPr>
          <c:invertIfNegative val="0"/>
          <c:cat>
            <c:strRef>
              <c:f>Sheet1!$A$2:$A$6</c:f>
              <c:strCache>
                <c:ptCount val="5"/>
                <c:pt idx="0">
                  <c:v>Personalized Journeys  </c:v>
                </c:pt>
                <c:pt idx="1">
                  <c:v>Lead Nurturing </c:v>
                </c:pt>
                <c:pt idx="2">
                  <c:v>Dynamic Content</c:v>
                </c:pt>
                <c:pt idx="3">
                  <c:v>Behavior Triggers      </c:v>
                </c:pt>
                <c:pt idx="4">
                  <c:v>Analytics Optimization</c:v>
                </c:pt>
              </c:strCache>
            </c:strRef>
          </c:cat>
          <c:val>
            <c:numRef>
              <c:f>Sheet1!$B$2:$B$6</c:f>
              <c:numCache>
                <c:formatCode>0%</c:formatCode>
                <c:ptCount val="5"/>
                <c:pt idx="0">
                  <c:v>0.2</c:v>
                </c:pt>
                <c:pt idx="1">
                  <c:v>0.18</c:v>
                </c:pt>
                <c:pt idx="2">
                  <c:v>0.15</c:v>
                </c:pt>
                <c:pt idx="3">
                  <c:v>0.18</c:v>
                </c:pt>
                <c:pt idx="4">
                  <c:v>0.28999999999999998</c:v>
                </c:pt>
              </c:numCache>
            </c:numRef>
          </c:val>
          <c:extLst>
            <c:ext xmlns:c16="http://schemas.microsoft.com/office/drawing/2014/chart" uri="{C3380CC4-5D6E-409C-BE32-E72D297353CC}">
              <c16:uniqueId val="{00000000-C76A-4369-84D1-C3D1388D1B96}"/>
            </c:ext>
          </c:extLst>
        </c:ser>
        <c:dLbls>
          <c:showLegendKey val="0"/>
          <c:showVal val="0"/>
          <c:showCatName val="0"/>
          <c:showSerName val="0"/>
          <c:showPercent val="0"/>
          <c:showBubbleSize val="0"/>
        </c:dLbls>
        <c:gapWidth val="182"/>
        <c:axId val="1151756111"/>
        <c:axId val="93941984"/>
      </c:barChart>
      <c:catAx>
        <c:axId val="11517561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ontserrat" panose="00000500000000000000" pitchFamily="2" charset="0"/>
                <a:ea typeface="+mn-ea"/>
                <a:cs typeface="+mn-cs"/>
              </a:defRPr>
            </a:pPr>
            <a:endParaRPr lang="en-US"/>
          </a:p>
        </c:txPr>
        <c:crossAx val="93941984"/>
        <c:crosses val="autoZero"/>
        <c:auto val="1"/>
        <c:lblAlgn val="ctr"/>
        <c:lblOffset val="100"/>
        <c:noMultiLvlLbl val="0"/>
      </c:catAx>
      <c:valAx>
        <c:axId val="93941984"/>
        <c:scaling>
          <c:orientation val="minMax"/>
          <c:max val="0.30000000000000004"/>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Montserrat" panose="00000500000000000000" pitchFamily="2" charset="0"/>
                <a:ea typeface="+mn-ea"/>
                <a:cs typeface="+mn-cs"/>
              </a:defRPr>
            </a:pPr>
            <a:endParaRPr lang="en-US"/>
          </a:p>
        </c:txPr>
        <c:crossAx val="11517561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DEED9-7022-DDE3-FF35-CF4C1BD543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C9FDBA9-6B9A-EDDD-D188-DF098EEA7F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FB460E2-5370-8B95-4218-DAAB15676FD9}"/>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5" name="Footer Placeholder 4">
            <a:extLst>
              <a:ext uri="{FF2B5EF4-FFF2-40B4-BE49-F238E27FC236}">
                <a16:creationId xmlns:a16="http://schemas.microsoft.com/office/drawing/2014/main" id="{3CDEC4C3-C2A9-2733-F6D8-DC8D307FCA4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CB25FC3-5057-D5BF-BF2B-6368F8AFB424}"/>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93723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7DC2B-906B-EAF2-13BA-E91BB462525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B59516F-51EA-5458-2FC9-DAE9B4DB5D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280F30-A6A0-50E5-CD4B-21466E9739DC}"/>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5" name="Footer Placeholder 4">
            <a:extLst>
              <a:ext uri="{FF2B5EF4-FFF2-40B4-BE49-F238E27FC236}">
                <a16:creationId xmlns:a16="http://schemas.microsoft.com/office/drawing/2014/main" id="{C132F668-A48B-6ECF-AE25-16487B7BC54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42AF167-4A15-EC60-1113-360F31057BE2}"/>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259774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97FD9-60E2-17C5-ED39-CC69AE865F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3E5F322-F76D-406F-3D4C-8424B059DF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88BD7C-52A8-847B-6AFC-4D46E93E60BF}"/>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5" name="Footer Placeholder 4">
            <a:extLst>
              <a:ext uri="{FF2B5EF4-FFF2-40B4-BE49-F238E27FC236}">
                <a16:creationId xmlns:a16="http://schemas.microsoft.com/office/drawing/2014/main" id="{55C7D128-D29F-F7D4-8F85-7A98D29BF2A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7E000B3-C076-DC9C-43CF-99F9905D07BD}"/>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2178815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9BF66-846B-0EC3-7AE0-7161E778BE1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945BB4A-1B9C-571B-F87E-63D6608727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5136CFE-1C8F-1B90-149E-25DBDB3873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6506F4-1FDB-4781-07B8-F31CE2648299}"/>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6" name="Footer Placeholder 5">
            <a:extLst>
              <a:ext uri="{FF2B5EF4-FFF2-40B4-BE49-F238E27FC236}">
                <a16:creationId xmlns:a16="http://schemas.microsoft.com/office/drawing/2014/main" id="{9E23DEF4-A988-12C0-9CF4-4EB4AD5C4EF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95A9A92-02C5-B11F-0503-72B38BEE2E0E}"/>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2427777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0CB68-45FF-361D-1523-C0C32C21CF7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F8856ED-CD6A-DBED-1917-8E5817BD3C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DF0DC6-3370-9653-1BE7-2CCB9E6BD7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0630D30-82C8-6662-DC92-92809F4524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F3A85-C27A-6629-C972-9097330805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85BEC5F-6307-BF82-D46F-DE14FE297EAC}"/>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8" name="Footer Placeholder 7">
            <a:extLst>
              <a:ext uri="{FF2B5EF4-FFF2-40B4-BE49-F238E27FC236}">
                <a16:creationId xmlns:a16="http://schemas.microsoft.com/office/drawing/2014/main" id="{C7E76A24-6DE5-72B6-8A77-63BE4EBAE95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DDEEBE1-AC25-007D-CFC8-B48B63C878E4}"/>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2425615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D0D45-9B6C-73EB-32E2-7143C683A97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D9C7C7F-348D-8008-B410-A0A808FA8CFC}"/>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4" name="Footer Placeholder 3">
            <a:extLst>
              <a:ext uri="{FF2B5EF4-FFF2-40B4-BE49-F238E27FC236}">
                <a16:creationId xmlns:a16="http://schemas.microsoft.com/office/drawing/2014/main" id="{D6E841FA-F441-99E9-06C6-1B9BE8F08FF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24BA580-0934-1FF1-02C0-8AA13DCD33A2}"/>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811189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655220-F137-9E3D-5276-44697AF05699}"/>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3" name="Footer Placeholder 2">
            <a:extLst>
              <a:ext uri="{FF2B5EF4-FFF2-40B4-BE49-F238E27FC236}">
                <a16:creationId xmlns:a16="http://schemas.microsoft.com/office/drawing/2014/main" id="{FE0691BC-4985-0DAA-6962-E4C7A2B8701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B42DD30-7C4E-5F19-DE0E-6ADDA23FC266}"/>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2232464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974CB-8A46-5ED6-E03B-A9A18A14AD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D0D830B-7BB3-E382-3D2A-978E9D41F3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FBC5935-C9DE-08DF-748B-3845E6562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756B2C-8493-4D75-B3A7-B39DBDDB3F22}"/>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6" name="Footer Placeholder 5">
            <a:extLst>
              <a:ext uri="{FF2B5EF4-FFF2-40B4-BE49-F238E27FC236}">
                <a16:creationId xmlns:a16="http://schemas.microsoft.com/office/drawing/2014/main" id="{3F00833C-74B1-96B1-AE64-5FB62655AAD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F0A3352-DF53-25CC-44A6-998FC69B9381}"/>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540650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872BC-3478-BE6C-D9BC-504E3565BF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EB1D7D3-E71F-F260-324D-CAB81FD79A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C3167E7-FF67-29F6-BDA1-BB4064A3D5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2A6C9C-C2A3-29C7-D74F-8E8BC22DD2EB}"/>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6" name="Footer Placeholder 5">
            <a:extLst>
              <a:ext uri="{FF2B5EF4-FFF2-40B4-BE49-F238E27FC236}">
                <a16:creationId xmlns:a16="http://schemas.microsoft.com/office/drawing/2014/main" id="{0193B1D5-5529-2C89-40B1-624FCB7AEFE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07B73A5-4CAD-72B3-6BA7-D391EC1A4932}"/>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1859246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59E0-92CA-5F26-224D-32A5A535A39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A40A21E-2303-1A47-970C-00F6046CF9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357922F-FA51-51E8-3157-05341FC4450E}"/>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5" name="Footer Placeholder 4">
            <a:extLst>
              <a:ext uri="{FF2B5EF4-FFF2-40B4-BE49-F238E27FC236}">
                <a16:creationId xmlns:a16="http://schemas.microsoft.com/office/drawing/2014/main" id="{40011496-2B44-D887-34AF-A3B3D3C177F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0D60CA0-5871-3353-0B4C-2648B58FCE99}"/>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2443521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4AEABD-F493-7352-7E4E-8106A6F0791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7D1602D-E0BE-F5E5-1D82-17C3397E7A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C42A16B-A42C-833A-B19D-A7E2A93FEE7E}"/>
              </a:ext>
            </a:extLst>
          </p:cNvPr>
          <p:cNvSpPr>
            <a:spLocks noGrp="1"/>
          </p:cNvSpPr>
          <p:nvPr>
            <p:ph type="dt" sz="half" idx="10"/>
          </p:nvPr>
        </p:nvSpPr>
        <p:spPr/>
        <p:txBody>
          <a:bodyPr/>
          <a:lstStyle/>
          <a:p>
            <a:fld id="{19C5AB82-4644-486E-9911-80E30C7A7E67}" type="datetimeFigureOut">
              <a:rPr lang="en-IN" smtClean="0"/>
              <a:t>06-09-2023</a:t>
            </a:fld>
            <a:endParaRPr lang="en-IN"/>
          </a:p>
        </p:txBody>
      </p:sp>
      <p:sp>
        <p:nvSpPr>
          <p:cNvPr id="5" name="Footer Placeholder 4">
            <a:extLst>
              <a:ext uri="{FF2B5EF4-FFF2-40B4-BE49-F238E27FC236}">
                <a16:creationId xmlns:a16="http://schemas.microsoft.com/office/drawing/2014/main" id="{FBB27460-B350-8AF8-C163-94BA88A9030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11688F-DDCB-81AE-B775-5E6EC4A82785}"/>
              </a:ext>
            </a:extLst>
          </p:cNvPr>
          <p:cNvSpPr>
            <a:spLocks noGrp="1"/>
          </p:cNvSpPr>
          <p:nvPr>
            <p:ph type="sldNum" sz="quarter" idx="12"/>
          </p:nvPr>
        </p:nvSpPr>
        <p:spPr/>
        <p:txBody>
          <a:bodyPr/>
          <a:lstStyle/>
          <a:p>
            <a:fld id="{C99335D7-57B8-49BF-A137-C04D84DE4359}" type="slidenum">
              <a:rPr lang="en-IN" smtClean="0"/>
              <a:t>‹#›</a:t>
            </a:fld>
            <a:endParaRPr lang="en-IN"/>
          </a:p>
        </p:txBody>
      </p:sp>
    </p:spTree>
    <p:extLst>
      <p:ext uri="{BB962C8B-B14F-4D97-AF65-F5344CB8AC3E}">
        <p14:creationId xmlns:p14="http://schemas.microsoft.com/office/powerpoint/2010/main" val="2614283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96050-E220-355D-A403-75367F2581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064E544-29D4-1B2D-3619-5664A0D6B4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F9391BC-C46A-2F6E-1A1C-DEC14F2770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5AB82-4644-486E-9911-80E30C7A7E67}" type="datetimeFigureOut">
              <a:rPr lang="en-IN" smtClean="0"/>
              <a:t>06-09-2023</a:t>
            </a:fld>
            <a:endParaRPr lang="en-IN"/>
          </a:p>
        </p:txBody>
      </p:sp>
      <p:sp>
        <p:nvSpPr>
          <p:cNvPr id="5" name="Footer Placeholder 4">
            <a:extLst>
              <a:ext uri="{FF2B5EF4-FFF2-40B4-BE49-F238E27FC236}">
                <a16:creationId xmlns:a16="http://schemas.microsoft.com/office/drawing/2014/main" id="{E7B4A1F7-0DBB-D13B-7D17-2F7C223AE3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257F6B0-A08D-7906-566B-B79EDC37F4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9335D7-57B8-49BF-A137-C04D84DE4359}" type="slidenum">
              <a:rPr lang="en-IN" smtClean="0"/>
              <a:t>‹#›</a:t>
            </a:fld>
            <a:endParaRPr lang="en-IN"/>
          </a:p>
        </p:txBody>
      </p:sp>
    </p:spTree>
    <p:extLst>
      <p:ext uri="{BB962C8B-B14F-4D97-AF65-F5344CB8AC3E}">
        <p14:creationId xmlns:p14="http://schemas.microsoft.com/office/powerpoint/2010/main" val="846816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facebook.com/isba.digital" TargetMode="External"/><Relationship Id="rId7" Type="http://schemas.openxmlformats.org/officeDocument/2006/relationships/hyperlink" Target="https://www.instagram.com/slide_egg/" TargetMode="External"/><Relationship Id="rId2" Type="http://schemas.openxmlformats.org/officeDocument/2006/relationships/hyperlink" Target="http://www.slideegg.com/" TargetMode="Externa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s://www.youtube.com/@theanalystislamsoliman8411" TargetMode="External"/><Relationship Id="rId4" Type="http://schemas.openxmlformats.org/officeDocument/2006/relationships/image" Target="../media/image10.png"/><Relationship Id="rId9" Type="http://schemas.openxmlformats.org/officeDocument/2006/relationships/hyperlink" Target="https://www.slideegg.com/re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ADABB819-C33B-F4B8-A003-C80372AD128C}"/>
              </a:ext>
            </a:extLst>
          </p:cNvPr>
          <p:cNvGrpSpPr/>
          <p:nvPr/>
        </p:nvGrpSpPr>
        <p:grpSpPr>
          <a:xfrm>
            <a:off x="678561" y="0"/>
            <a:ext cx="11513439" cy="6858000"/>
            <a:chOff x="678561" y="0"/>
            <a:chExt cx="11513439" cy="6858000"/>
          </a:xfrm>
        </p:grpSpPr>
        <p:pic>
          <p:nvPicPr>
            <p:cNvPr id="19" name="Picture 18" descr="A robot hand with a glowing screen&#10;&#10;Description automatically generated">
              <a:extLst>
                <a:ext uri="{FF2B5EF4-FFF2-40B4-BE49-F238E27FC236}">
                  <a16:creationId xmlns:a16="http://schemas.microsoft.com/office/drawing/2014/main" id="{F650260A-6EA7-CDCC-3AC4-D445C495B549}"/>
                </a:ext>
              </a:extLst>
            </p:cNvPr>
            <p:cNvPicPr>
              <a:picLocks noChangeAspect="1"/>
            </p:cNvPicPr>
            <p:nvPr/>
          </p:nvPicPr>
          <p:blipFill rotWithShape="1">
            <a:blip r:embed="rId2">
              <a:extLst>
                <a:ext uri="{28A0092B-C50C-407E-A947-70E740481C1C}">
                  <a14:useLocalDpi xmlns:a14="http://schemas.microsoft.com/office/drawing/2010/main" val="0"/>
                </a:ext>
              </a:extLst>
            </a:blip>
            <a:srcRect l="24751" t="17290" r="22093" b="10127"/>
            <a:stretch/>
          </p:blipFill>
          <p:spPr>
            <a:xfrm>
              <a:off x="6096000" y="0"/>
              <a:ext cx="6096000" cy="5556250"/>
            </a:xfrm>
            <a:custGeom>
              <a:avLst/>
              <a:gdLst>
                <a:gd name="connsiteX0" fmla="*/ 0 w 6096000"/>
                <a:gd name="connsiteY0" fmla="*/ 0 h 5556250"/>
                <a:gd name="connsiteX1" fmla="*/ 6096000 w 6096000"/>
                <a:gd name="connsiteY1" fmla="*/ 0 h 5556250"/>
                <a:gd name="connsiteX2" fmla="*/ 6096000 w 6096000"/>
                <a:gd name="connsiteY2" fmla="*/ 5550905 h 5556250"/>
                <a:gd name="connsiteX3" fmla="*/ 5990143 w 6096000"/>
                <a:gd name="connsiteY3" fmla="*/ 5556250 h 5556250"/>
                <a:gd name="connsiteX4" fmla="*/ 1198057 w 6096000"/>
                <a:gd name="connsiteY4" fmla="*/ 5556250 h 5556250"/>
                <a:gd name="connsiteX5" fmla="*/ 0 w 6096000"/>
                <a:gd name="connsiteY5" fmla="*/ 4358193 h 5556250"/>
                <a:gd name="connsiteX6" fmla="*/ 0 w 6096000"/>
                <a:gd name="connsiteY6" fmla="*/ 0 h 555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5556250">
                  <a:moveTo>
                    <a:pt x="0" y="0"/>
                  </a:moveTo>
                  <a:lnTo>
                    <a:pt x="6096000" y="0"/>
                  </a:lnTo>
                  <a:lnTo>
                    <a:pt x="6096000" y="5550905"/>
                  </a:lnTo>
                  <a:lnTo>
                    <a:pt x="5990143" y="5556250"/>
                  </a:lnTo>
                  <a:lnTo>
                    <a:pt x="1198057" y="5556250"/>
                  </a:lnTo>
                  <a:cubicBezTo>
                    <a:pt x="536388" y="5556250"/>
                    <a:pt x="0" y="5019862"/>
                    <a:pt x="0" y="4358193"/>
                  </a:cubicBezTo>
                  <a:lnTo>
                    <a:pt x="0" y="0"/>
                  </a:lnTo>
                  <a:close/>
                </a:path>
              </a:pathLst>
            </a:custGeom>
          </p:spPr>
        </p:pic>
        <p:sp>
          <p:nvSpPr>
            <p:cNvPr id="9" name="Freeform: Shape 8">
              <a:extLst>
                <a:ext uri="{FF2B5EF4-FFF2-40B4-BE49-F238E27FC236}">
                  <a16:creationId xmlns:a16="http://schemas.microsoft.com/office/drawing/2014/main" id="{589BBB0C-3A2D-A95A-BE49-7E730BE656AD}"/>
                </a:ext>
              </a:extLst>
            </p:cNvPr>
            <p:cNvSpPr/>
            <p:nvPr/>
          </p:nvSpPr>
          <p:spPr>
            <a:xfrm rot="5400000">
              <a:off x="6365875" y="-269875"/>
              <a:ext cx="5556250" cy="6096000"/>
            </a:xfrm>
            <a:custGeom>
              <a:avLst/>
              <a:gdLst>
                <a:gd name="connsiteX0" fmla="*/ 0 w 5556250"/>
                <a:gd name="connsiteY0" fmla="*/ 6096000 h 6096000"/>
                <a:gd name="connsiteX1" fmla="*/ 0 w 5556250"/>
                <a:gd name="connsiteY1" fmla="*/ 0 h 6096000"/>
                <a:gd name="connsiteX2" fmla="*/ 5550905 w 5556250"/>
                <a:gd name="connsiteY2" fmla="*/ 0 h 6096000"/>
                <a:gd name="connsiteX3" fmla="*/ 5556250 w 5556250"/>
                <a:gd name="connsiteY3" fmla="*/ 105857 h 6096000"/>
                <a:gd name="connsiteX4" fmla="*/ 5556250 w 5556250"/>
                <a:gd name="connsiteY4" fmla="*/ 4897943 h 6096000"/>
                <a:gd name="connsiteX5" fmla="*/ 4358193 w 5556250"/>
                <a:gd name="connsiteY5" fmla="*/ 6096000 h 6096000"/>
                <a:gd name="connsiteX6" fmla="*/ 0 w 5556250"/>
                <a:gd name="connsiteY6" fmla="*/ 60960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56250" h="6096000">
                  <a:moveTo>
                    <a:pt x="0" y="6096000"/>
                  </a:moveTo>
                  <a:lnTo>
                    <a:pt x="0" y="0"/>
                  </a:lnTo>
                  <a:lnTo>
                    <a:pt x="5550905" y="0"/>
                  </a:lnTo>
                  <a:lnTo>
                    <a:pt x="5556250" y="105857"/>
                  </a:lnTo>
                  <a:lnTo>
                    <a:pt x="5556250" y="4897943"/>
                  </a:lnTo>
                  <a:cubicBezTo>
                    <a:pt x="5556250" y="5559612"/>
                    <a:pt x="5019862" y="6096000"/>
                    <a:pt x="4358193" y="6096000"/>
                  </a:cubicBezTo>
                  <a:lnTo>
                    <a:pt x="0" y="6096000"/>
                  </a:lnTo>
                  <a:close/>
                </a:path>
              </a:pathLst>
            </a:custGeom>
            <a:solidFill>
              <a:schemeClr val="accent2">
                <a:lumMod val="50000"/>
                <a:alpha val="5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7" name="Freeform: Shape 26">
              <a:extLst>
                <a:ext uri="{FF2B5EF4-FFF2-40B4-BE49-F238E27FC236}">
                  <a16:creationId xmlns:a16="http://schemas.microsoft.com/office/drawing/2014/main" id="{E386F8EC-67A6-7359-4503-FF695EB6ECC0}"/>
                </a:ext>
              </a:extLst>
            </p:cNvPr>
            <p:cNvSpPr/>
            <p:nvPr/>
          </p:nvSpPr>
          <p:spPr>
            <a:xfrm rot="5400000">
              <a:off x="10544175" y="5210175"/>
              <a:ext cx="2133600" cy="1162050"/>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32" name="Group 31">
              <a:extLst>
                <a:ext uri="{FF2B5EF4-FFF2-40B4-BE49-F238E27FC236}">
                  <a16:creationId xmlns:a16="http://schemas.microsoft.com/office/drawing/2014/main" id="{36827601-2815-079B-213B-7D655D242D6E}"/>
                </a:ext>
              </a:extLst>
            </p:cNvPr>
            <p:cNvGrpSpPr/>
            <p:nvPr/>
          </p:nvGrpSpPr>
          <p:grpSpPr>
            <a:xfrm>
              <a:off x="678561" y="1763117"/>
              <a:ext cx="5125974" cy="3331766"/>
              <a:chOff x="354711" y="1923633"/>
              <a:chExt cx="5125974" cy="3331766"/>
            </a:xfrm>
          </p:grpSpPr>
          <p:sp>
            <p:nvSpPr>
              <p:cNvPr id="30" name="TextBox 29">
                <a:extLst>
                  <a:ext uri="{FF2B5EF4-FFF2-40B4-BE49-F238E27FC236}">
                    <a16:creationId xmlns:a16="http://schemas.microsoft.com/office/drawing/2014/main" id="{D7FBCD17-55F4-41D0-87C7-63A8542F96FA}"/>
                  </a:ext>
                </a:extLst>
              </p:cNvPr>
              <p:cNvSpPr txBox="1"/>
              <p:nvPr/>
            </p:nvSpPr>
            <p:spPr>
              <a:xfrm>
                <a:off x="354711" y="1923633"/>
                <a:ext cx="5125974" cy="2800767"/>
              </a:xfrm>
              <a:prstGeom prst="rect">
                <a:avLst/>
              </a:prstGeom>
              <a:noFill/>
            </p:spPr>
            <p:txBody>
              <a:bodyPr wrap="square">
                <a:spAutoFit/>
              </a:bodyPr>
              <a:lstStyle/>
              <a:p>
                <a:r>
                  <a:rPr lang="en-IN" sz="4400" b="1" dirty="0">
                    <a:solidFill>
                      <a:schemeClr val="accent2">
                        <a:lumMod val="75000"/>
                      </a:schemeClr>
                    </a:solidFill>
                    <a:latin typeface="Montserrat" panose="00000500000000000000" pitchFamily="2" charset="0"/>
                  </a:rPr>
                  <a:t>5 Ways To Effectively Use </a:t>
                </a:r>
                <a:r>
                  <a:rPr lang="en-IN" sz="4400" b="1" dirty="0">
                    <a:solidFill>
                      <a:schemeClr val="accent3">
                        <a:lumMod val="75000"/>
                      </a:schemeClr>
                    </a:solidFill>
                    <a:latin typeface="Montserrat" panose="00000500000000000000" pitchFamily="2" charset="0"/>
                  </a:rPr>
                  <a:t>Marketing Automation</a:t>
                </a:r>
              </a:p>
            </p:txBody>
          </p:sp>
          <p:sp>
            <p:nvSpPr>
              <p:cNvPr id="31" name="TextBox 30">
                <a:extLst>
                  <a:ext uri="{FF2B5EF4-FFF2-40B4-BE49-F238E27FC236}">
                    <a16:creationId xmlns:a16="http://schemas.microsoft.com/office/drawing/2014/main" id="{3FF0D0BD-1464-064D-3562-98D5323A4863}"/>
                  </a:ext>
                </a:extLst>
              </p:cNvPr>
              <p:cNvSpPr txBox="1"/>
              <p:nvPr/>
            </p:nvSpPr>
            <p:spPr>
              <a:xfrm>
                <a:off x="354711" y="4824512"/>
                <a:ext cx="4451604" cy="430887"/>
              </a:xfrm>
              <a:prstGeom prst="rect">
                <a:avLst/>
              </a:prstGeom>
              <a:noFill/>
            </p:spPr>
            <p:txBody>
              <a:bodyPr wrap="square">
                <a:spAutoFit/>
              </a:bodyPr>
              <a:lstStyle/>
              <a:p>
                <a:r>
                  <a:rPr lang="en-US" sz="1100" i="0" dirty="0">
                    <a:solidFill>
                      <a:schemeClr val="tx1">
                        <a:lumMod val="75000"/>
                        <a:lumOff val="25000"/>
                      </a:schemeClr>
                    </a:solidFill>
                    <a:effectLst/>
                    <a:latin typeface="Montserrat" panose="00000500000000000000" pitchFamily="2" charset="0"/>
                  </a:rPr>
                  <a:t>Optimize marketing impact with personalized journeys, lead nurturing, dynamic content.</a:t>
                </a:r>
                <a:endParaRPr lang="en-IN" sz="1100" dirty="0">
                  <a:solidFill>
                    <a:schemeClr val="tx1">
                      <a:lumMod val="75000"/>
                      <a:lumOff val="25000"/>
                    </a:schemeClr>
                  </a:solidFill>
                  <a:latin typeface="Montserrat" panose="00000500000000000000" pitchFamily="2" charset="0"/>
                </a:endParaRPr>
              </a:p>
            </p:txBody>
          </p:sp>
        </p:grpSp>
      </p:grpSp>
    </p:spTree>
    <p:extLst>
      <p:ext uri="{BB962C8B-B14F-4D97-AF65-F5344CB8AC3E}">
        <p14:creationId xmlns:p14="http://schemas.microsoft.com/office/powerpoint/2010/main" val="266940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D407311-3C7B-BC56-EA29-D5E9AF9E009D}"/>
              </a:ext>
            </a:extLst>
          </p:cNvPr>
          <p:cNvGrpSpPr/>
          <p:nvPr/>
        </p:nvGrpSpPr>
        <p:grpSpPr>
          <a:xfrm>
            <a:off x="6667500" y="0"/>
            <a:ext cx="5524500" cy="5524500"/>
            <a:chOff x="6667500" y="0"/>
            <a:chExt cx="5524500" cy="5524500"/>
          </a:xfrm>
        </p:grpSpPr>
        <p:sp>
          <p:nvSpPr>
            <p:cNvPr id="2" name="Teardrop 1">
              <a:extLst>
                <a:ext uri="{FF2B5EF4-FFF2-40B4-BE49-F238E27FC236}">
                  <a16:creationId xmlns:a16="http://schemas.microsoft.com/office/drawing/2014/main" id="{8E2B3393-E581-401E-940D-C419B00A323D}"/>
                </a:ext>
              </a:extLst>
            </p:cNvPr>
            <p:cNvSpPr/>
            <p:nvPr/>
          </p:nvSpPr>
          <p:spPr>
            <a:xfrm>
              <a:off x="6667500" y="0"/>
              <a:ext cx="5524500" cy="5524500"/>
            </a:xfrm>
            <a:prstGeom prst="teardrop">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Oval 2">
              <a:extLst>
                <a:ext uri="{FF2B5EF4-FFF2-40B4-BE49-F238E27FC236}">
                  <a16:creationId xmlns:a16="http://schemas.microsoft.com/office/drawing/2014/main" id="{E58C5844-1C9C-54E7-B078-46D63DA0718E}"/>
                </a:ext>
              </a:extLst>
            </p:cNvPr>
            <p:cNvSpPr/>
            <p:nvPr/>
          </p:nvSpPr>
          <p:spPr>
            <a:xfrm>
              <a:off x="7048500" y="381000"/>
              <a:ext cx="4762500" cy="47625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descr="A person using a tablet&#10;&#10;Description automatically generated">
              <a:extLst>
                <a:ext uri="{FF2B5EF4-FFF2-40B4-BE49-F238E27FC236}">
                  <a16:creationId xmlns:a16="http://schemas.microsoft.com/office/drawing/2014/main" id="{217CBFBB-E273-9DE7-89D3-B532247C81D3}"/>
                </a:ext>
              </a:extLst>
            </p:cNvPr>
            <p:cNvPicPr>
              <a:picLocks noChangeAspect="1"/>
            </p:cNvPicPr>
            <p:nvPr/>
          </p:nvPicPr>
          <p:blipFill rotWithShape="1">
            <a:blip r:embed="rId2">
              <a:extLst>
                <a:ext uri="{28A0092B-C50C-407E-A947-70E740481C1C}">
                  <a14:useLocalDpi xmlns:a14="http://schemas.microsoft.com/office/drawing/2010/main" val="0"/>
                </a:ext>
              </a:extLst>
            </a:blip>
            <a:srcRect l="23263" t="2322" r="16786" b="574"/>
            <a:stretch/>
          </p:blipFill>
          <p:spPr>
            <a:xfrm>
              <a:off x="7048500" y="381000"/>
              <a:ext cx="4762500" cy="476250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pic>
      </p:grpSp>
      <p:grpSp>
        <p:nvGrpSpPr>
          <p:cNvPr id="6" name="Group 5">
            <a:extLst>
              <a:ext uri="{FF2B5EF4-FFF2-40B4-BE49-F238E27FC236}">
                <a16:creationId xmlns:a16="http://schemas.microsoft.com/office/drawing/2014/main" id="{58819F1F-5BC5-28EA-EA28-F1B25FFD43B6}"/>
              </a:ext>
            </a:extLst>
          </p:cNvPr>
          <p:cNvGrpSpPr/>
          <p:nvPr/>
        </p:nvGrpSpPr>
        <p:grpSpPr>
          <a:xfrm>
            <a:off x="951036" y="2084546"/>
            <a:ext cx="5525964" cy="2478360"/>
            <a:chOff x="570036" y="1948093"/>
            <a:chExt cx="5525964" cy="2478360"/>
          </a:xfrm>
        </p:grpSpPr>
        <p:grpSp>
          <p:nvGrpSpPr>
            <p:cNvPr id="13" name="Group 12">
              <a:extLst>
                <a:ext uri="{FF2B5EF4-FFF2-40B4-BE49-F238E27FC236}">
                  <a16:creationId xmlns:a16="http://schemas.microsoft.com/office/drawing/2014/main" id="{296239B1-4F66-03BA-C85C-F765963896D5}"/>
                </a:ext>
              </a:extLst>
            </p:cNvPr>
            <p:cNvGrpSpPr/>
            <p:nvPr/>
          </p:nvGrpSpPr>
          <p:grpSpPr>
            <a:xfrm>
              <a:off x="571500" y="1948093"/>
              <a:ext cx="5524500" cy="1115155"/>
              <a:chOff x="571500" y="2123622"/>
              <a:chExt cx="5524500" cy="1115155"/>
            </a:xfrm>
          </p:grpSpPr>
          <p:sp>
            <p:nvSpPr>
              <p:cNvPr id="10" name="TextBox 9">
                <a:extLst>
                  <a:ext uri="{FF2B5EF4-FFF2-40B4-BE49-F238E27FC236}">
                    <a16:creationId xmlns:a16="http://schemas.microsoft.com/office/drawing/2014/main" id="{67FDE148-D18E-755B-1AAF-0AD240ABA884}"/>
                  </a:ext>
                </a:extLst>
              </p:cNvPr>
              <p:cNvSpPr txBox="1"/>
              <p:nvPr/>
            </p:nvSpPr>
            <p:spPr>
              <a:xfrm>
                <a:off x="571500" y="2123622"/>
                <a:ext cx="4827815" cy="646331"/>
              </a:xfrm>
              <a:prstGeom prst="rect">
                <a:avLst/>
              </a:prstGeom>
              <a:noFill/>
            </p:spPr>
            <p:txBody>
              <a:bodyPr wrap="square" rtlCol="0">
                <a:spAutoFit/>
              </a:bodyPr>
              <a:lstStyle/>
              <a:p>
                <a:r>
                  <a:rPr lang="en-US" sz="3600" b="1" dirty="0">
                    <a:solidFill>
                      <a:schemeClr val="accent3">
                        <a:lumMod val="75000"/>
                      </a:schemeClr>
                    </a:solidFill>
                    <a:latin typeface="Montserrat" panose="00000500000000000000" pitchFamily="2" charset="0"/>
                  </a:rPr>
                  <a:t>Introduction</a:t>
                </a:r>
                <a:endParaRPr lang="en-IN" sz="3600" b="1" dirty="0">
                  <a:solidFill>
                    <a:schemeClr val="accent3">
                      <a:lumMod val="75000"/>
                    </a:schemeClr>
                  </a:solidFill>
                  <a:latin typeface="Montserrat" panose="00000500000000000000" pitchFamily="2" charset="0"/>
                </a:endParaRPr>
              </a:p>
            </p:txBody>
          </p:sp>
          <p:sp>
            <p:nvSpPr>
              <p:cNvPr id="12" name="TextBox 11">
                <a:extLst>
                  <a:ext uri="{FF2B5EF4-FFF2-40B4-BE49-F238E27FC236}">
                    <a16:creationId xmlns:a16="http://schemas.microsoft.com/office/drawing/2014/main" id="{11DF266D-1179-F696-38F6-09DC76B8D1CF}"/>
                  </a:ext>
                </a:extLst>
              </p:cNvPr>
              <p:cNvSpPr txBox="1"/>
              <p:nvPr/>
            </p:nvSpPr>
            <p:spPr>
              <a:xfrm>
                <a:off x="571500" y="2818790"/>
                <a:ext cx="5524500" cy="419987"/>
              </a:xfrm>
              <a:prstGeom prst="rect">
                <a:avLst/>
              </a:prstGeom>
              <a:noFill/>
            </p:spPr>
            <p:txBody>
              <a:bodyPr wrap="square">
                <a:spAutoFit/>
              </a:bodyPr>
              <a:lstStyle/>
              <a:p>
                <a:pPr>
                  <a:lnSpc>
                    <a:spcPct val="150000"/>
                  </a:lnSpc>
                </a:pPr>
                <a:endParaRPr lang="en-IN" sz="1600" dirty="0">
                  <a:solidFill>
                    <a:schemeClr val="tx1">
                      <a:lumMod val="75000"/>
                      <a:lumOff val="25000"/>
                    </a:schemeClr>
                  </a:solidFill>
                  <a:latin typeface="Montserrat" panose="00000500000000000000" pitchFamily="2" charset="0"/>
                </a:endParaRPr>
              </a:p>
            </p:txBody>
          </p:sp>
        </p:grpSp>
        <p:sp>
          <p:nvSpPr>
            <p:cNvPr id="5" name="TextBox 4">
              <a:extLst>
                <a:ext uri="{FF2B5EF4-FFF2-40B4-BE49-F238E27FC236}">
                  <a16:creationId xmlns:a16="http://schemas.microsoft.com/office/drawing/2014/main" id="{7779B642-002D-85BF-71AC-C9FD4FFA0436}"/>
                </a:ext>
              </a:extLst>
            </p:cNvPr>
            <p:cNvSpPr txBox="1"/>
            <p:nvPr/>
          </p:nvSpPr>
          <p:spPr>
            <a:xfrm>
              <a:off x="570036" y="2754713"/>
              <a:ext cx="5524500" cy="1671740"/>
            </a:xfrm>
            <a:prstGeom prst="rect">
              <a:avLst/>
            </a:prstGeom>
            <a:noFill/>
          </p:spPr>
          <p:txBody>
            <a:bodyPr wrap="square">
              <a:spAutoFit/>
            </a:bodyPr>
            <a:lstStyle/>
            <a:p>
              <a:pPr>
                <a:lnSpc>
                  <a:spcPct val="150000"/>
                </a:lnSpc>
              </a:pPr>
              <a:r>
                <a:rPr lang="en-US" sz="1400" b="0" i="0" dirty="0">
                  <a:solidFill>
                    <a:schemeClr val="tx1">
                      <a:lumMod val="75000"/>
                      <a:lumOff val="25000"/>
                    </a:schemeClr>
                  </a:solidFill>
                  <a:effectLst/>
                  <a:latin typeface="Montserrat" panose="00000500000000000000" pitchFamily="2" charset="0"/>
                </a:rPr>
                <a:t>Explore how marketing automation revolutionizes strategies, elevating campaigns through personalized journeys, lead nurturing, dynamic content, behavior triggers, and analytics optimization for enhanced engagement and growth.</a:t>
              </a:r>
              <a:endParaRPr lang="en-IN" sz="1400" dirty="0">
                <a:solidFill>
                  <a:schemeClr val="tx1">
                    <a:lumMod val="75000"/>
                    <a:lumOff val="25000"/>
                  </a:schemeClr>
                </a:solidFill>
                <a:latin typeface="Montserrat" panose="00000500000000000000" pitchFamily="2" charset="0"/>
              </a:endParaRPr>
            </a:p>
          </p:txBody>
        </p:sp>
      </p:grpSp>
      <p:sp>
        <p:nvSpPr>
          <p:cNvPr id="4" name="Freeform: Shape 3">
            <a:extLst>
              <a:ext uri="{FF2B5EF4-FFF2-40B4-BE49-F238E27FC236}">
                <a16:creationId xmlns:a16="http://schemas.microsoft.com/office/drawing/2014/main" id="{EB73AF51-9488-1B99-F5FF-8176F962E672}"/>
              </a:ext>
            </a:extLst>
          </p:cNvPr>
          <p:cNvSpPr/>
          <p:nvPr/>
        </p:nvSpPr>
        <p:spPr>
          <a:xfrm rot="16200000" flipH="1">
            <a:off x="-439597" y="5366819"/>
            <a:ext cx="1930778" cy="1051584"/>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Tree>
    <p:extLst>
      <p:ext uri="{BB962C8B-B14F-4D97-AF65-F5344CB8AC3E}">
        <p14:creationId xmlns:p14="http://schemas.microsoft.com/office/powerpoint/2010/main" val="515963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1" name="TextBox 60">
            <a:extLst>
              <a:ext uri="{FF2B5EF4-FFF2-40B4-BE49-F238E27FC236}">
                <a16:creationId xmlns:a16="http://schemas.microsoft.com/office/drawing/2014/main" id="{5B4C34FC-0A32-3F27-0A78-F5112728C178}"/>
              </a:ext>
            </a:extLst>
          </p:cNvPr>
          <p:cNvSpPr txBox="1"/>
          <p:nvPr/>
        </p:nvSpPr>
        <p:spPr>
          <a:xfrm>
            <a:off x="101600" y="948578"/>
            <a:ext cx="12001500" cy="646331"/>
          </a:xfrm>
          <a:prstGeom prst="rect">
            <a:avLst/>
          </a:prstGeom>
          <a:noFill/>
        </p:spPr>
        <p:txBody>
          <a:bodyPr wrap="square">
            <a:spAutoFit/>
          </a:bodyPr>
          <a:lstStyle/>
          <a:p>
            <a:pPr algn="ctr"/>
            <a:r>
              <a:rPr lang="en-US" sz="3600" b="1" i="0" dirty="0">
                <a:solidFill>
                  <a:schemeClr val="accent2">
                    <a:lumMod val="75000"/>
                  </a:schemeClr>
                </a:solidFill>
                <a:effectLst/>
                <a:latin typeface="Montserrat" panose="00000500000000000000" pitchFamily="2" charset="0"/>
              </a:rPr>
              <a:t>6 Steps To </a:t>
            </a:r>
            <a:r>
              <a:rPr lang="en-US" sz="3600" b="1" i="0" dirty="0">
                <a:solidFill>
                  <a:schemeClr val="accent3">
                    <a:lumMod val="75000"/>
                  </a:schemeClr>
                </a:solidFill>
                <a:effectLst/>
                <a:latin typeface="Montserrat" panose="00000500000000000000" pitchFamily="2" charset="0"/>
              </a:rPr>
              <a:t>Marketing Automation Success</a:t>
            </a:r>
            <a:endParaRPr lang="en-IN" sz="3600" b="1" dirty="0">
              <a:solidFill>
                <a:schemeClr val="accent3">
                  <a:lumMod val="75000"/>
                </a:schemeClr>
              </a:solidFill>
              <a:latin typeface="Montserrat" panose="00000500000000000000" pitchFamily="2" charset="0"/>
            </a:endParaRPr>
          </a:p>
        </p:txBody>
      </p:sp>
      <p:grpSp>
        <p:nvGrpSpPr>
          <p:cNvPr id="80" name="Group 79">
            <a:extLst>
              <a:ext uri="{FF2B5EF4-FFF2-40B4-BE49-F238E27FC236}">
                <a16:creationId xmlns:a16="http://schemas.microsoft.com/office/drawing/2014/main" id="{A15B56FA-7F1D-1883-6591-7F0437B46F7C}"/>
              </a:ext>
            </a:extLst>
          </p:cNvPr>
          <p:cNvGrpSpPr/>
          <p:nvPr/>
        </p:nvGrpSpPr>
        <p:grpSpPr>
          <a:xfrm>
            <a:off x="802692" y="2480712"/>
            <a:ext cx="10599316" cy="2935263"/>
            <a:chOff x="782220" y="2480712"/>
            <a:chExt cx="10599316" cy="2935263"/>
          </a:xfrm>
        </p:grpSpPr>
        <p:grpSp>
          <p:nvGrpSpPr>
            <p:cNvPr id="73" name="Group 72">
              <a:extLst>
                <a:ext uri="{FF2B5EF4-FFF2-40B4-BE49-F238E27FC236}">
                  <a16:creationId xmlns:a16="http://schemas.microsoft.com/office/drawing/2014/main" id="{E8621D5D-7FA9-CB8E-9F6A-18D14FA4EBB2}"/>
                </a:ext>
              </a:extLst>
            </p:cNvPr>
            <p:cNvGrpSpPr/>
            <p:nvPr/>
          </p:nvGrpSpPr>
          <p:grpSpPr>
            <a:xfrm>
              <a:off x="782220" y="2480712"/>
              <a:ext cx="10599316" cy="2935263"/>
              <a:chOff x="782220" y="2480712"/>
              <a:chExt cx="10599316" cy="2935263"/>
            </a:xfrm>
          </p:grpSpPr>
          <p:grpSp>
            <p:nvGrpSpPr>
              <p:cNvPr id="59" name="Group 58">
                <a:extLst>
                  <a:ext uri="{FF2B5EF4-FFF2-40B4-BE49-F238E27FC236}">
                    <a16:creationId xmlns:a16="http://schemas.microsoft.com/office/drawing/2014/main" id="{1851987C-1B24-5FB5-B2B9-F3B8E3F3149B}"/>
                  </a:ext>
                </a:extLst>
              </p:cNvPr>
              <p:cNvGrpSpPr/>
              <p:nvPr/>
            </p:nvGrpSpPr>
            <p:grpSpPr>
              <a:xfrm>
                <a:off x="862034" y="2480712"/>
                <a:ext cx="10480632" cy="1896575"/>
                <a:chOff x="857230" y="2483811"/>
                <a:chExt cx="10480632" cy="1896575"/>
              </a:xfrm>
            </p:grpSpPr>
            <p:sp>
              <p:nvSpPr>
                <p:cNvPr id="5" name="Freeform: Shape 4">
                  <a:extLst>
                    <a:ext uri="{FF2B5EF4-FFF2-40B4-BE49-F238E27FC236}">
                      <a16:creationId xmlns:a16="http://schemas.microsoft.com/office/drawing/2014/main" id="{99B8332E-8A95-C221-7E59-7CF7A3BECA10}"/>
                    </a:ext>
                  </a:extLst>
                </p:cNvPr>
                <p:cNvSpPr/>
                <p:nvPr/>
              </p:nvSpPr>
              <p:spPr>
                <a:xfrm>
                  <a:off x="1074768" y="3758967"/>
                  <a:ext cx="1115042" cy="395193"/>
                </a:xfrm>
                <a:custGeom>
                  <a:avLst/>
                  <a:gdLst>
                    <a:gd name="connsiteX0" fmla="*/ 678020 w 1115042"/>
                    <a:gd name="connsiteY0" fmla="*/ 295157 h 395193"/>
                    <a:gd name="connsiteX1" fmla="*/ 1114976 w 1115042"/>
                    <a:gd name="connsiteY1" fmla="*/ 84574 h 395193"/>
                    <a:gd name="connsiteX2" fmla="*/ 1055948 w 1115042"/>
                    <a:gd name="connsiteY2" fmla="*/ 23185 h 395193"/>
                    <a:gd name="connsiteX3" fmla="*/ 72686 w 1115042"/>
                    <a:gd name="connsiteY3" fmla="*/ 11674 h 395193"/>
                    <a:gd name="connsiteX4" fmla="*/ 61176 w 1115042"/>
                    <a:gd name="connsiteY4" fmla="*/ -132 h 395193"/>
                    <a:gd name="connsiteX5" fmla="*/ -66 w 1115042"/>
                    <a:gd name="connsiteY5" fmla="*/ 58897 h 395193"/>
                    <a:gd name="connsiteX6" fmla="*/ 12773 w 1115042"/>
                    <a:gd name="connsiteY6" fmla="*/ 72178 h 395193"/>
                    <a:gd name="connsiteX7" fmla="*/ 463600 w 1115042"/>
                    <a:gd name="connsiteY7" fmla="*/ 295157 h 395193"/>
                    <a:gd name="connsiteX8" fmla="*/ 570884 w 1115042"/>
                    <a:gd name="connsiteY8" fmla="*/ 395062 h 39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42" h="395193">
                      <a:moveTo>
                        <a:pt x="678020" y="295157"/>
                      </a:moveTo>
                      <a:cubicBezTo>
                        <a:pt x="842237" y="272829"/>
                        <a:pt x="995193" y="199118"/>
                        <a:pt x="1114976" y="84574"/>
                      </a:cubicBezTo>
                      <a:lnTo>
                        <a:pt x="1055948" y="23185"/>
                      </a:lnTo>
                      <a:cubicBezTo>
                        <a:pt x="779490" y="287099"/>
                        <a:pt x="342888" y="281979"/>
                        <a:pt x="72686" y="11674"/>
                      </a:cubicBezTo>
                      <a:lnTo>
                        <a:pt x="61176" y="-132"/>
                      </a:lnTo>
                      <a:lnTo>
                        <a:pt x="-66" y="58897"/>
                      </a:lnTo>
                      <a:cubicBezTo>
                        <a:pt x="4066" y="63323"/>
                        <a:pt x="8493" y="67751"/>
                        <a:pt x="12773" y="72178"/>
                      </a:cubicBezTo>
                      <a:cubicBezTo>
                        <a:pt x="134536" y="193923"/>
                        <a:pt x="292935" y="272269"/>
                        <a:pt x="463600" y="295157"/>
                      </a:cubicBezTo>
                      <a:lnTo>
                        <a:pt x="570884" y="395062"/>
                      </a:lnTo>
                      <a:close/>
                    </a:path>
                  </a:pathLst>
                </a:custGeom>
                <a:solidFill>
                  <a:schemeClr val="accent3">
                    <a:lumMod val="50000"/>
                  </a:schemeClr>
                </a:solidFill>
                <a:ln w="14757" cap="flat">
                  <a:noFill/>
                  <a:prstDash val="solid"/>
                  <a:miter/>
                </a:ln>
              </p:spPr>
              <p:txBody>
                <a:bodyPr rtlCol="0" anchor="ctr"/>
                <a:lstStyle/>
                <a:p>
                  <a:endParaRPr lang="en-IN"/>
                </a:p>
              </p:txBody>
            </p:sp>
            <p:sp>
              <p:nvSpPr>
                <p:cNvPr id="6" name="Freeform: Shape 5">
                  <a:extLst>
                    <a:ext uri="{FF2B5EF4-FFF2-40B4-BE49-F238E27FC236}">
                      <a16:creationId xmlns:a16="http://schemas.microsoft.com/office/drawing/2014/main" id="{4A0854D4-2B72-871E-CE1C-7706E320C7EF}"/>
                    </a:ext>
                  </a:extLst>
                </p:cNvPr>
                <p:cNvSpPr/>
                <p:nvPr/>
              </p:nvSpPr>
              <p:spPr>
                <a:xfrm>
                  <a:off x="1533417" y="4186626"/>
                  <a:ext cx="224454" cy="114957"/>
                </a:xfrm>
                <a:custGeom>
                  <a:avLst/>
                  <a:gdLst>
                    <a:gd name="connsiteX0" fmla="*/ 112301 w 224454"/>
                    <a:gd name="connsiteY0" fmla="*/ 114957 h 114957"/>
                    <a:gd name="connsiteX1" fmla="*/ 0 w 224454"/>
                    <a:gd name="connsiteY1" fmla="*/ 10625 h 114957"/>
                    <a:gd name="connsiteX2" fmla="*/ 9887 w 224454"/>
                    <a:gd name="connsiteY2" fmla="*/ 0 h 114957"/>
                    <a:gd name="connsiteX3" fmla="*/ 112301 w 224454"/>
                    <a:gd name="connsiteY3" fmla="*/ 95331 h 114957"/>
                    <a:gd name="connsiteX4" fmla="*/ 214567 w 224454"/>
                    <a:gd name="connsiteY4" fmla="*/ 148 h 114957"/>
                    <a:gd name="connsiteX5" fmla="*/ 224455 w 224454"/>
                    <a:gd name="connsiteY5" fmla="*/ 10625 h 114957"/>
                    <a:gd name="connsiteX6" fmla="*/ 112301 w 224454"/>
                    <a:gd name="connsiteY6" fmla="*/ 114957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454" h="114957">
                      <a:moveTo>
                        <a:pt x="112301" y="114957"/>
                      </a:moveTo>
                      <a:lnTo>
                        <a:pt x="0" y="10625"/>
                      </a:lnTo>
                      <a:lnTo>
                        <a:pt x="9887" y="0"/>
                      </a:lnTo>
                      <a:lnTo>
                        <a:pt x="112301" y="95331"/>
                      </a:lnTo>
                      <a:lnTo>
                        <a:pt x="214567" y="148"/>
                      </a:lnTo>
                      <a:lnTo>
                        <a:pt x="224455" y="10625"/>
                      </a:lnTo>
                      <a:lnTo>
                        <a:pt x="112301" y="114957"/>
                      </a:lnTo>
                      <a:close/>
                    </a:path>
                  </a:pathLst>
                </a:custGeom>
                <a:solidFill>
                  <a:schemeClr val="accent3">
                    <a:lumMod val="75000"/>
                  </a:schemeClr>
                </a:solidFill>
                <a:ln w="14757" cap="flat">
                  <a:noFill/>
                  <a:prstDash val="solid"/>
                  <a:miter/>
                </a:ln>
              </p:spPr>
              <p:txBody>
                <a:bodyPr rtlCol="0" anchor="ctr"/>
                <a:lstStyle/>
                <a:p>
                  <a:endParaRPr lang="en-IN"/>
                </a:p>
              </p:txBody>
            </p:sp>
            <p:sp>
              <p:nvSpPr>
                <p:cNvPr id="7" name="Freeform: Shape 6">
                  <a:extLst>
                    <a:ext uri="{FF2B5EF4-FFF2-40B4-BE49-F238E27FC236}">
                      <a16:creationId xmlns:a16="http://schemas.microsoft.com/office/drawing/2014/main" id="{F9FFABEF-11A5-2EF9-F1FD-1AD1567F5C00}"/>
                    </a:ext>
                  </a:extLst>
                </p:cNvPr>
                <p:cNvSpPr/>
                <p:nvPr/>
              </p:nvSpPr>
              <p:spPr>
                <a:xfrm>
                  <a:off x="1533417" y="4265429"/>
                  <a:ext cx="224454" cy="114957"/>
                </a:xfrm>
                <a:custGeom>
                  <a:avLst/>
                  <a:gdLst>
                    <a:gd name="connsiteX0" fmla="*/ 112301 w 224454"/>
                    <a:gd name="connsiteY0" fmla="*/ 114957 h 114957"/>
                    <a:gd name="connsiteX1" fmla="*/ 0 w 224454"/>
                    <a:gd name="connsiteY1" fmla="*/ 10477 h 114957"/>
                    <a:gd name="connsiteX2" fmla="*/ 9887 w 224454"/>
                    <a:gd name="connsiteY2" fmla="*/ 0 h 114957"/>
                    <a:gd name="connsiteX3" fmla="*/ 112301 w 224454"/>
                    <a:gd name="connsiteY3" fmla="*/ 95183 h 114957"/>
                    <a:gd name="connsiteX4" fmla="*/ 214567 w 224454"/>
                    <a:gd name="connsiteY4" fmla="*/ 0 h 114957"/>
                    <a:gd name="connsiteX5" fmla="*/ 224455 w 224454"/>
                    <a:gd name="connsiteY5" fmla="*/ 10625 h 114957"/>
                    <a:gd name="connsiteX6" fmla="*/ 112301 w 224454"/>
                    <a:gd name="connsiteY6" fmla="*/ 114957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454" h="114957">
                      <a:moveTo>
                        <a:pt x="112301" y="114957"/>
                      </a:moveTo>
                      <a:lnTo>
                        <a:pt x="0" y="10477"/>
                      </a:lnTo>
                      <a:lnTo>
                        <a:pt x="9887" y="0"/>
                      </a:lnTo>
                      <a:lnTo>
                        <a:pt x="112301" y="95183"/>
                      </a:lnTo>
                      <a:lnTo>
                        <a:pt x="214567" y="0"/>
                      </a:lnTo>
                      <a:lnTo>
                        <a:pt x="224455" y="10625"/>
                      </a:lnTo>
                      <a:lnTo>
                        <a:pt x="112301" y="114957"/>
                      </a:lnTo>
                      <a:close/>
                    </a:path>
                  </a:pathLst>
                </a:custGeom>
                <a:solidFill>
                  <a:schemeClr val="accent3">
                    <a:lumMod val="75000"/>
                  </a:schemeClr>
                </a:solidFill>
                <a:ln w="14757" cap="flat">
                  <a:noFill/>
                  <a:prstDash val="solid"/>
                  <a:miter/>
                </a:ln>
              </p:spPr>
              <p:txBody>
                <a:bodyPr rtlCol="0" anchor="ctr"/>
                <a:lstStyle/>
                <a:p>
                  <a:endParaRPr lang="en-IN"/>
                </a:p>
              </p:txBody>
            </p:sp>
            <p:sp>
              <p:nvSpPr>
                <p:cNvPr id="8" name="Freeform: Shape 7">
                  <a:extLst>
                    <a:ext uri="{FF2B5EF4-FFF2-40B4-BE49-F238E27FC236}">
                      <a16:creationId xmlns:a16="http://schemas.microsoft.com/office/drawing/2014/main" id="{A7D2F9F1-1153-92B7-9A52-2BD7E6781A86}"/>
                    </a:ext>
                  </a:extLst>
                </p:cNvPr>
                <p:cNvSpPr/>
                <p:nvPr/>
              </p:nvSpPr>
              <p:spPr>
                <a:xfrm>
                  <a:off x="2230392" y="2753274"/>
                  <a:ext cx="610941" cy="465437"/>
                </a:xfrm>
                <a:custGeom>
                  <a:avLst/>
                  <a:gdLst>
                    <a:gd name="connsiteX0" fmla="*/ 305553 w 610941"/>
                    <a:gd name="connsiteY0" fmla="*/ 465306 h 465437"/>
                    <a:gd name="connsiteX1" fmla="*/ 438366 w 610941"/>
                    <a:gd name="connsiteY1" fmla="*/ 347249 h 465437"/>
                    <a:gd name="connsiteX2" fmla="*/ 610876 w 610941"/>
                    <a:gd name="connsiteY2" fmla="*/ 7837 h 465437"/>
                    <a:gd name="connsiteX3" fmla="*/ 601726 w 610941"/>
                    <a:gd name="connsiteY3" fmla="*/ -132 h 465437"/>
                    <a:gd name="connsiteX4" fmla="*/ 426560 w 610941"/>
                    <a:gd name="connsiteY4" fmla="*/ 344298 h 465437"/>
                    <a:gd name="connsiteX5" fmla="*/ 305110 w 610941"/>
                    <a:gd name="connsiteY5" fmla="*/ 452319 h 465437"/>
                    <a:gd name="connsiteX6" fmla="*/ 183659 w 610941"/>
                    <a:gd name="connsiteY6" fmla="*/ 344298 h 465437"/>
                    <a:gd name="connsiteX7" fmla="*/ 8936 w 610941"/>
                    <a:gd name="connsiteY7" fmla="*/ 754 h 465437"/>
                    <a:gd name="connsiteX8" fmla="*/ -66 w 610941"/>
                    <a:gd name="connsiteY8" fmla="*/ 8723 h 465437"/>
                    <a:gd name="connsiteX9" fmla="*/ 172297 w 610941"/>
                    <a:gd name="connsiteY9" fmla="*/ 348135 h 465437"/>
                    <a:gd name="connsiteX10" fmla="*/ 305553 w 610941"/>
                    <a:gd name="connsiteY10" fmla="*/ 465306 h 46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0941" h="465437">
                      <a:moveTo>
                        <a:pt x="305553" y="465306"/>
                      </a:moveTo>
                      <a:cubicBezTo>
                        <a:pt x="370882" y="459255"/>
                        <a:pt x="424701" y="411428"/>
                        <a:pt x="438366" y="347249"/>
                      </a:cubicBezTo>
                      <a:cubicBezTo>
                        <a:pt x="466817" y="221549"/>
                        <a:pt x="526097" y="104909"/>
                        <a:pt x="610876" y="7837"/>
                      </a:cubicBezTo>
                      <a:lnTo>
                        <a:pt x="601726" y="-132"/>
                      </a:lnTo>
                      <a:cubicBezTo>
                        <a:pt x="515737" y="98416"/>
                        <a:pt x="455543" y="216767"/>
                        <a:pt x="426560" y="344298"/>
                      </a:cubicBezTo>
                      <a:cubicBezTo>
                        <a:pt x="413869" y="402883"/>
                        <a:pt x="364773" y="446549"/>
                        <a:pt x="305110" y="452319"/>
                      </a:cubicBezTo>
                      <a:cubicBezTo>
                        <a:pt x="245447" y="446549"/>
                        <a:pt x="196350" y="402883"/>
                        <a:pt x="183659" y="344298"/>
                      </a:cubicBezTo>
                      <a:cubicBezTo>
                        <a:pt x="154721" y="217092"/>
                        <a:pt x="94689" y="99065"/>
                        <a:pt x="8936" y="754"/>
                      </a:cubicBezTo>
                      <a:lnTo>
                        <a:pt x="-66" y="8723"/>
                      </a:lnTo>
                      <a:cubicBezTo>
                        <a:pt x="84669" y="105809"/>
                        <a:pt x="143904" y="222449"/>
                        <a:pt x="172297" y="348135"/>
                      </a:cubicBezTo>
                      <a:cubicBezTo>
                        <a:pt x="186360" y="412106"/>
                        <a:pt x="240312" y="459551"/>
                        <a:pt x="305553" y="465306"/>
                      </a:cubicBezTo>
                      <a:close/>
                    </a:path>
                  </a:pathLst>
                </a:custGeom>
                <a:gradFill>
                  <a:gsLst>
                    <a:gs pos="0">
                      <a:schemeClr val="accent3"/>
                    </a:gs>
                    <a:gs pos="50000">
                      <a:schemeClr val="accent2"/>
                    </a:gs>
                    <a:gs pos="100000">
                      <a:schemeClr val="accent2">
                        <a:lumMod val="50000"/>
                      </a:schemeClr>
                    </a:gs>
                  </a:gsLst>
                  <a:lin ang="0" scaled="1"/>
                </a:gradFill>
                <a:ln w="14757" cap="flat">
                  <a:noFill/>
                  <a:prstDash val="solid"/>
                  <a:miter/>
                </a:ln>
              </p:spPr>
              <p:txBody>
                <a:bodyPr rtlCol="0" anchor="ctr"/>
                <a:lstStyle/>
                <a:p>
                  <a:endParaRPr lang="en-IN"/>
                </a:p>
              </p:txBody>
            </p:sp>
            <p:sp>
              <p:nvSpPr>
                <p:cNvPr id="9" name="Freeform: Shape 8">
                  <a:extLst>
                    <a:ext uri="{FF2B5EF4-FFF2-40B4-BE49-F238E27FC236}">
                      <a16:creationId xmlns:a16="http://schemas.microsoft.com/office/drawing/2014/main" id="{147B187F-45AC-3033-8454-86999A62CE4E}"/>
                    </a:ext>
                  </a:extLst>
                </p:cNvPr>
                <p:cNvSpPr/>
                <p:nvPr/>
              </p:nvSpPr>
              <p:spPr>
                <a:xfrm>
                  <a:off x="2206043" y="3328279"/>
                  <a:ext cx="660820" cy="490601"/>
                </a:xfrm>
                <a:custGeom>
                  <a:avLst/>
                  <a:gdLst>
                    <a:gd name="connsiteX0" fmla="*/ 463010 w 660820"/>
                    <a:gd name="connsiteY0" fmla="*/ 115198 h 490601"/>
                    <a:gd name="connsiteX1" fmla="*/ 311367 w 660820"/>
                    <a:gd name="connsiteY1" fmla="*/ 1215 h 490601"/>
                    <a:gd name="connsiteX2" fmla="*/ 197383 w 660820"/>
                    <a:gd name="connsiteY2" fmla="*/ 115198 h 490601"/>
                    <a:gd name="connsiteX3" fmla="*/ -66 w 660820"/>
                    <a:gd name="connsiteY3" fmla="*/ 482058 h 490601"/>
                    <a:gd name="connsiteX4" fmla="*/ 8641 w 660820"/>
                    <a:gd name="connsiteY4" fmla="*/ 490470 h 490601"/>
                    <a:gd name="connsiteX5" fmla="*/ 209041 w 660820"/>
                    <a:gd name="connsiteY5" fmla="*/ 117854 h 490601"/>
                    <a:gd name="connsiteX6" fmla="*/ 345028 w 660820"/>
                    <a:gd name="connsiteY6" fmla="*/ 11235 h 490601"/>
                    <a:gd name="connsiteX7" fmla="*/ 451647 w 660820"/>
                    <a:gd name="connsiteY7" fmla="*/ 117854 h 490601"/>
                    <a:gd name="connsiteX8" fmla="*/ 652048 w 660820"/>
                    <a:gd name="connsiteY8" fmla="*/ 490470 h 490601"/>
                    <a:gd name="connsiteX9" fmla="*/ 660755 w 660820"/>
                    <a:gd name="connsiteY9" fmla="*/ 482058 h 490601"/>
                    <a:gd name="connsiteX10" fmla="*/ 463010 w 660820"/>
                    <a:gd name="connsiteY10" fmla="*/ 115198 h 49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0820" h="490601">
                      <a:moveTo>
                        <a:pt x="463010" y="115198"/>
                      </a:moveTo>
                      <a:cubicBezTo>
                        <a:pt x="452606" y="41841"/>
                        <a:pt x="384724" y="-9189"/>
                        <a:pt x="311367" y="1215"/>
                      </a:cubicBezTo>
                      <a:cubicBezTo>
                        <a:pt x="252235" y="9597"/>
                        <a:pt x="205765" y="56067"/>
                        <a:pt x="197383" y="115198"/>
                      </a:cubicBezTo>
                      <a:cubicBezTo>
                        <a:pt x="166275" y="253206"/>
                        <a:pt x="97995" y="380087"/>
                        <a:pt x="-66" y="482058"/>
                      </a:cubicBezTo>
                      <a:lnTo>
                        <a:pt x="8641" y="490470"/>
                      </a:lnTo>
                      <a:cubicBezTo>
                        <a:pt x="108133" y="386846"/>
                        <a:pt x="177432" y="258002"/>
                        <a:pt x="209041" y="117854"/>
                      </a:cubicBezTo>
                      <a:cubicBezTo>
                        <a:pt x="217158" y="50857"/>
                        <a:pt x="278031" y="3118"/>
                        <a:pt x="345028" y="11235"/>
                      </a:cubicBezTo>
                      <a:cubicBezTo>
                        <a:pt x="400868" y="17993"/>
                        <a:pt x="444888" y="62014"/>
                        <a:pt x="451647" y="117854"/>
                      </a:cubicBezTo>
                      <a:cubicBezTo>
                        <a:pt x="483316" y="257972"/>
                        <a:pt x="552600" y="386801"/>
                        <a:pt x="652048" y="490470"/>
                      </a:cubicBezTo>
                      <a:lnTo>
                        <a:pt x="660755" y="482058"/>
                      </a:lnTo>
                      <a:cubicBezTo>
                        <a:pt x="562576" y="380131"/>
                        <a:pt x="494192" y="253250"/>
                        <a:pt x="463010" y="115198"/>
                      </a:cubicBezTo>
                      <a:close/>
                    </a:path>
                  </a:pathLst>
                </a:custGeom>
                <a:gradFill>
                  <a:gsLst>
                    <a:gs pos="0">
                      <a:schemeClr val="accent3"/>
                    </a:gs>
                    <a:gs pos="50000">
                      <a:schemeClr val="accent2"/>
                    </a:gs>
                    <a:gs pos="100000">
                      <a:schemeClr val="accent2">
                        <a:lumMod val="50000"/>
                      </a:schemeClr>
                    </a:gs>
                  </a:gsLst>
                  <a:lin ang="0" scaled="1"/>
                </a:gradFill>
                <a:ln w="14757" cap="flat">
                  <a:noFill/>
                  <a:prstDash val="solid"/>
                  <a:miter/>
                </a:ln>
              </p:spPr>
              <p:txBody>
                <a:bodyPr rtlCol="0" anchor="ctr"/>
                <a:lstStyle/>
                <a:p>
                  <a:endParaRPr lang="en-IN"/>
                </a:p>
              </p:txBody>
            </p:sp>
            <p:sp>
              <p:nvSpPr>
                <p:cNvPr id="10" name="Freeform: Shape 9">
                  <a:extLst>
                    <a:ext uri="{FF2B5EF4-FFF2-40B4-BE49-F238E27FC236}">
                      <a16:creationId xmlns:a16="http://schemas.microsoft.com/office/drawing/2014/main" id="{02E13443-36CA-C3A1-0861-C9EB6D7267C2}"/>
                    </a:ext>
                  </a:extLst>
                </p:cNvPr>
                <p:cNvSpPr/>
                <p:nvPr/>
              </p:nvSpPr>
              <p:spPr>
                <a:xfrm>
                  <a:off x="4011420" y="2753274"/>
                  <a:ext cx="610499" cy="465437"/>
                </a:xfrm>
                <a:custGeom>
                  <a:avLst/>
                  <a:gdLst>
                    <a:gd name="connsiteX0" fmla="*/ 305257 w 610499"/>
                    <a:gd name="connsiteY0" fmla="*/ 465306 h 465437"/>
                    <a:gd name="connsiteX1" fmla="*/ 172444 w 610499"/>
                    <a:gd name="connsiteY1" fmla="*/ 347249 h 465437"/>
                    <a:gd name="connsiteX2" fmla="*/ -66 w 610499"/>
                    <a:gd name="connsiteY2" fmla="*/ 7837 h 465437"/>
                    <a:gd name="connsiteX3" fmla="*/ 8936 w 610499"/>
                    <a:gd name="connsiteY3" fmla="*/ -132 h 465437"/>
                    <a:gd name="connsiteX4" fmla="*/ 183217 w 610499"/>
                    <a:gd name="connsiteY4" fmla="*/ 345183 h 465437"/>
                    <a:gd name="connsiteX5" fmla="*/ 318804 w 610499"/>
                    <a:gd name="connsiteY5" fmla="*/ 452644 h 465437"/>
                    <a:gd name="connsiteX6" fmla="*/ 426265 w 610499"/>
                    <a:gd name="connsiteY6" fmla="*/ 345183 h 465437"/>
                    <a:gd name="connsiteX7" fmla="*/ 601431 w 610499"/>
                    <a:gd name="connsiteY7" fmla="*/ 754 h 465437"/>
                    <a:gd name="connsiteX8" fmla="*/ 610433 w 610499"/>
                    <a:gd name="connsiteY8" fmla="*/ 8723 h 465437"/>
                    <a:gd name="connsiteX9" fmla="*/ 437924 w 610499"/>
                    <a:gd name="connsiteY9" fmla="*/ 348135 h 465437"/>
                    <a:gd name="connsiteX10" fmla="*/ 305257 w 610499"/>
                    <a:gd name="connsiteY10" fmla="*/ 465306 h 46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0499" h="465437">
                      <a:moveTo>
                        <a:pt x="305257" y="465306"/>
                      </a:moveTo>
                      <a:cubicBezTo>
                        <a:pt x="239899" y="459300"/>
                        <a:pt x="186065" y="411442"/>
                        <a:pt x="172444" y="347249"/>
                      </a:cubicBezTo>
                      <a:cubicBezTo>
                        <a:pt x="143993" y="221549"/>
                        <a:pt x="84714" y="104909"/>
                        <a:pt x="-66" y="7837"/>
                      </a:cubicBezTo>
                      <a:lnTo>
                        <a:pt x="8936" y="-132"/>
                      </a:lnTo>
                      <a:cubicBezTo>
                        <a:pt x="94793" y="98726"/>
                        <a:pt x="154691" y="217402"/>
                        <a:pt x="183217" y="345183"/>
                      </a:cubicBezTo>
                      <a:cubicBezTo>
                        <a:pt x="190994" y="412298"/>
                        <a:pt x="251690" y="460406"/>
                        <a:pt x="318804" y="452644"/>
                      </a:cubicBezTo>
                      <a:cubicBezTo>
                        <a:pt x="375235" y="446107"/>
                        <a:pt x="419728" y="401600"/>
                        <a:pt x="426265" y="345183"/>
                      </a:cubicBezTo>
                      <a:cubicBezTo>
                        <a:pt x="455130" y="217609"/>
                        <a:pt x="515324" y="99228"/>
                        <a:pt x="601431" y="754"/>
                      </a:cubicBezTo>
                      <a:lnTo>
                        <a:pt x="610433" y="8723"/>
                      </a:lnTo>
                      <a:cubicBezTo>
                        <a:pt x="525654" y="105795"/>
                        <a:pt x="466375" y="222434"/>
                        <a:pt x="437924" y="348135"/>
                      </a:cubicBezTo>
                      <a:cubicBezTo>
                        <a:pt x="423934" y="411915"/>
                        <a:pt x="370277" y="459300"/>
                        <a:pt x="305257" y="465306"/>
                      </a:cubicBezTo>
                      <a:close/>
                    </a:path>
                  </a:pathLst>
                </a:custGeom>
                <a:gradFill>
                  <a:gsLst>
                    <a:gs pos="0">
                      <a:schemeClr val="accent2">
                        <a:lumMod val="75000"/>
                      </a:schemeClr>
                    </a:gs>
                    <a:gs pos="50000">
                      <a:schemeClr val="accent3"/>
                    </a:gs>
                    <a:gs pos="100000">
                      <a:schemeClr val="accent3">
                        <a:lumMod val="75000"/>
                      </a:schemeClr>
                    </a:gs>
                  </a:gsLst>
                  <a:lin ang="0" scaled="1"/>
                </a:gradFill>
                <a:ln w="14757" cap="flat">
                  <a:noFill/>
                  <a:prstDash val="solid"/>
                  <a:miter/>
                </a:ln>
              </p:spPr>
              <p:txBody>
                <a:bodyPr rtlCol="0" anchor="ctr"/>
                <a:lstStyle/>
                <a:p>
                  <a:endParaRPr lang="en-IN"/>
                </a:p>
              </p:txBody>
            </p:sp>
            <p:sp>
              <p:nvSpPr>
                <p:cNvPr id="11" name="Freeform: Shape 10">
                  <a:extLst>
                    <a:ext uri="{FF2B5EF4-FFF2-40B4-BE49-F238E27FC236}">
                      <a16:creationId xmlns:a16="http://schemas.microsoft.com/office/drawing/2014/main" id="{2ACAA4F6-AC6B-F1B4-29FB-B889C2DEADE3}"/>
                    </a:ext>
                  </a:extLst>
                </p:cNvPr>
                <p:cNvSpPr/>
                <p:nvPr/>
              </p:nvSpPr>
              <p:spPr>
                <a:xfrm>
                  <a:off x="3985890" y="3328279"/>
                  <a:ext cx="660820" cy="490601"/>
                </a:xfrm>
                <a:custGeom>
                  <a:avLst/>
                  <a:gdLst>
                    <a:gd name="connsiteX0" fmla="*/ 197826 w 660820"/>
                    <a:gd name="connsiteY0" fmla="*/ 115198 h 490601"/>
                    <a:gd name="connsiteX1" fmla="*/ 349470 w 660820"/>
                    <a:gd name="connsiteY1" fmla="*/ 1215 h 490601"/>
                    <a:gd name="connsiteX2" fmla="*/ 463453 w 660820"/>
                    <a:gd name="connsiteY2" fmla="*/ 115198 h 490601"/>
                    <a:gd name="connsiteX3" fmla="*/ 660755 w 660820"/>
                    <a:gd name="connsiteY3" fmla="*/ 482058 h 490601"/>
                    <a:gd name="connsiteX4" fmla="*/ 652195 w 660820"/>
                    <a:gd name="connsiteY4" fmla="*/ 490470 h 490601"/>
                    <a:gd name="connsiteX5" fmla="*/ 451647 w 660820"/>
                    <a:gd name="connsiteY5" fmla="*/ 117854 h 490601"/>
                    <a:gd name="connsiteX6" fmla="*/ 315661 w 660820"/>
                    <a:gd name="connsiteY6" fmla="*/ 11235 h 490601"/>
                    <a:gd name="connsiteX7" fmla="*/ 209041 w 660820"/>
                    <a:gd name="connsiteY7" fmla="*/ 117854 h 490601"/>
                    <a:gd name="connsiteX8" fmla="*/ 8641 w 660820"/>
                    <a:gd name="connsiteY8" fmla="*/ 490470 h 490601"/>
                    <a:gd name="connsiteX9" fmla="*/ -66 w 660820"/>
                    <a:gd name="connsiteY9" fmla="*/ 482058 h 490601"/>
                    <a:gd name="connsiteX10" fmla="*/ 197826 w 660820"/>
                    <a:gd name="connsiteY10" fmla="*/ 115198 h 49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0820" h="490601">
                      <a:moveTo>
                        <a:pt x="197826" y="115198"/>
                      </a:moveTo>
                      <a:cubicBezTo>
                        <a:pt x="208230" y="41841"/>
                        <a:pt x="276112" y="-9189"/>
                        <a:pt x="349470" y="1215"/>
                      </a:cubicBezTo>
                      <a:cubicBezTo>
                        <a:pt x="408601" y="9597"/>
                        <a:pt x="455071" y="56067"/>
                        <a:pt x="463453" y="115198"/>
                      </a:cubicBezTo>
                      <a:cubicBezTo>
                        <a:pt x="494502" y="253206"/>
                        <a:pt x="562738" y="380072"/>
                        <a:pt x="660755" y="482058"/>
                      </a:cubicBezTo>
                      <a:lnTo>
                        <a:pt x="652195" y="490470"/>
                      </a:lnTo>
                      <a:cubicBezTo>
                        <a:pt x="552659" y="386846"/>
                        <a:pt x="483316" y="258002"/>
                        <a:pt x="451647" y="117854"/>
                      </a:cubicBezTo>
                      <a:cubicBezTo>
                        <a:pt x="443531" y="50857"/>
                        <a:pt x="382658" y="3118"/>
                        <a:pt x="315661" y="11235"/>
                      </a:cubicBezTo>
                      <a:cubicBezTo>
                        <a:pt x="259820" y="17993"/>
                        <a:pt x="215800" y="62014"/>
                        <a:pt x="209041" y="117854"/>
                      </a:cubicBezTo>
                      <a:cubicBezTo>
                        <a:pt x="177432" y="258002"/>
                        <a:pt x="108133" y="386846"/>
                        <a:pt x="8641" y="490470"/>
                      </a:cubicBezTo>
                      <a:lnTo>
                        <a:pt x="-66" y="482058"/>
                      </a:lnTo>
                      <a:cubicBezTo>
                        <a:pt x="98157" y="380131"/>
                        <a:pt x="166600" y="253265"/>
                        <a:pt x="197826" y="115198"/>
                      </a:cubicBezTo>
                      <a:close/>
                    </a:path>
                  </a:pathLst>
                </a:custGeom>
                <a:gradFill>
                  <a:gsLst>
                    <a:gs pos="0">
                      <a:schemeClr val="accent2">
                        <a:lumMod val="75000"/>
                      </a:schemeClr>
                    </a:gs>
                    <a:gs pos="50000">
                      <a:schemeClr val="accent3"/>
                    </a:gs>
                    <a:gs pos="100000">
                      <a:schemeClr val="accent3">
                        <a:lumMod val="75000"/>
                      </a:schemeClr>
                    </a:gs>
                  </a:gsLst>
                  <a:lin ang="0" scaled="1"/>
                </a:gra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dirty="0"/>
                </a:p>
              </p:txBody>
            </p:sp>
            <p:sp>
              <p:nvSpPr>
                <p:cNvPr id="12" name="Freeform: Shape 11">
                  <a:extLst>
                    <a:ext uri="{FF2B5EF4-FFF2-40B4-BE49-F238E27FC236}">
                      <a16:creationId xmlns:a16="http://schemas.microsoft.com/office/drawing/2014/main" id="{B5EE4239-C50E-BF01-3F1C-585C5D2D6FF7}"/>
                    </a:ext>
                  </a:extLst>
                </p:cNvPr>
                <p:cNvSpPr/>
                <p:nvPr/>
              </p:nvSpPr>
              <p:spPr>
                <a:xfrm>
                  <a:off x="5791414" y="2753274"/>
                  <a:ext cx="611384" cy="465437"/>
                </a:xfrm>
                <a:custGeom>
                  <a:avLst/>
                  <a:gdLst>
                    <a:gd name="connsiteX0" fmla="*/ 305995 w 611384"/>
                    <a:gd name="connsiteY0" fmla="*/ 465306 h 465437"/>
                    <a:gd name="connsiteX1" fmla="*/ 438808 w 611384"/>
                    <a:gd name="connsiteY1" fmla="*/ 347249 h 465437"/>
                    <a:gd name="connsiteX2" fmla="*/ 611318 w 611384"/>
                    <a:gd name="connsiteY2" fmla="*/ 7837 h 465437"/>
                    <a:gd name="connsiteX3" fmla="*/ 602316 w 611384"/>
                    <a:gd name="connsiteY3" fmla="*/ -132 h 465437"/>
                    <a:gd name="connsiteX4" fmla="*/ 427150 w 611384"/>
                    <a:gd name="connsiteY4" fmla="*/ 344298 h 465437"/>
                    <a:gd name="connsiteX5" fmla="*/ 291563 w 611384"/>
                    <a:gd name="connsiteY5" fmla="*/ 451759 h 465437"/>
                    <a:gd name="connsiteX6" fmla="*/ 184102 w 611384"/>
                    <a:gd name="connsiteY6" fmla="*/ 344298 h 465437"/>
                    <a:gd name="connsiteX7" fmla="*/ 8936 w 611384"/>
                    <a:gd name="connsiteY7" fmla="*/ -132 h 465437"/>
                    <a:gd name="connsiteX8" fmla="*/ -66 w 611384"/>
                    <a:gd name="connsiteY8" fmla="*/ 7837 h 465437"/>
                    <a:gd name="connsiteX9" fmla="*/ 172444 w 611384"/>
                    <a:gd name="connsiteY9" fmla="*/ 347249 h 465437"/>
                    <a:gd name="connsiteX10" fmla="*/ 305995 w 611384"/>
                    <a:gd name="connsiteY10" fmla="*/ 465306 h 46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384" h="465437">
                      <a:moveTo>
                        <a:pt x="305995" y="465306"/>
                      </a:moveTo>
                      <a:cubicBezTo>
                        <a:pt x="371354" y="459300"/>
                        <a:pt x="425188" y="411442"/>
                        <a:pt x="438808" y="347249"/>
                      </a:cubicBezTo>
                      <a:cubicBezTo>
                        <a:pt x="467260" y="221549"/>
                        <a:pt x="526539" y="104909"/>
                        <a:pt x="611318" y="7837"/>
                      </a:cubicBezTo>
                      <a:lnTo>
                        <a:pt x="602316" y="-132"/>
                      </a:lnTo>
                      <a:cubicBezTo>
                        <a:pt x="516268" y="98372"/>
                        <a:pt x="456074" y="216738"/>
                        <a:pt x="427150" y="344298"/>
                      </a:cubicBezTo>
                      <a:cubicBezTo>
                        <a:pt x="419373" y="411413"/>
                        <a:pt x="358678" y="459521"/>
                        <a:pt x="291563" y="451759"/>
                      </a:cubicBezTo>
                      <a:cubicBezTo>
                        <a:pt x="235132" y="445221"/>
                        <a:pt x="190639" y="400714"/>
                        <a:pt x="184102" y="344298"/>
                      </a:cubicBezTo>
                      <a:cubicBezTo>
                        <a:pt x="155178" y="216738"/>
                        <a:pt x="94984" y="98372"/>
                        <a:pt x="8936" y="-132"/>
                      </a:cubicBezTo>
                      <a:lnTo>
                        <a:pt x="-66" y="7837"/>
                      </a:lnTo>
                      <a:cubicBezTo>
                        <a:pt x="84713" y="104909"/>
                        <a:pt x="143992" y="221549"/>
                        <a:pt x="172444" y="347249"/>
                      </a:cubicBezTo>
                      <a:cubicBezTo>
                        <a:pt x="186153" y="411693"/>
                        <a:pt x="240356" y="459610"/>
                        <a:pt x="305995" y="465306"/>
                      </a:cubicBezTo>
                      <a:close/>
                    </a:path>
                  </a:pathLst>
                </a:custGeom>
                <a:gradFill>
                  <a:gsLst>
                    <a:gs pos="0">
                      <a:schemeClr val="accent3"/>
                    </a:gs>
                    <a:gs pos="50000">
                      <a:schemeClr val="accent2"/>
                    </a:gs>
                    <a:gs pos="100000">
                      <a:schemeClr val="accent2">
                        <a:lumMod val="50000"/>
                      </a:schemeClr>
                    </a:gs>
                  </a:gsLst>
                  <a:lin ang="0" scaled="1"/>
                </a:gra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3" name="Freeform: Shape 12">
                  <a:extLst>
                    <a:ext uri="{FF2B5EF4-FFF2-40B4-BE49-F238E27FC236}">
                      <a16:creationId xmlns:a16="http://schemas.microsoft.com/office/drawing/2014/main" id="{92B85FA2-37A6-2661-B8A8-3124D82A7260}"/>
                    </a:ext>
                  </a:extLst>
                </p:cNvPr>
                <p:cNvSpPr/>
                <p:nvPr/>
              </p:nvSpPr>
              <p:spPr>
                <a:xfrm>
                  <a:off x="5768246" y="3328279"/>
                  <a:ext cx="660672" cy="490601"/>
                </a:xfrm>
                <a:custGeom>
                  <a:avLst/>
                  <a:gdLst>
                    <a:gd name="connsiteX0" fmla="*/ 462863 w 660672"/>
                    <a:gd name="connsiteY0" fmla="*/ 115198 h 490601"/>
                    <a:gd name="connsiteX1" fmla="*/ 311219 w 660672"/>
                    <a:gd name="connsiteY1" fmla="*/ 1215 h 490601"/>
                    <a:gd name="connsiteX2" fmla="*/ 197236 w 660672"/>
                    <a:gd name="connsiteY2" fmla="*/ 115198 h 490601"/>
                    <a:gd name="connsiteX3" fmla="*/ -66 w 660672"/>
                    <a:gd name="connsiteY3" fmla="*/ 482058 h 490601"/>
                    <a:gd name="connsiteX4" fmla="*/ 8493 w 660672"/>
                    <a:gd name="connsiteY4" fmla="*/ 490470 h 490601"/>
                    <a:gd name="connsiteX5" fmla="*/ 208894 w 660672"/>
                    <a:gd name="connsiteY5" fmla="*/ 117854 h 490601"/>
                    <a:gd name="connsiteX6" fmla="*/ 345559 w 660672"/>
                    <a:gd name="connsiteY6" fmla="*/ 11766 h 490601"/>
                    <a:gd name="connsiteX7" fmla="*/ 451647 w 660672"/>
                    <a:gd name="connsiteY7" fmla="*/ 117854 h 490601"/>
                    <a:gd name="connsiteX8" fmla="*/ 652048 w 660672"/>
                    <a:gd name="connsiteY8" fmla="*/ 490470 h 490601"/>
                    <a:gd name="connsiteX9" fmla="*/ 660607 w 660672"/>
                    <a:gd name="connsiteY9" fmla="*/ 482058 h 490601"/>
                    <a:gd name="connsiteX10" fmla="*/ 462863 w 660672"/>
                    <a:gd name="connsiteY10" fmla="*/ 115198 h 49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0672" h="490601">
                      <a:moveTo>
                        <a:pt x="462863" y="115198"/>
                      </a:moveTo>
                      <a:cubicBezTo>
                        <a:pt x="452459" y="41841"/>
                        <a:pt x="384577" y="-9189"/>
                        <a:pt x="311219" y="1215"/>
                      </a:cubicBezTo>
                      <a:cubicBezTo>
                        <a:pt x="252088" y="9597"/>
                        <a:pt x="205618" y="56067"/>
                        <a:pt x="197236" y="115198"/>
                      </a:cubicBezTo>
                      <a:cubicBezTo>
                        <a:pt x="166187" y="253206"/>
                        <a:pt x="97950" y="380072"/>
                        <a:pt x="-66" y="482058"/>
                      </a:cubicBezTo>
                      <a:lnTo>
                        <a:pt x="8493" y="490470"/>
                      </a:lnTo>
                      <a:cubicBezTo>
                        <a:pt x="108044" y="386875"/>
                        <a:pt x="177358" y="258017"/>
                        <a:pt x="208894" y="117854"/>
                      </a:cubicBezTo>
                      <a:cubicBezTo>
                        <a:pt x="217335" y="50813"/>
                        <a:pt x="278532" y="3325"/>
                        <a:pt x="345559" y="11766"/>
                      </a:cubicBezTo>
                      <a:cubicBezTo>
                        <a:pt x="401001" y="18746"/>
                        <a:pt x="444667" y="62412"/>
                        <a:pt x="451647" y="117854"/>
                      </a:cubicBezTo>
                      <a:cubicBezTo>
                        <a:pt x="483183" y="258017"/>
                        <a:pt x="552497" y="386875"/>
                        <a:pt x="652048" y="490470"/>
                      </a:cubicBezTo>
                      <a:lnTo>
                        <a:pt x="660607" y="482058"/>
                      </a:lnTo>
                      <a:cubicBezTo>
                        <a:pt x="562428" y="380131"/>
                        <a:pt x="494044" y="253250"/>
                        <a:pt x="462863" y="115198"/>
                      </a:cubicBezTo>
                      <a:close/>
                    </a:path>
                  </a:pathLst>
                </a:custGeom>
                <a:gradFill>
                  <a:gsLst>
                    <a:gs pos="0">
                      <a:schemeClr val="accent3"/>
                    </a:gs>
                    <a:gs pos="50000">
                      <a:schemeClr val="accent2"/>
                    </a:gs>
                    <a:gs pos="100000">
                      <a:schemeClr val="accent2">
                        <a:lumMod val="50000"/>
                      </a:schemeClr>
                    </a:gs>
                  </a:gsLst>
                  <a:lin ang="0" scaled="1"/>
                </a:gra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4" name="Freeform: Shape 13">
                  <a:extLst>
                    <a:ext uri="{FF2B5EF4-FFF2-40B4-BE49-F238E27FC236}">
                      <a16:creationId xmlns:a16="http://schemas.microsoft.com/office/drawing/2014/main" id="{60B8CE8D-91E4-60F0-EA69-35AE89A03DFD}"/>
                    </a:ext>
                  </a:extLst>
                </p:cNvPr>
                <p:cNvSpPr/>
                <p:nvPr/>
              </p:nvSpPr>
              <p:spPr>
                <a:xfrm>
                  <a:off x="2881768" y="3781840"/>
                  <a:ext cx="1088774" cy="372172"/>
                </a:xfrm>
                <a:custGeom>
                  <a:avLst/>
                  <a:gdLst>
                    <a:gd name="connsiteX0" fmla="*/ 1030271 w 1088774"/>
                    <a:gd name="connsiteY0" fmla="*/ -132 h 372172"/>
                    <a:gd name="connsiteX1" fmla="*/ 58962 w 1088774"/>
                    <a:gd name="connsiteY1" fmla="*/ -132 h 372172"/>
                    <a:gd name="connsiteX2" fmla="*/ -66 w 1088774"/>
                    <a:gd name="connsiteY2" fmla="*/ 61258 h 372172"/>
                    <a:gd name="connsiteX3" fmla="*/ 437333 w 1088774"/>
                    <a:gd name="connsiteY3" fmla="*/ 272284 h 372172"/>
                    <a:gd name="connsiteX4" fmla="*/ 544617 w 1088774"/>
                    <a:gd name="connsiteY4" fmla="*/ 372041 h 372172"/>
                    <a:gd name="connsiteX5" fmla="*/ 651753 w 1088774"/>
                    <a:gd name="connsiteY5" fmla="*/ 272284 h 372172"/>
                    <a:gd name="connsiteX6" fmla="*/ 1088709 w 1088774"/>
                    <a:gd name="connsiteY6" fmla="*/ 61700 h 37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8774" h="372172">
                      <a:moveTo>
                        <a:pt x="1030271" y="-132"/>
                      </a:moveTo>
                      <a:cubicBezTo>
                        <a:pt x="758520" y="259401"/>
                        <a:pt x="330713" y="259401"/>
                        <a:pt x="58962" y="-132"/>
                      </a:cubicBezTo>
                      <a:lnTo>
                        <a:pt x="-66" y="61258"/>
                      </a:lnTo>
                      <a:cubicBezTo>
                        <a:pt x="119747" y="176097"/>
                        <a:pt x="272880" y="249971"/>
                        <a:pt x="437333" y="272284"/>
                      </a:cubicBezTo>
                      <a:lnTo>
                        <a:pt x="544617" y="372041"/>
                      </a:lnTo>
                      <a:lnTo>
                        <a:pt x="651753" y="272284"/>
                      </a:lnTo>
                      <a:cubicBezTo>
                        <a:pt x="815969" y="249956"/>
                        <a:pt x="968926" y="176245"/>
                        <a:pt x="1088709" y="61700"/>
                      </a:cubicBezTo>
                      <a:close/>
                    </a:path>
                  </a:pathLst>
                </a:custGeom>
                <a:solidFill>
                  <a:schemeClr val="accent2">
                    <a:lumMod val="50000"/>
                  </a:schemeClr>
                </a:solidFill>
                <a:ln w="14757" cap="flat">
                  <a:noFill/>
                  <a:prstDash val="solid"/>
                  <a:miter/>
                </a:ln>
              </p:spPr>
              <p:txBody>
                <a:bodyPr rtlCol="0" anchor="ctr"/>
                <a:lstStyle/>
                <a:p>
                  <a:endParaRPr lang="en-IN"/>
                </a:p>
              </p:txBody>
            </p:sp>
            <p:sp>
              <p:nvSpPr>
                <p:cNvPr id="15" name="Freeform: Shape 14">
                  <a:extLst>
                    <a:ext uri="{FF2B5EF4-FFF2-40B4-BE49-F238E27FC236}">
                      <a16:creationId xmlns:a16="http://schemas.microsoft.com/office/drawing/2014/main" id="{6364E42F-FA75-1162-187F-1B05E779D19D}"/>
                    </a:ext>
                  </a:extLst>
                </p:cNvPr>
                <p:cNvSpPr/>
                <p:nvPr/>
              </p:nvSpPr>
              <p:spPr>
                <a:xfrm>
                  <a:off x="2856091" y="2484519"/>
                  <a:ext cx="1140719" cy="303286"/>
                </a:xfrm>
                <a:custGeom>
                  <a:avLst/>
                  <a:gdLst>
                    <a:gd name="connsiteX0" fmla="*/ 1127667 w 1140719"/>
                    <a:gd name="connsiteY0" fmla="*/ 230846 h 303286"/>
                    <a:gd name="connsiteX1" fmla="*/ 13024 w 1140719"/>
                    <a:gd name="connsiteY1" fmla="*/ 230595 h 303286"/>
                    <a:gd name="connsiteX2" fmla="*/ 12773 w 1140719"/>
                    <a:gd name="connsiteY2" fmla="*/ 230846 h 303286"/>
                    <a:gd name="connsiteX3" fmla="*/ -66 w 1140719"/>
                    <a:gd name="connsiteY3" fmla="*/ 244127 h 303286"/>
                    <a:gd name="connsiteX4" fmla="*/ 61176 w 1140719"/>
                    <a:gd name="connsiteY4" fmla="*/ 303155 h 303286"/>
                    <a:gd name="connsiteX5" fmla="*/ 72686 w 1140719"/>
                    <a:gd name="connsiteY5" fmla="*/ 291202 h 303286"/>
                    <a:gd name="connsiteX6" fmla="*/ 1067754 w 1140719"/>
                    <a:gd name="connsiteY6" fmla="*/ 291202 h 303286"/>
                    <a:gd name="connsiteX7" fmla="*/ 1079412 w 1140719"/>
                    <a:gd name="connsiteY7" fmla="*/ 303155 h 303286"/>
                    <a:gd name="connsiteX8" fmla="*/ 1140654 w 1140719"/>
                    <a:gd name="connsiteY8" fmla="*/ 244127 h 303286"/>
                    <a:gd name="connsiteX9" fmla="*/ 1127667 w 1140719"/>
                    <a:gd name="connsiteY9" fmla="*/ 230846 h 30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0719" h="303286">
                      <a:moveTo>
                        <a:pt x="1127667" y="230846"/>
                      </a:moveTo>
                      <a:cubicBezTo>
                        <a:pt x="819939" y="-77031"/>
                        <a:pt x="320885" y="-77134"/>
                        <a:pt x="13024" y="230595"/>
                      </a:cubicBezTo>
                      <a:cubicBezTo>
                        <a:pt x="12935" y="230683"/>
                        <a:pt x="12861" y="230757"/>
                        <a:pt x="12773" y="230846"/>
                      </a:cubicBezTo>
                      <a:cubicBezTo>
                        <a:pt x="8493" y="235125"/>
                        <a:pt x="4066" y="239552"/>
                        <a:pt x="-66" y="244127"/>
                      </a:cubicBezTo>
                      <a:lnTo>
                        <a:pt x="61176" y="303155"/>
                      </a:lnTo>
                      <a:cubicBezTo>
                        <a:pt x="64909" y="299215"/>
                        <a:pt x="68746" y="295231"/>
                        <a:pt x="72686" y="291202"/>
                      </a:cubicBezTo>
                      <a:cubicBezTo>
                        <a:pt x="347507" y="16500"/>
                        <a:pt x="792933" y="16500"/>
                        <a:pt x="1067754" y="291202"/>
                      </a:cubicBezTo>
                      <a:lnTo>
                        <a:pt x="1079412" y="303155"/>
                      </a:lnTo>
                      <a:lnTo>
                        <a:pt x="1140654" y="244127"/>
                      </a:lnTo>
                      <a:cubicBezTo>
                        <a:pt x="1136374" y="239552"/>
                        <a:pt x="1131947" y="235125"/>
                        <a:pt x="1127667" y="230846"/>
                      </a:cubicBezTo>
                      <a:close/>
                    </a:path>
                  </a:pathLst>
                </a:custGeom>
                <a:solidFill>
                  <a:schemeClr val="accent2">
                    <a:lumMod val="50000"/>
                  </a:schemeClr>
                </a:solidFill>
                <a:ln w="14757"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3A83B860-EF05-BDEF-9098-6B4A71E4AA0D}"/>
                    </a:ext>
                  </a:extLst>
                </p:cNvPr>
                <p:cNvSpPr/>
                <p:nvPr/>
              </p:nvSpPr>
              <p:spPr>
                <a:xfrm>
                  <a:off x="1075063" y="2483811"/>
                  <a:ext cx="1140424" cy="302666"/>
                </a:xfrm>
                <a:custGeom>
                  <a:avLst/>
                  <a:gdLst>
                    <a:gd name="connsiteX0" fmla="*/ 1127372 w 1140424"/>
                    <a:gd name="connsiteY0" fmla="*/ 231554 h 302666"/>
                    <a:gd name="connsiteX1" fmla="*/ 1075575 w 1140424"/>
                    <a:gd name="connsiteY1" fmla="*/ 184331 h 302666"/>
                    <a:gd name="connsiteX2" fmla="*/ 1067459 w 1140424"/>
                    <a:gd name="connsiteY2" fmla="*/ 177396 h 302666"/>
                    <a:gd name="connsiteX3" fmla="*/ 1057424 w 1140424"/>
                    <a:gd name="connsiteY3" fmla="*/ 169574 h 302666"/>
                    <a:gd name="connsiteX4" fmla="*/ 1036026 w 1140424"/>
                    <a:gd name="connsiteY4" fmla="*/ 153047 h 302666"/>
                    <a:gd name="connsiteX5" fmla="*/ 1026286 w 1140424"/>
                    <a:gd name="connsiteY5" fmla="*/ 146258 h 302666"/>
                    <a:gd name="connsiteX6" fmla="*/ 1003708 w 1140424"/>
                    <a:gd name="connsiteY6" fmla="*/ 130468 h 302666"/>
                    <a:gd name="connsiteX7" fmla="*/ 977883 w 1140424"/>
                    <a:gd name="connsiteY7" fmla="*/ 114383 h 302666"/>
                    <a:gd name="connsiteX8" fmla="*/ 970505 w 1140424"/>
                    <a:gd name="connsiteY8" fmla="*/ 109661 h 302666"/>
                    <a:gd name="connsiteX9" fmla="*/ 944090 w 1140424"/>
                    <a:gd name="connsiteY9" fmla="*/ 94904 h 302666"/>
                    <a:gd name="connsiteX10" fmla="*/ 936564 w 1140424"/>
                    <a:gd name="connsiteY10" fmla="*/ 90772 h 302666"/>
                    <a:gd name="connsiteX11" fmla="*/ 867206 w 1140424"/>
                    <a:gd name="connsiteY11" fmla="*/ 58601 h 302666"/>
                    <a:gd name="connsiteX12" fmla="*/ 867206 w 1140424"/>
                    <a:gd name="connsiteY12" fmla="*/ 58601 h 302666"/>
                    <a:gd name="connsiteX13" fmla="*/ 835183 w 1140424"/>
                    <a:gd name="connsiteY13" fmla="*/ 46501 h 302666"/>
                    <a:gd name="connsiteX14" fmla="*/ 831346 w 1140424"/>
                    <a:gd name="connsiteY14" fmla="*/ 45025 h 302666"/>
                    <a:gd name="connsiteX15" fmla="*/ 724653 w 1140424"/>
                    <a:gd name="connsiteY15" fmla="*/ 15511 h 302666"/>
                    <a:gd name="connsiteX16" fmla="*/ 721111 w 1140424"/>
                    <a:gd name="connsiteY16" fmla="*/ 14625 h 302666"/>
                    <a:gd name="connsiteX17" fmla="*/ 570441 w 1140424"/>
                    <a:gd name="connsiteY17" fmla="*/ -132 h 302666"/>
                    <a:gd name="connsiteX18" fmla="*/ 533106 w 1140424"/>
                    <a:gd name="connsiteY18" fmla="*/ 754 h 302666"/>
                    <a:gd name="connsiteX19" fmla="*/ 523514 w 1140424"/>
                    <a:gd name="connsiteY19" fmla="*/ 754 h 302666"/>
                    <a:gd name="connsiteX20" fmla="*/ 495918 w 1140424"/>
                    <a:gd name="connsiteY20" fmla="*/ 2820 h 302666"/>
                    <a:gd name="connsiteX21" fmla="*/ 482932 w 1140424"/>
                    <a:gd name="connsiteY21" fmla="*/ 4296 h 302666"/>
                    <a:gd name="connsiteX22" fmla="*/ 458878 w 1140424"/>
                    <a:gd name="connsiteY22" fmla="*/ 7099 h 302666"/>
                    <a:gd name="connsiteX23" fmla="*/ 444121 w 1140424"/>
                    <a:gd name="connsiteY23" fmla="*/ 9608 h 302666"/>
                    <a:gd name="connsiteX24" fmla="*/ 421986 w 1140424"/>
                    <a:gd name="connsiteY24" fmla="*/ 13297 h 302666"/>
                    <a:gd name="connsiteX25" fmla="*/ 406196 w 1140424"/>
                    <a:gd name="connsiteY25" fmla="*/ 16691 h 302666"/>
                    <a:gd name="connsiteX26" fmla="*/ 385388 w 1140424"/>
                    <a:gd name="connsiteY26" fmla="*/ 21266 h 302666"/>
                    <a:gd name="connsiteX27" fmla="*/ 369008 w 1140424"/>
                    <a:gd name="connsiteY27" fmla="*/ 25546 h 302666"/>
                    <a:gd name="connsiteX28" fmla="*/ 349233 w 1140424"/>
                    <a:gd name="connsiteY28" fmla="*/ 30858 h 302666"/>
                    <a:gd name="connsiteX29" fmla="*/ 332410 w 1140424"/>
                    <a:gd name="connsiteY29" fmla="*/ 36171 h 302666"/>
                    <a:gd name="connsiteX30" fmla="*/ 313374 w 1140424"/>
                    <a:gd name="connsiteY30" fmla="*/ 42221 h 302666"/>
                    <a:gd name="connsiteX31" fmla="*/ 296403 w 1140424"/>
                    <a:gd name="connsiteY31" fmla="*/ 48419 h 302666"/>
                    <a:gd name="connsiteX32" fmla="*/ 278104 w 1140424"/>
                    <a:gd name="connsiteY32" fmla="*/ 55355 h 302666"/>
                    <a:gd name="connsiteX33" fmla="*/ 260986 w 1140424"/>
                    <a:gd name="connsiteY33" fmla="*/ 62586 h 302666"/>
                    <a:gd name="connsiteX34" fmla="*/ 243278 w 1140424"/>
                    <a:gd name="connsiteY34" fmla="*/ 70260 h 302666"/>
                    <a:gd name="connsiteX35" fmla="*/ 226307 w 1140424"/>
                    <a:gd name="connsiteY35" fmla="*/ 78376 h 302666"/>
                    <a:gd name="connsiteX36" fmla="*/ 209041 w 1140424"/>
                    <a:gd name="connsiteY36" fmla="*/ 86935 h 302666"/>
                    <a:gd name="connsiteX37" fmla="*/ 192218 w 1140424"/>
                    <a:gd name="connsiteY37" fmla="*/ 95937 h 302666"/>
                    <a:gd name="connsiteX38" fmla="*/ 175543 w 1140424"/>
                    <a:gd name="connsiteY38" fmla="*/ 105234 h 302666"/>
                    <a:gd name="connsiteX39" fmla="*/ 159163 w 1140424"/>
                    <a:gd name="connsiteY39" fmla="*/ 115121 h 302666"/>
                    <a:gd name="connsiteX40" fmla="*/ 142635 w 1140424"/>
                    <a:gd name="connsiteY40" fmla="*/ 125451 h 302666"/>
                    <a:gd name="connsiteX41" fmla="*/ 126697 w 1140424"/>
                    <a:gd name="connsiteY41" fmla="*/ 136076 h 302666"/>
                    <a:gd name="connsiteX42" fmla="*/ 110464 w 1140424"/>
                    <a:gd name="connsiteY42" fmla="*/ 147439 h 302666"/>
                    <a:gd name="connsiteX43" fmla="*/ 95707 w 1140424"/>
                    <a:gd name="connsiteY43" fmla="*/ 158654 h 302666"/>
                    <a:gd name="connsiteX44" fmla="*/ 79475 w 1140424"/>
                    <a:gd name="connsiteY44" fmla="*/ 171345 h 302666"/>
                    <a:gd name="connsiteX45" fmla="*/ 64718 w 1140424"/>
                    <a:gd name="connsiteY45" fmla="*/ 183003 h 302666"/>
                    <a:gd name="connsiteX46" fmla="*/ 48485 w 1140424"/>
                    <a:gd name="connsiteY46" fmla="*/ 196875 h 302666"/>
                    <a:gd name="connsiteX47" fmla="*/ 35203 w 1140424"/>
                    <a:gd name="connsiteY47" fmla="*/ 208976 h 302666"/>
                    <a:gd name="connsiteX48" fmla="*/ 26349 w 1140424"/>
                    <a:gd name="connsiteY48" fmla="*/ 217092 h 302666"/>
                    <a:gd name="connsiteX49" fmla="*/ 26349 w 1140424"/>
                    <a:gd name="connsiteY49" fmla="*/ 217092 h 302666"/>
                    <a:gd name="connsiteX50" fmla="*/ 12773 w 1140424"/>
                    <a:gd name="connsiteY50" fmla="*/ 230078 h 302666"/>
                    <a:gd name="connsiteX51" fmla="*/ -66 w 1140424"/>
                    <a:gd name="connsiteY51" fmla="*/ 243360 h 302666"/>
                    <a:gd name="connsiteX52" fmla="*/ 61028 w 1140424"/>
                    <a:gd name="connsiteY52" fmla="*/ 302388 h 302666"/>
                    <a:gd name="connsiteX53" fmla="*/ 72686 w 1140424"/>
                    <a:gd name="connsiteY53" fmla="*/ 290435 h 302666"/>
                    <a:gd name="connsiteX54" fmla="*/ 88919 w 1140424"/>
                    <a:gd name="connsiteY54" fmla="*/ 274940 h 302666"/>
                    <a:gd name="connsiteX55" fmla="*/ 106037 w 1140424"/>
                    <a:gd name="connsiteY55" fmla="*/ 259445 h 302666"/>
                    <a:gd name="connsiteX56" fmla="*/ 114744 w 1140424"/>
                    <a:gd name="connsiteY56" fmla="*/ 251771 h 302666"/>
                    <a:gd name="connsiteX57" fmla="*/ 131862 w 1140424"/>
                    <a:gd name="connsiteY57" fmla="*/ 237014 h 302666"/>
                    <a:gd name="connsiteX58" fmla="*/ 141454 w 1140424"/>
                    <a:gd name="connsiteY58" fmla="*/ 229488 h 302666"/>
                    <a:gd name="connsiteX59" fmla="*/ 158720 w 1140424"/>
                    <a:gd name="connsiteY59" fmla="*/ 216649 h 302666"/>
                    <a:gd name="connsiteX60" fmla="*/ 169197 w 1140424"/>
                    <a:gd name="connsiteY60" fmla="*/ 209271 h 302666"/>
                    <a:gd name="connsiteX61" fmla="*/ 186463 w 1140424"/>
                    <a:gd name="connsiteY61" fmla="*/ 197465 h 302666"/>
                    <a:gd name="connsiteX62" fmla="*/ 197679 w 1140424"/>
                    <a:gd name="connsiteY62" fmla="*/ 190382 h 302666"/>
                    <a:gd name="connsiteX63" fmla="*/ 214944 w 1140424"/>
                    <a:gd name="connsiteY63" fmla="*/ 179757 h 302666"/>
                    <a:gd name="connsiteX64" fmla="*/ 227045 w 1140424"/>
                    <a:gd name="connsiteY64" fmla="*/ 172968 h 302666"/>
                    <a:gd name="connsiteX65" fmla="*/ 244311 w 1140424"/>
                    <a:gd name="connsiteY65" fmla="*/ 163524 h 302666"/>
                    <a:gd name="connsiteX66" fmla="*/ 257149 w 1140424"/>
                    <a:gd name="connsiteY66" fmla="*/ 157031 h 302666"/>
                    <a:gd name="connsiteX67" fmla="*/ 274268 w 1140424"/>
                    <a:gd name="connsiteY67" fmla="*/ 148767 h 302666"/>
                    <a:gd name="connsiteX68" fmla="*/ 288139 w 1140424"/>
                    <a:gd name="connsiteY68" fmla="*/ 142569 h 302666"/>
                    <a:gd name="connsiteX69" fmla="*/ 304962 w 1140424"/>
                    <a:gd name="connsiteY69" fmla="*/ 135338 h 302666"/>
                    <a:gd name="connsiteX70" fmla="*/ 319719 w 1140424"/>
                    <a:gd name="connsiteY70" fmla="*/ 129583 h 302666"/>
                    <a:gd name="connsiteX71" fmla="*/ 336395 w 1140424"/>
                    <a:gd name="connsiteY71" fmla="*/ 123385 h 302666"/>
                    <a:gd name="connsiteX72" fmla="*/ 352185 w 1140424"/>
                    <a:gd name="connsiteY72" fmla="*/ 118220 h 302666"/>
                    <a:gd name="connsiteX73" fmla="*/ 368270 w 1140424"/>
                    <a:gd name="connsiteY73" fmla="*/ 113055 h 302666"/>
                    <a:gd name="connsiteX74" fmla="*/ 385241 w 1140424"/>
                    <a:gd name="connsiteY74" fmla="*/ 108480 h 302666"/>
                    <a:gd name="connsiteX75" fmla="*/ 400883 w 1140424"/>
                    <a:gd name="connsiteY75" fmla="*/ 104201 h 302666"/>
                    <a:gd name="connsiteX76" fmla="*/ 418887 w 1140424"/>
                    <a:gd name="connsiteY76" fmla="*/ 100216 h 302666"/>
                    <a:gd name="connsiteX77" fmla="*/ 433644 w 1140424"/>
                    <a:gd name="connsiteY77" fmla="*/ 96970 h 302666"/>
                    <a:gd name="connsiteX78" fmla="*/ 453418 w 1140424"/>
                    <a:gd name="connsiteY78" fmla="*/ 93575 h 302666"/>
                    <a:gd name="connsiteX79" fmla="*/ 467142 w 1140424"/>
                    <a:gd name="connsiteY79" fmla="*/ 91215 h 302666"/>
                    <a:gd name="connsiteX80" fmla="*/ 488983 w 1140424"/>
                    <a:gd name="connsiteY80" fmla="*/ 88558 h 302666"/>
                    <a:gd name="connsiteX81" fmla="*/ 501083 w 1140424"/>
                    <a:gd name="connsiteY81" fmla="*/ 87083 h 302666"/>
                    <a:gd name="connsiteX82" fmla="*/ 526465 w 1140424"/>
                    <a:gd name="connsiteY82" fmla="*/ 85312 h 302666"/>
                    <a:gd name="connsiteX83" fmla="*/ 535320 w 1140424"/>
                    <a:gd name="connsiteY83" fmla="*/ 84574 h 302666"/>
                    <a:gd name="connsiteX84" fmla="*/ 569999 w 1140424"/>
                    <a:gd name="connsiteY84" fmla="*/ 84574 h 302666"/>
                    <a:gd name="connsiteX85" fmla="*/ 870747 w 1140424"/>
                    <a:gd name="connsiteY85" fmla="*/ 151571 h 302666"/>
                    <a:gd name="connsiteX86" fmla="*/ 879749 w 1140424"/>
                    <a:gd name="connsiteY86" fmla="*/ 155998 h 302666"/>
                    <a:gd name="connsiteX87" fmla="*/ 960322 w 1140424"/>
                    <a:gd name="connsiteY87" fmla="*/ 202335 h 302666"/>
                    <a:gd name="connsiteX88" fmla="*/ 964455 w 1140424"/>
                    <a:gd name="connsiteY88" fmla="*/ 205286 h 302666"/>
                    <a:gd name="connsiteX89" fmla="*/ 1015809 w 1140424"/>
                    <a:gd name="connsiteY89" fmla="*/ 243507 h 302666"/>
                    <a:gd name="connsiteX90" fmla="*/ 1067606 w 1140424"/>
                    <a:gd name="connsiteY90" fmla="*/ 290582 h 302666"/>
                    <a:gd name="connsiteX91" fmla="*/ 1079264 w 1140424"/>
                    <a:gd name="connsiteY91" fmla="*/ 302535 h 302666"/>
                    <a:gd name="connsiteX92" fmla="*/ 1140359 w 1140424"/>
                    <a:gd name="connsiteY92" fmla="*/ 243507 h 302666"/>
                    <a:gd name="connsiteX93" fmla="*/ 1127372 w 1140424"/>
                    <a:gd name="connsiteY93" fmla="*/ 231554 h 30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1140424" h="302666">
                      <a:moveTo>
                        <a:pt x="1127372" y="231554"/>
                      </a:moveTo>
                      <a:cubicBezTo>
                        <a:pt x="1110697" y="214878"/>
                        <a:pt x="1093431" y="199236"/>
                        <a:pt x="1075575" y="184331"/>
                      </a:cubicBezTo>
                      <a:cubicBezTo>
                        <a:pt x="1072919" y="182118"/>
                        <a:pt x="1070263" y="179609"/>
                        <a:pt x="1067459" y="177396"/>
                      </a:cubicBezTo>
                      <a:lnTo>
                        <a:pt x="1057424" y="169574"/>
                      </a:lnTo>
                      <a:cubicBezTo>
                        <a:pt x="1050340" y="163967"/>
                        <a:pt x="1042667" y="158359"/>
                        <a:pt x="1036026" y="153047"/>
                      </a:cubicBezTo>
                      <a:lnTo>
                        <a:pt x="1026286" y="146258"/>
                      </a:lnTo>
                      <a:cubicBezTo>
                        <a:pt x="1018760" y="140798"/>
                        <a:pt x="1011529" y="135486"/>
                        <a:pt x="1003708" y="130468"/>
                      </a:cubicBezTo>
                      <a:cubicBezTo>
                        <a:pt x="995887" y="125451"/>
                        <a:pt x="986590" y="119548"/>
                        <a:pt x="977883" y="114383"/>
                      </a:cubicBezTo>
                      <a:lnTo>
                        <a:pt x="970505" y="109661"/>
                      </a:lnTo>
                      <a:cubicBezTo>
                        <a:pt x="961798" y="104496"/>
                        <a:pt x="952944" y="99774"/>
                        <a:pt x="944090" y="94904"/>
                      </a:cubicBezTo>
                      <a:lnTo>
                        <a:pt x="936564" y="90772"/>
                      </a:lnTo>
                      <a:cubicBezTo>
                        <a:pt x="913838" y="78818"/>
                        <a:pt x="890817" y="68194"/>
                        <a:pt x="867206" y="58601"/>
                      </a:cubicBezTo>
                      <a:lnTo>
                        <a:pt x="867206" y="58601"/>
                      </a:lnTo>
                      <a:cubicBezTo>
                        <a:pt x="856580" y="54322"/>
                        <a:pt x="845955" y="50337"/>
                        <a:pt x="835183" y="46501"/>
                      </a:cubicBezTo>
                      <a:lnTo>
                        <a:pt x="831346" y="45025"/>
                      </a:lnTo>
                      <a:cubicBezTo>
                        <a:pt x="796534" y="32659"/>
                        <a:pt x="760881" y="22801"/>
                        <a:pt x="724653" y="15511"/>
                      </a:cubicBezTo>
                      <a:lnTo>
                        <a:pt x="721111" y="14625"/>
                      </a:lnTo>
                      <a:cubicBezTo>
                        <a:pt x="671468" y="4930"/>
                        <a:pt x="621014" y="-14"/>
                        <a:pt x="570441" y="-132"/>
                      </a:cubicBezTo>
                      <a:cubicBezTo>
                        <a:pt x="558046" y="-132"/>
                        <a:pt x="545502" y="-132"/>
                        <a:pt x="533106" y="754"/>
                      </a:cubicBezTo>
                      <a:lnTo>
                        <a:pt x="523514" y="754"/>
                      </a:lnTo>
                      <a:cubicBezTo>
                        <a:pt x="514365" y="754"/>
                        <a:pt x="505068" y="1934"/>
                        <a:pt x="495918" y="2820"/>
                      </a:cubicBezTo>
                      <a:cubicBezTo>
                        <a:pt x="491491" y="2820"/>
                        <a:pt x="487212" y="3853"/>
                        <a:pt x="482932" y="4296"/>
                      </a:cubicBezTo>
                      <a:lnTo>
                        <a:pt x="458878" y="7099"/>
                      </a:lnTo>
                      <a:lnTo>
                        <a:pt x="444121" y="9608"/>
                      </a:lnTo>
                      <a:lnTo>
                        <a:pt x="421986" y="13297"/>
                      </a:lnTo>
                      <a:lnTo>
                        <a:pt x="406196" y="16691"/>
                      </a:lnTo>
                      <a:cubicBezTo>
                        <a:pt x="399260" y="18167"/>
                        <a:pt x="392324" y="19495"/>
                        <a:pt x="385388" y="21266"/>
                      </a:cubicBezTo>
                      <a:lnTo>
                        <a:pt x="369008" y="25546"/>
                      </a:lnTo>
                      <a:lnTo>
                        <a:pt x="349233" y="30858"/>
                      </a:lnTo>
                      <a:cubicBezTo>
                        <a:pt x="343626" y="32481"/>
                        <a:pt x="338018" y="34400"/>
                        <a:pt x="332410" y="36171"/>
                      </a:cubicBezTo>
                      <a:cubicBezTo>
                        <a:pt x="326803" y="37942"/>
                        <a:pt x="319719" y="40008"/>
                        <a:pt x="313374" y="42221"/>
                      </a:cubicBezTo>
                      <a:lnTo>
                        <a:pt x="296403" y="48419"/>
                      </a:lnTo>
                      <a:lnTo>
                        <a:pt x="278104" y="55355"/>
                      </a:lnTo>
                      <a:lnTo>
                        <a:pt x="260986" y="62586"/>
                      </a:lnTo>
                      <a:lnTo>
                        <a:pt x="243278" y="70260"/>
                      </a:lnTo>
                      <a:cubicBezTo>
                        <a:pt x="237523" y="72768"/>
                        <a:pt x="231915" y="75572"/>
                        <a:pt x="226307" y="78376"/>
                      </a:cubicBezTo>
                      <a:lnTo>
                        <a:pt x="209041" y="86935"/>
                      </a:lnTo>
                      <a:cubicBezTo>
                        <a:pt x="203434" y="89739"/>
                        <a:pt x="197826" y="92838"/>
                        <a:pt x="192218" y="95937"/>
                      </a:cubicBezTo>
                      <a:cubicBezTo>
                        <a:pt x="186611" y="99036"/>
                        <a:pt x="181003" y="101987"/>
                        <a:pt x="175543" y="105234"/>
                      </a:cubicBezTo>
                      <a:lnTo>
                        <a:pt x="159163" y="115121"/>
                      </a:lnTo>
                      <a:lnTo>
                        <a:pt x="142635" y="125451"/>
                      </a:lnTo>
                      <a:cubicBezTo>
                        <a:pt x="137322" y="128845"/>
                        <a:pt x="132010" y="132534"/>
                        <a:pt x="126697" y="136076"/>
                      </a:cubicBezTo>
                      <a:lnTo>
                        <a:pt x="110464" y="147439"/>
                      </a:lnTo>
                      <a:lnTo>
                        <a:pt x="95707" y="158654"/>
                      </a:lnTo>
                      <a:cubicBezTo>
                        <a:pt x="90247" y="162786"/>
                        <a:pt x="84935" y="166918"/>
                        <a:pt x="79475" y="171345"/>
                      </a:cubicBezTo>
                      <a:lnTo>
                        <a:pt x="64718" y="183003"/>
                      </a:lnTo>
                      <a:cubicBezTo>
                        <a:pt x="59258" y="187578"/>
                        <a:pt x="53797" y="192153"/>
                        <a:pt x="48485" y="196875"/>
                      </a:cubicBezTo>
                      <a:lnTo>
                        <a:pt x="35203" y="208976"/>
                      </a:lnTo>
                      <a:cubicBezTo>
                        <a:pt x="32252" y="211780"/>
                        <a:pt x="29153" y="214288"/>
                        <a:pt x="26349" y="217092"/>
                      </a:cubicBezTo>
                      <a:lnTo>
                        <a:pt x="26349" y="217092"/>
                      </a:lnTo>
                      <a:cubicBezTo>
                        <a:pt x="21775" y="221519"/>
                        <a:pt x="17200" y="225651"/>
                        <a:pt x="12773" y="230078"/>
                      </a:cubicBezTo>
                      <a:cubicBezTo>
                        <a:pt x="8346" y="234505"/>
                        <a:pt x="4066" y="238785"/>
                        <a:pt x="-66" y="243360"/>
                      </a:cubicBezTo>
                      <a:lnTo>
                        <a:pt x="61028" y="302388"/>
                      </a:lnTo>
                      <a:lnTo>
                        <a:pt x="72686" y="290435"/>
                      </a:lnTo>
                      <a:cubicBezTo>
                        <a:pt x="77999" y="285122"/>
                        <a:pt x="83459" y="280105"/>
                        <a:pt x="88919" y="274940"/>
                      </a:cubicBezTo>
                      <a:cubicBezTo>
                        <a:pt x="94379" y="269775"/>
                        <a:pt x="100134" y="264462"/>
                        <a:pt x="106037" y="259445"/>
                      </a:cubicBezTo>
                      <a:cubicBezTo>
                        <a:pt x="108841" y="256789"/>
                        <a:pt x="111793" y="254280"/>
                        <a:pt x="114744" y="251771"/>
                      </a:cubicBezTo>
                      <a:cubicBezTo>
                        <a:pt x="120352" y="247049"/>
                        <a:pt x="126107" y="242179"/>
                        <a:pt x="131862" y="237014"/>
                      </a:cubicBezTo>
                      <a:lnTo>
                        <a:pt x="141454" y="229488"/>
                      </a:lnTo>
                      <a:cubicBezTo>
                        <a:pt x="147161" y="225061"/>
                        <a:pt x="152916" y="220781"/>
                        <a:pt x="158720" y="216649"/>
                      </a:cubicBezTo>
                      <a:lnTo>
                        <a:pt x="169197" y="209271"/>
                      </a:lnTo>
                      <a:cubicBezTo>
                        <a:pt x="174953" y="205286"/>
                        <a:pt x="180560" y="201302"/>
                        <a:pt x="186463" y="197465"/>
                      </a:cubicBezTo>
                      <a:lnTo>
                        <a:pt x="197679" y="190382"/>
                      </a:lnTo>
                      <a:lnTo>
                        <a:pt x="214944" y="179757"/>
                      </a:lnTo>
                      <a:lnTo>
                        <a:pt x="227045" y="172968"/>
                      </a:lnTo>
                      <a:lnTo>
                        <a:pt x="244311" y="163524"/>
                      </a:lnTo>
                      <a:lnTo>
                        <a:pt x="257149" y="157031"/>
                      </a:lnTo>
                      <a:lnTo>
                        <a:pt x="274268" y="148767"/>
                      </a:lnTo>
                      <a:cubicBezTo>
                        <a:pt x="278842" y="146553"/>
                        <a:pt x="283565" y="144635"/>
                        <a:pt x="288139" y="142569"/>
                      </a:cubicBezTo>
                      <a:lnTo>
                        <a:pt x="304962" y="135338"/>
                      </a:lnTo>
                      <a:lnTo>
                        <a:pt x="319719" y="129583"/>
                      </a:lnTo>
                      <a:lnTo>
                        <a:pt x="336395" y="123385"/>
                      </a:lnTo>
                      <a:lnTo>
                        <a:pt x="352185" y="118220"/>
                      </a:lnTo>
                      <a:lnTo>
                        <a:pt x="368270" y="113055"/>
                      </a:lnTo>
                      <a:lnTo>
                        <a:pt x="385241" y="108480"/>
                      </a:lnTo>
                      <a:lnTo>
                        <a:pt x="400883" y="104201"/>
                      </a:lnTo>
                      <a:cubicBezTo>
                        <a:pt x="406786" y="102725"/>
                        <a:pt x="412836" y="101544"/>
                        <a:pt x="418887" y="100216"/>
                      </a:cubicBezTo>
                      <a:cubicBezTo>
                        <a:pt x="424937" y="98888"/>
                        <a:pt x="428774" y="97855"/>
                        <a:pt x="433644" y="96970"/>
                      </a:cubicBezTo>
                      <a:cubicBezTo>
                        <a:pt x="438513" y="96084"/>
                        <a:pt x="446777" y="94609"/>
                        <a:pt x="453418" y="93575"/>
                      </a:cubicBezTo>
                      <a:lnTo>
                        <a:pt x="467142" y="91215"/>
                      </a:lnTo>
                      <a:cubicBezTo>
                        <a:pt x="474373" y="90181"/>
                        <a:pt x="481899" y="89444"/>
                        <a:pt x="488983" y="88558"/>
                      </a:cubicBezTo>
                      <a:lnTo>
                        <a:pt x="501083" y="87083"/>
                      </a:lnTo>
                      <a:cubicBezTo>
                        <a:pt x="509495" y="86345"/>
                        <a:pt x="517906" y="85754"/>
                        <a:pt x="526465" y="85312"/>
                      </a:cubicBezTo>
                      <a:lnTo>
                        <a:pt x="535320" y="84574"/>
                      </a:lnTo>
                      <a:cubicBezTo>
                        <a:pt x="546830" y="84574"/>
                        <a:pt x="558488" y="84574"/>
                        <a:pt x="569999" y="84574"/>
                      </a:cubicBezTo>
                      <a:cubicBezTo>
                        <a:pt x="673977" y="84293"/>
                        <a:pt x="776716" y="107182"/>
                        <a:pt x="870747" y="151571"/>
                      </a:cubicBezTo>
                      <a:lnTo>
                        <a:pt x="879749" y="155998"/>
                      </a:lnTo>
                      <a:cubicBezTo>
                        <a:pt x="907566" y="169722"/>
                        <a:pt x="934483" y="185187"/>
                        <a:pt x="960322" y="202335"/>
                      </a:cubicBezTo>
                      <a:lnTo>
                        <a:pt x="964455" y="205286"/>
                      </a:lnTo>
                      <a:cubicBezTo>
                        <a:pt x="982015" y="217240"/>
                        <a:pt x="999281" y="229931"/>
                        <a:pt x="1015809" y="243507"/>
                      </a:cubicBezTo>
                      <a:cubicBezTo>
                        <a:pt x="1032337" y="257084"/>
                        <a:pt x="1050931" y="273907"/>
                        <a:pt x="1067606" y="290582"/>
                      </a:cubicBezTo>
                      <a:lnTo>
                        <a:pt x="1079264" y="302535"/>
                      </a:lnTo>
                      <a:lnTo>
                        <a:pt x="1140359" y="243507"/>
                      </a:lnTo>
                      <a:cubicBezTo>
                        <a:pt x="1136669" y="240261"/>
                        <a:pt x="1132242" y="235834"/>
                        <a:pt x="1127372" y="231554"/>
                      </a:cubicBezTo>
                      <a:close/>
                    </a:path>
                  </a:pathLst>
                </a:custGeom>
                <a:solidFill>
                  <a:schemeClr val="accent3">
                    <a:lumMod val="50000"/>
                  </a:schemeClr>
                </a:solidFill>
                <a:ln w="14757"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E09623C4-4A23-4EA8-AA7E-88934DF14952}"/>
                    </a:ext>
                  </a:extLst>
                </p:cNvPr>
                <p:cNvSpPr/>
                <p:nvPr/>
              </p:nvSpPr>
              <p:spPr>
                <a:xfrm>
                  <a:off x="4663091" y="3781840"/>
                  <a:ext cx="1088774" cy="372172"/>
                </a:xfrm>
                <a:custGeom>
                  <a:avLst/>
                  <a:gdLst>
                    <a:gd name="connsiteX0" fmla="*/ 58372 w 1088774"/>
                    <a:gd name="connsiteY0" fmla="*/ -132 h 372172"/>
                    <a:gd name="connsiteX1" fmla="*/ 1029681 w 1088774"/>
                    <a:gd name="connsiteY1" fmla="*/ -132 h 372172"/>
                    <a:gd name="connsiteX2" fmla="*/ 1088709 w 1088774"/>
                    <a:gd name="connsiteY2" fmla="*/ 61258 h 372172"/>
                    <a:gd name="connsiteX3" fmla="*/ 651310 w 1088774"/>
                    <a:gd name="connsiteY3" fmla="*/ 272284 h 372172"/>
                    <a:gd name="connsiteX4" fmla="*/ 544026 w 1088774"/>
                    <a:gd name="connsiteY4" fmla="*/ 372041 h 372172"/>
                    <a:gd name="connsiteX5" fmla="*/ 436743 w 1088774"/>
                    <a:gd name="connsiteY5" fmla="*/ 272284 h 372172"/>
                    <a:gd name="connsiteX6" fmla="*/ -66 w 1088774"/>
                    <a:gd name="connsiteY6" fmla="*/ 61700 h 37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8774" h="372172">
                      <a:moveTo>
                        <a:pt x="58372" y="-132"/>
                      </a:moveTo>
                      <a:cubicBezTo>
                        <a:pt x="330123" y="259401"/>
                        <a:pt x="757930" y="259401"/>
                        <a:pt x="1029681" y="-132"/>
                      </a:cubicBezTo>
                      <a:lnTo>
                        <a:pt x="1088709" y="61258"/>
                      </a:lnTo>
                      <a:cubicBezTo>
                        <a:pt x="968882" y="176068"/>
                        <a:pt x="815748" y="249941"/>
                        <a:pt x="651310" y="272284"/>
                      </a:cubicBezTo>
                      <a:lnTo>
                        <a:pt x="544026" y="372041"/>
                      </a:lnTo>
                      <a:lnTo>
                        <a:pt x="436743" y="272284"/>
                      </a:lnTo>
                      <a:cubicBezTo>
                        <a:pt x="272556" y="249986"/>
                        <a:pt x="119643" y="176259"/>
                        <a:pt x="-66" y="61700"/>
                      </a:cubicBezTo>
                      <a:close/>
                    </a:path>
                  </a:pathLst>
                </a:custGeom>
                <a:solidFill>
                  <a:schemeClr val="accent3">
                    <a:lumMod val="50000"/>
                  </a:schemeClr>
                </a:soli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8" name="Freeform: Shape 17">
                  <a:extLst>
                    <a:ext uri="{FF2B5EF4-FFF2-40B4-BE49-F238E27FC236}">
                      <a16:creationId xmlns:a16="http://schemas.microsoft.com/office/drawing/2014/main" id="{4AF8B3AF-6C25-8E32-C35E-BC6CF4E3CD1E}"/>
                    </a:ext>
                  </a:extLst>
                </p:cNvPr>
                <p:cNvSpPr/>
                <p:nvPr/>
              </p:nvSpPr>
              <p:spPr>
                <a:xfrm>
                  <a:off x="4636823" y="2484534"/>
                  <a:ext cx="1140719" cy="303271"/>
                </a:xfrm>
                <a:custGeom>
                  <a:avLst/>
                  <a:gdLst>
                    <a:gd name="connsiteX0" fmla="*/ 12920 w 1140719"/>
                    <a:gd name="connsiteY0" fmla="*/ 230831 h 303271"/>
                    <a:gd name="connsiteX1" fmla="*/ 1127358 w 1140719"/>
                    <a:gd name="connsiteY1" fmla="*/ 230521 h 303271"/>
                    <a:gd name="connsiteX2" fmla="*/ 1127668 w 1140719"/>
                    <a:gd name="connsiteY2" fmla="*/ 230831 h 303271"/>
                    <a:gd name="connsiteX3" fmla="*/ 1140654 w 1140719"/>
                    <a:gd name="connsiteY3" fmla="*/ 244112 h 303271"/>
                    <a:gd name="connsiteX4" fmla="*/ 1079412 w 1140719"/>
                    <a:gd name="connsiteY4" fmla="*/ 303140 h 303271"/>
                    <a:gd name="connsiteX5" fmla="*/ 1067754 w 1140719"/>
                    <a:gd name="connsiteY5" fmla="*/ 291187 h 303271"/>
                    <a:gd name="connsiteX6" fmla="*/ 72687 w 1140719"/>
                    <a:gd name="connsiteY6" fmla="*/ 291187 h 303271"/>
                    <a:gd name="connsiteX7" fmla="*/ 61176 w 1140719"/>
                    <a:gd name="connsiteY7" fmla="*/ 303140 h 303271"/>
                    <a:gd name="connsiteX8" fmla="*/ -66 w 1140719"/>
                    <a:gd name="connsiteY8" fmla="*/ 244112 h 303271"/>
                    <a:gd name="connsiteX9" fmla="*/ 12920 w 1140719"/>
                    <a:gd name="connsiteY9" fmla="*/ 230831 h 30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0719" h="303271">
                      <a:moveTo>
                        <a:pt x="12920" y="230831"/>
                      </a:moveTo>
                      <a:cubicBezTo>
                        <a:pt x="320575" y="-77001"/>
                        <a:pt x="819526" y="-77134"/>
                        <a:pt x="1127358" y="230521"/>
                      </a:cubicBezTo>
                      <a:cubicBezTo>
                        <a:pt x="1127461" y="230624"/>
                        <a:pt x="1127564" y="230728"/>
                        <a:pt x="1127668" y="230831"/>
                      </a:cubicBezTo>
                      <a:cubicBezTo>
                        <a:pt x="1132095" y="235111"/>
                        <a:pt x="1136374" y="239538"/>
                        <a:pt x="1140654" y="244112"/>
                      </a:cubicBezTo>
                      <a:lnTo>
                        <a:pt x="1079412" y="303140"/>
                      </a:lnTo>
                      <a:cubicBezTo>
                        <a:pt x="1075723" y="299156"/>
                        <a:pt x="1071738" y="295172"/>
                        <a:pt x="1067754" y="291187"/>
                      </a:cubicBezTo>
                      <a:cubicBezTo>
                        <a:pt x="792933" y="16485"/>
                        <a:pt x="347507" y="16485"/>
                        <a:pt x="72687" y="291187"/>
                      </a:cubicBezTo>
                      <a:cubicBezTo>
                        <a:pt x="68746" y="295127"/>
                        <a:pt x="64910" y="299112"/>
                        <a:pt x="61176" y="303140"/>
                      </a:cubicBezTo>
                      <a:lnTo>
                        <a:pt x="-66" y="244112"/>
                      </a:lnTo>
                      <a:cubicBezTo>
                        <a:pt x="4214" y="239538"/>
                        <a:pt x="8493" y="235111"/>
                        <a:pt x="12920" y="230831"/>
                      </a:cubicBezTo>
                      <a:close/>
                    </a:path>
                  </a:pathLst>
                </a:custGeom>
                <a:solidFill>
                  <a:schemeClr val="accent3">
                    <a:lumMod val="50000"/>
                  </a:schemeClr>
                </a:soli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9" name="Freeform: Shape 18">
                  <a:extLst>
                    <a:ext uri="{FF2B5EF4-FFF2-40B4-BE49-F238E27FC236}">
                      <a16:creationId xmlns:a16="http://schemas.microsoft.com/office/drawing/2014/main" id="{B3C4AACA-8BD7-1AA6-7834-56A30646F6D9}"/>
                    </a:ext>
                  </a:extLst>
                </p:cNvPr>
                <p:cNvSpPr/>
                <p:nvPr/>
              </p:nvSpPr>
              <p:spPr>
                <a:xfrm>
                  <a:off x="7573032" y="2753274"/>
                  <a:ext cx="611384" cy="465437"/>
                </a:xfrm>
                <a:custGeom>
                  <a:avLst/>
                  <a:gdLst>
                    <a:gd name="connsiteX0" fmla="*/ 305257 w 611384"/>
                    <a:gd name="connsiteY0" fmla="*/ 465306 h 465437"/>
                    <a:gd name="connsiteX1" fmla="*/ 172444 w 611384"/>
                    <a:gd name="connsiteY1" fmla="*/ 347249 h 465437"/>
                    <a:gd name="connsiteX2" fmla="*/ -66 w 611384"/>
                    <a:gd name="connsiteY2" fmla="*/ 7837 h 465437"/>
                    <a:gd name="connsiteX3" fmla="*/ 8936 w 611384"/>
                    <a:gd name="connsiteY3" fmla="*/ -132 h 465437"/>
                    <a:gd name="connsiteX4" fmla="*/ 184102 w 611384"/>
                    <a:gd name="connsiteY4" fmla="*/ 344298 h 465437"/>
                    <a:gd name="connsiteX5" fmla="*/ 319690 w 611384"/>
                    <a:gd name="connsiteY5" fmla="*/ 451759 h 465437"/>
                    <a:gd name="connsiteX6" fmla="*/ 427151 w 611384"/>
                    <a:gd name="connsiteY6" fmla="*/ 344298 h 465437"/>
                    <a:gd name="connsiteX7" fmla="*/ 602317 w 611384"/>
                    <a:gd name="connsiteY7" fmla="*/ -132 h 465437"/>
                    <a:gd name="connsiteX8" fmla="*/ 611318 w 611384"/>
                    <a:gd name="connsiteY8" fmla="*/ 7837 h 465437"/>
                    <a:gd name="connsiteX9" fmla="*/ 438808 w 611384"/>
                    <a:gd name="connsiteY9" fmla="*/ 347249 h 465437"/>
                    <a:gd name="connsiteX10" fmla="*/ 305257 w 611384"/>
                    <a:gd name="connsiteY10" fmla="*/ 465306 h 46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384" h="465437">
                      <a:moveTo>
                        <a:pt x="305257" y="465306"/>
                      </a:moveTo>
                      <a:cubicBezTo>
                        <a:pt x="239928" y="459255"/>
                        <a:pt x="186109" y="411428"/>
                        <a:pt x="172444" y="347249"/>
                      </a:cubicBezTo>
                      <a:cubicBezTo>
                        <a:pt x="143993" y="221549"/>
                        <a:pt x="84713" y="104909"/>
                        <a:pt x="-66" y="7837"/>
                      </a:cubicBezTo>
                      <a:lnTo>
                        <a:pt x="8936" y="-132"/>
                      </a:lnTo>
                      <a:cubicBezTo>
                        <a:pt x="95029" y="98342"/>
                        <a:pt x="155237" y="216723"/>
                        <a:pt x="184102" y="344298"/>
                      </a:cubicBezTo>
                      <a:cubicBezTo>
                        <a:pt x="191879" y="411413"/>
                        <a:pt x="252575" y="459521"/>
                        <a:pt x="319690" y="451759"/>
                      </a:cubicBezTo>
                      <a:cubicBezTo>
                        <a:pt x="376121" y="445221"/>
                        <a:pt x="420613" y="400714"/>
                        <a:pt x="427151" y="344298"/>
                      </a:cubicBezTo>
                      <a:cubicBezTo>
                        <a:pt x="456075" y="216738"/>
                        <a:pt x="516269" y="98372"/>
                        <a:pt x="602317" y="-132"/>
                      </a:cubicBezTo>
                      <a:lnTo>
                        <a:pt x="611318" y="7837"/>
                      </a:lnTo>
                      <a:cubicBezTo>
                        <a:pt x="526539" y="104909"/>
                        <a:pt x="467261" y="221549"/>
                        <a:pt x="438808" y="347249"/>
                      </a:cubicBezTo>
                      <a:cubicBezTo>
                        <a:pt x="425100" y="411693"/>
                        <a:pt x="370897" y="459610"/>
                        <a:pt x="305257" y="465306"/>
                      </a:cubicBezTo>
                      <a:close/>
                    </a:path>
                  </a:pathLst>
                </a:custGeom>
                <a:gradFill>
                  <a:gsLst>
                    <a:gs pos="0">
                      <a:schemeClr val="accent2">
                        <a:lumMod val="75000"/>
                      </a:schemeClr>
                    </a:gs>
                    <a:gs pos="50000">
                      <a:schemeClr val="accent3"/>
                    </a:gs>
                    <a:gs pos="100000">
                      <a:schemeClr val="accent3">
                        <a:lumMod val="75000"/>
                      </a:schemeClr>
                    </a:gs>
                  </a:gsLst>
                  <a:lin ang="0" scaled="1"/>
                </a:gra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20" name="Freeform: Shape 19">
                  <a:extLst>
                    <a:ext uri="{FF2B5EF4-FFF2-40B4-BE49-F238E27FC236}">
                      <a16:creationId xmlns:a16="http://schemas.microsoft.com/office/drawing/2014/main" id="{E9BD77A5-C984-1A50-BFEF-59B4C2A5F227}"/>
                    </a:ext>
                  </a:extLst>
                </p:cNvPr>
                <p:cNvSpPr/>
                <p:nvPr/>
              </p:nvSpPr>
              <p:spPr>
                <a:xfrm>
                  <a:off x="7547797" y="3328279"/>
                  <a:ext cx="660820" cy="490601"/>
                </a:xfrm>
                <a:custGeom>
                  <a:avLst/>
                  <a:gdLst>
                    <a:gd name="connsiteX0" fmla="*/ 197383 w 660820"/>
                    <a:gd name="connsiteY0" fmla="*/ 115198 h 490601"/>
                    <a:gd name="connsiteX1" fmla="*/ 349027 w 660820"/>
                    <a:gd name="connsiteY1" fmla="*/ 1215 h 490601"/>
                    <a:gd name="connsiteX2" fmla="*/ 463010 w 660820"/>
                    <a:gd name="connsiteY2" fmla="*/ 115198 h 490601"/>
                    <a:gd name="connsiteX3" fmla="*/ 660755 w 660820"/>
                    <a:gd name="connsiteY3" fmla="*/ 482058 h 490601"/>
                    <a:gd name="connsiteX4" fmla="*/ 652048 w 660820"/>
                    <a:gd name="connsiteY4" fmla="*/ 490470 h 490601"/>
                    <a:gd name="connsiteX5" fmla="*/ 451648 w 660820"/>
                    <a:gd name="connsiteY5" fmla="*/ 117854 h 490601"/>
                    <a:gd name="connsiteX6" fmla="*/ 315661 w 660820"/>
                    <a:gd name="connsiteY6" fmla="*/ 11235 h 490601"/>
                    <a:gd name="connsiteX7" fmla="*/ 209042 w 660820"/>
                    <a:gd name="connsiteY7" fmla="*/ 117854 h 490601"/>
                    <a:gd name="connsiteX8" fmla="*/ 8493 w 660820"/>
                    <a:gd name="connsiteY8" fmla="*/ 490470 h 490601"/>
                    <a:gd name="connsiteX9" fmla="*/ -66 w 660820"/>
                    <a:gd name="connsiteY9" fmla="*/ 482058 h 490601"/>
                    <a:gd name="connsiteX10" fmla="*/ 197383 w 660820"/>
                    <a:gd name="connsiteY10" fmla="*/ 115198 h 49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0820" h="490601">
                      <a:moveTo>
                        <a:pt x="197383" y="115198"/>
                      </a:moveTo>
                      <a:cubicBezTo>
                        <a:pt x="207787" y="41841"/>
                        <a:pt x="275670" y="-9189"/>
                        <a:pt x="349027" y="1215"/>
                      </a:cubicBezTo>
                      <a:cubicBezTo>
                        <a:pt x="408159" y="9597"/>
                        <a:pt x="454628" y="56067"/>
                        <a:pt x="463010" y="115198"/>
                      </a:cubicBezTo>
                      <a:cubicBezTo>
                        <a:pt x="494207" y="253250"/>
                        <a:pt x="562591" y="380117"/>
                        <a:pt x="660755" y="482058"/>
                      </a:cubicBezTo>
                      <a:lnTo>
                        <a:pt x="652048" y="490470"/>
                      </a:lnTo>
                      <a:cubicBezTo>
                        <a:pt x="552541" y="386846"/>
                        <a:pt x="483257" y="258002"/>
                        <a:pt x="451648" y="117854"/>
                      </a:cubicBezTo>
                      <a:cubicBezTo>
                        <a:pt x="443532" y="50857"/>
                        <a:pt x="382659" y="3118"/>
                        <a:pt x="315661" y="11235"/>
                      </a:cubicBezTo>
                      <a:cubicBezTo>
                        <a:pt x="259821" y="17993"/>
                        <a:pt x="215801" y="62014"/>
                        <a:pt x="209042" y="117854"/>
                      </a:cubicBezTo>
                      <a:cubicBezTo>
                        <a:pt x="177374" y="258002"/>
                        <a:pt x="108030" y="386846"/>
                        <a:pt x="8493" y="490470"/>
                      </a:cubicBezTo>
                      <a:lnTo>
                        <a:pt x="-66" y="482058"/>
                      </a:lnTo>
                      <a:cubicBezTo>
                        <a:pt x="98010" y="380087"/>
                        <a:pt x="166290" y="253221"/>
                        <a:pt x="197383" y="115198"/>
                      </a:cubicBezTo>
                      <a:close/>
                    </a:path>
                  </a:pathLst>
                </a:custGeom>
                <a:gradFill>
                  <a:gsLst>
                    <a:gs pos="0">
                      <a:schemeClr val="accent2">
                        <a:lumMod val="75000"/>
                      </a:schemeClr>
                    </a:gs>
                    <a:gs pos="50000">
                      <a:schemeClr val="accent3"/>
                    </a:gs>
                    <a:gs pos="100000">
                      <a:schemeClr val="accent3">
                        <a:lumMod val="75000"/>
                      </a:schemeClr>
                    </a:gs>
                  </a:gsLst>
                  <a:lin ang="0" scaled="1"/>
                </a:gra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21" name="Freeform: Shape 20">
                  <a:extLst>
                    <a:ext uri="{FF2B5EF4-FFF2-40B4-BE49-F238E27FC236}">
                      <a16:creationId xmlns:a16="http://schemas.microsoft.com/office/drawing/2014/main" id="{E0F1F79E-F871-AA17-020C-0817F30CF82E}"/>
                    </a:ext>
                  </a:extLst>
                </p:cNvPr>
                <p:cNvSpPr/>
                <p:nvPr/>
              </p:nvSpPr>
              <p:spPr>
                <a:xfrm>
                  <a:off x="8223965" y="3781840"/>
                  <a:ext cx="1088775" cy="372172"/>
                </a:xfrm>
                <a:custGeom>
                  <a:avLst/>
                  <a:gdLst>
                    <a:gd name="connsiteX0" fmla="*/ 1030271 w 1088775"/>
                    <a:gd name="connsiteY0" fmla="*/ -132 h 372172"/>
                    <a:gd name="connsiteX1" fmla="*/ 58962 w 1088775"/>
                    <a:gd name="connsiteY1" fmla="*/ -132 h 372172"/>
                    <a:gd name="connsiteX2" fmla="*/ -66 w 1088775"/>
                    <a:gd name="connsiteY2" fmla="*/ 61258 h 372172"/>
                    <a:gd name="connsiteX3" fmla="*/ 437333 w 1088775"/>
                    <a:gd name="connsiteY3" fmla="*/ 272284 h 372172"/>
                    <a:gd name="connsiteX4" fmla="*/ 544617 w 1088775"/>
                    <a:gd name="connsiteY4" fmla="*/ 372041 h 372172"/>
                    <a:gd name="connsiteX5" fmla="*/ 651900 w 1088775"/>
                    <a:gd name="connsiteY5" fmla="*/ 272284 h 372172"/>
                    <a:gd name="connsiteX6" fmla="*/ 1088709 w 1088775"/>
                    <a:gd name="connsiteY6" fmla="*/ 61700 h 37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8775" h="372172">
                      <a:moveTo>
                        <a:pt x="1030271" y="-132"/>
                      </a:moveTo>
                      <a:cubicBezTo>
                        <a:pt x="758520" y="259401"/>
                        <a:pt x="330714" y="259401"/>
                        <a:pt x="58962" y="-132"/>
                      </a:cubicBezTo>
                      <a:lnTo>
                        <a:pt x="-66" y="61258"/>
                      </a:lnTo>
                      <a:cubicBezTo>
                        <a:pt x="119777" y="176038"/>
                        <a:pt x="272895" y="249912"/>
                        <a:pt x="437333" y="272284"/>
                      </a:cubicBezTo>
                      <a:lnTo>
                        <a:pt x="544617" y="372041"/>
                      </a:lnTo>
                      <a:lnTo>
                        <a:pt x="651900" y="272284"/>
                      </a:lnTo>
                      <a:cubicBezTo>
                        <a:pt x="816088" y="249986"/>
                        <a:pt x="969000" y="176259"/>
                        <a:pt x="1088709" y="61700"/>
                      </a:cubicBezTo>
                      <a:close/>
                    </a:path>
                  </a:pathLst>
                </a:custGeom>
                <a:solidFill>
                  <a:schemeClr val="accent3">
                    <a:lumMod val="50000"/>
                  </a:schemeClr>
                </a:solidFill>
                <a:ln w="14757"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3C96EF7E-DADD-BBB8-5BD1-1ECEED58963E}"/>
                    </a:ext>
                  </a:extLst>
                </p:cNvPr>
                <p:cNvSpPr/>
                <p:nvPr/>
              </p:nvSpPr>
              <p:spPr>
                <a:xfrm>
                  <a:off x="8198288" y="2484534"/>
                  <a:ext cx="1140719" cy="303271"/>
                </a:xfrm>
                <a:custGeom>
                  <a:avLst/>
                  <a:gdLst>
                    <a:gd name="connsiteX0" fmla="*/ 1127667 w 1140719"/>
                    <a:gd name="connsiteY0" fmla="*/ 230831 h 303271"/>
                    <a:gd name="connsiteX1" fmla="*/ 13230 w 1140719"/>
                    <a:gd name="connsiteY1" fmla="*/ 230521 h 303271"/>
                    <a:gd name="connsiteX2" fmla="*/ 12920 w 1140719"/>
                    <a:gd name="connsiteY2" fmla="*/ 230831 h 303271"/>
                    <a:gd name="connsiteX3" fmla="*/ -66 w 1140719"/>
                    <a:gd name="connsiteY3" fmla="*/ 244112 h 303271"/>
                    <a:gd name="connsiteX4" fmla="*/ 61176 w 1140719"/>
                    <a:gd name="connsiteY4" fmla="*/ 303140 h 303271"/>
                    <a:gd name="connsiteX5" fmla="*/ 72834 w 1140719"/>
                    <a:gd name="connsiteY5" fmla="*/ 291187 h 303271"/>
                    <a:gd name="connsiteX6" fmla="*/ 1067901 w 1140719"/>
                    <a:gd name="connsiteY6" fmla="*/ 291187 h 303271"/>
                    <a:gd name="connsiteX7" fmla="*/ 1079412 w 1140719"/>
                    <a:gd name="connsiteY7" fmla="*/ 303140 h 303271"/>
                    <a:gd name="connsiteX8" fmla="*/ 1140653 w 1140719"/>
                    <a:gd name="connsiteY8" fmla="*/ 244112 h 303271"/>
                    <a:gd name="connsiteX9" fmla="*/ 1127667 w 1140719"/>
                    <a:gd name="connsiteY9" fmla="*/ 230831 h 30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0719" h="303271">
                      <a:moveTo>
                        <a:pt x="1127667" y="230831"/>
                      </a:moveTo>
                      <a:cubicBezTo>
                        <a:pt x="820013" y="-77001"/>
                        <a:pt x="321062" y="-77134"/>
                        <a:pt x="13230" y="230521"/>
                      </a:cubicBezTo>
                      <a:cubicBezTo>
                        <a:pt x="13127" y="230624"/>
                        <a:pt x="13024" y="230728"/>
                        <a:pt x="12920" y="230831"/>
                      </a:cubicBezTo>
                      <a:cubicBezTo>
                        <a:pt x="8641" y="235111"/>
                        <a:pt x="4214" y="239538"/>
                        <a:pt x="-66" y="244112"/>
                      </a:cubicBezTo>
                      <a:lnTo>
                        <a:pt x="61176" y="303140"/>
                      </a:lnTo>
                      <a:lnTo>
                        <a:pt x="72834" y="291187"/>
                      </a:lnTo>
                      <a:cubicBezTo>
                        <a:pt x="347640" y="16485"/>
                        <a:pt x="793081" y="16485"/>
                        <a:pt x="1067901" y="291187"/>
                      </a:cubicBezTo>
                      <a:cubicBezTo>
                        <a:pt x="1071930" y="295127"/>
                        <a:pt x="1075767" y="299112"/>
                        <a:pt x="1079412" y="303140"/>
                      </a:cubicBezTo>
                      <a:lnTo>
                        <a:pt x="1140653" y="244112"/>
                      </a:lnTo>
                      <a:cubicBezTo>
                        <a:pt x="1136522" y="239538"/>
                        <a:pt x="1131800" y="235111"/>
                        <a:pt x="1127667" y="230831"/>
                      </a:cubicBezTo>
                      <a:close/>
                    </a:path>
                  </a:pathLst>
                </a:custGeom>
                <a:solidFill>
                  <a:schemeClr val="accent3">
                    <a:lumMod val="50000"/>
                  </a:schemeClr>
                </a:solidFill>
                <a:ln w="14757"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8E93036C-0641-1EDA-50BC-76794ABE03ED}"/>
                    </a:ext>
                  </a:extLst>
                </p:cNvPr>
                <p:cNvSpPr/>
                <p:nvPr/>
              </p:nvSpPr>
              <p:spPr>
                <a:xfrm>
                  <a:off x="6443233" y="3781840"/>
                  <a:ext cx="1088627" cy="372172"/>
                </a:xfrm>
                <a:custGeom>
                  <a:avLst/>
                  <a:gdLst>
                    <a:gd name="connsiteX0" fmla="*/ 1030271 w 1088627"/>
                    <a:gd name="connsiteY0" fmla="*/ -132 h 372172"/>
                    <a:gd name="connsiteX1" fmla="*/ 58962 w 1088627"/>
                    <a:gd name="connsiteY1" fmla="*/ -132 h 372172"/>
                    <a:gd name="connsiteX2" fmla="*/ -66 w 1088627"/>
                    <a:gd name="connsiteY2" fmla="*/ 61258 h 372172"/>
                    <a:gd name="connsiteX3" fmla="*/ 437185 w 1088627"/>
                    <a:gd name="connsiteY3" fmla="*/ 272284 h 372172"/>
                    <a:gd name="connsiteX4" fmla="*/ 544469 w 1088627"/>
                    <a:gd name="connsiteY4" fmla="*/ 372041 h 372172"/>
                    <a:gd name="connsiteX5" fmla="*/ 651753 w 1088627"/>
                    <a:gd name="connsiteY5" fmla="*/ 272284 h 372172"/>
                    <a:gd name="connsiteX6" fmla="*/ 1088562 w 1088627"/>
                    <a:gd name="connsiteY6" fmla="*/ 61700 h 37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8627" h="372172">
                      <a:moveTo>
                        <a:pt x="1030271" y="-132"/>
                      </a:moveTo>
                      <a:cubicBezTo>
                        <a:pt x="758520" y="259401"/>
                        <a:pt x="330713" y="259401"/>
                        <a:pt x="58962" y="-132"/>
                      </a:cubicBezTo>
                      <a:lnTo>
                        <a:pt x="-66" y="61258"/>
                      </a:lnTo>
                      <a:cubicBezTo>
                        <a:pt x="119717" y="176038"/>
                        <a:pt x="272792" y="249912"/>
                        <a:pt x="437185" y="272284"/>
                      </a:cubicBezTo>
                      <a:lnTo>
                        <a:pt x="544469" y="372041"/>
                      </a:lnTo>
                      <a:lnTo>
                        <a:pt x="651753" y="272284"/>
                      </a:lnTo>
                      <a:cubicBezTo>
                        <a:pt x="815939" y="249986"/>
                        <a:pt x="968852" y="176259"/>
                        <a:pt x="1088562" y="61700"/>
                      </a:cubicBezTo>
                      <a:close/>
                    </a:path>
                  </a:pathLst>
                </a:custGeom>
                <a:solidFill>
                  <a:schemeClr val="accent2">
                    <a:lumMod val="50000"/>
                  </a:schemeClr>
                </a:solidFill>
                <a:ln w="14757"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FCB5E95F-B966-E4AB-109A-09674AF2AE6C}"/>
                    </a:ext>
                  </a:extLst>
                </p:cNvPr>
                <p:cNvSpPr/>
                <p:nvPr/>
              </p:nvSpPr>
              <p:spPr>
                <a:xfrm>
                  <a:off x="6417556" y="2484534"/>
                  <a:ext cx="1140719" cy="303271"/>
                </a:xfrm>
                <a:custGeom>
                  <a:avLst/>
                  <a:gdLst>
                    <a:gd name="connsiteX0" fmla="*/ 1127667 w 1140719"/>
                    <a:gd name="connsiteY0" fmla="*/ 230831 h 303271"/>
                    <a:gd name="connsiteX1" fmla="*/ 13230 w 1140719"/>
                    <a:gd name="connsiteY1" fmla="*/ 230521 h 303271"/>
                    <a:gd name="connsiteX2" fmla="*/ 12920 w 1140719"/>
                    <a:gd name="connsiteY2" fmla="*/ 230831 h 303271"/>
                    <a:gd name="connsiteX3" fmla="*/ -66 w 1140719"/>
                    <a:gd name="connsiteY3" fmla="*/ 244112 h 303271"/>
                    <a:gd name="connsiteX4" fmla="*/ 61176 w 1140719"/>
                    <a:gd name="connsiteY4" fmla="*/ 303140 h 303271"/>
                    <a:gd name="connsiteX5" fmla="*/ 72834 w 1140719"/>
                    <a:gd name="connsiteY5" fmla="*/ 291187 h 303271"/>
                    <a:gd name="connsiteX6" fmla="*/ 1067901 w 1140719"/>
                    <a:gd name="connsiteY6" fmla="*/ 291187 h 303271"/>
                    <a:gd name="connsiteX7" fmla="*/ 1079412 w 1140719"/>
                    <a:gd name="connsiteY7" fmla="*/ 303140 h 303271"/>
                    <a:gd name="connsiteX8" fmla="*/ 1140653 w 1140719"/>
                    <a:gd name="connsiteY8" fmla="*/ 244112 h 303271"/>
                    <a:gd name="connsiteX9" fmla="*/ 1127667 w 1140719"/>
                    <a:gd name="connsiteY9" fmla="*/ 230831 h 30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0719" h="303271">
                      <a:moveTo>
                        <a:pt x="1127667" y="230831"/>
                      </a:moveTo>
                      <a:cubicBezTo>
                        <a:pt x="820012" y="-77001"/>
                        <a:pt x="321062" y="-77134"/>
                        <a:pt x="13230" y="230521"/>
                      </a:cubicBezTo>
                      <a:cubicBezTo>
                        <a:pt x="13127" y="230624"/>
                        <a:pt x="13024" y="230728"/>
                        <a:pt x="12920" y="230831"/>
                      </a:cubicBezTo>
                      <a:cubicBezTo>
                        <a:pt x="8493" y="235111"/>
                        <a:pt x="4214" y="239538"/>
                        <a:pt x="-66" y="244112"/>
                      </a:cubicBezTo>
                      <a:lnTo>
                        <a:pt x="61176" y="303140"/>
                      </a:lnTo>
                      <a:cubicBezTo>
                        <a:pt x="64865" y="299156"/>
                        <a:pt x="68849" y="295172"/>
                        <a:pt x="72834" y="291187"/>
                      </a:cubicBezTo>
                      <a:cubicBezTo>
                        <a:pt x="347654" y="16485"/>
                        <a:pt x="793095" y="16485"/>
                        <a:pt x="1067901" y="291187"/>
                      </a:cubicBezTo>
                      <a:cubicBezTo>
                        <a:pt x="1071842" y="295127"/>
                        <a:pt x="1075678" y="299112"/>
                        <a:pt x="1079412" y="303140"/>
                      </a:cubicBezTo>
                      <a:lnTo>
                        <a:pt x="1140653" y="244112"/>
                      </a:lnTo>
                      <a:cubicBezTo>
                        <a:pt x="1136374" y="239538"/>
                        <a:pt x="1132094" y="235111"/>
                        <a:pt x="1127667" y="230831"/>
                      </a:cubicBezTo>
                      <a:close/>
                    </a:path>
                  </a:pathLst>
                </a:custGeom>
                <a:solidFill>
                  <a:schemeClr val="accent2">
                    <a:lumMod val="50000"/>
                  </a:schemeClr>
                </a:solidFill>
                <a:ln w="14757" cap="flat">
                  <a:noFill/>
                  <a:prstDash val="solid"/>
                  <a:miter/>
                </a:ln>
              </p:spPr>
              <p:txBody>
                <a:bodyPr rtlCol="0" anchor="ctr"/>
                <a:lstStyle/>
                <a:p>
                  <a:endParaRPr lang="en-IN"/>
                </a:p>
              </p:txBody>
            </p:sp>
            <p:sp>
              <p:nvSpPr>
                <p:cNvPr id="25" name="Freeform: Shape 24">
                  <a:extLst>
                    <a:ext uri="{FF2B5EF4-FFF2-40B4-BE49-F238E27FC236}">
                      <a16:creationId xmlns:a16="http://schemas.microsoft.com/office/drawing/2014/main" id="{608CA1A6-4F85-BB58-401D-208582CFF7AF}"/>
                    </a:ext>
                  </a:extLst>
                </p:cNvPr>
                <p:cNvSpPr/>
                <p:nvPr/>
              </p:nvSpPr>
              <p:spPr>
                <a:xfrm>
                  <a:off x="857230" y="2754012"/>
                  <a:ext cx="203666" cy="1037567"/>
                </a:xfrm>
                <a:custGeom>
                  <a:avLst/>
                  <a:gdLst>
                    <a:gd name="connsiteX0" fmla="*/ 203601 w 203666"/>
                    <a:gd name="connsiteY0" fmla="*/ 7837 h 1037567"/>
                    <a:gd name="connsiteX1" fmla="*/ 194599 w 203666"/>
                    <a:gd name="connsiteY1" fmla="*/ -132 h 1037567"/>
                    <a:gd name="connsiteX2" fmla="*/ 194599 w 203666"/>
                    <a:gd name="connsiteY2" fmla="*/ 1037436 h 1037567"/>
                    <a:gd name="connsiteX3" fmla="*/ 203601 w 203666"/>
                    <a:gd name="connsiteY3" fmla="*/ 1029468 h 1037567"/>
                    <a:gd name="connsiteX4" fmla="*/ 203601 w 203666"/>
                    <a:gd name="connsiteY4" fmla="*/ 7837 h 1037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66" h="1037567">
                      <a:moveTo>
                        <a:pt x="203601" y="7837"/>
                      </a:moveTo>
                      <a:lnTo>
                        <a:pt x="194599" y="-132"/>
                      </a:lnTo>
                      <a:cubicBezTo>
                        <a:pt x="-64954" y="297031"/>
                        <a:pt x="-64954" y="740274"/>
                        <a:pt x="194599" y="1037436"/>
                      </a:cubicBezTo>
                      <a:lnTo>
                        <a:pt x="203601" y="1029468"/>
                      </a:lnTo>
                      <a:cubicBezTo>
                        <a:pt x="-51959" y="736865"/>
                        <a:pt x="-51959" y="300440"/>
                        <a:pt x="203601" y="7837"/>
                      </a:cubicBezTo>
                      <a:close/>
                    </a:path>
                  </a:pathLst>
                </a:custGeom>
                <a:solidFill>
                  <a:schemeClr val="accent3">
                    <a:lumMod val="50000"/>
                  </a:schemeClr>
                </a:solidFill>
                <a:ln w="14757" cap="flat">
                  <a:noFill/>
                  <a:prstDash val="solid"/>
                  <a:miter/>
                </a:ln>
              </p:spPr>
              <p:txBody>
                <a:bodyPr rtlCol="0" anchor="ctr"/>
                <a:lstStyle/>
                <a:p>
                  <a:endParaRPr lang="en-IN"/>
                </a:p>
              </p:txBody>
            </p:sp>
            <p:sp>
              <p:nvSpPr>
                <p:cNvPr id="26" name="Freeform: Shape 25">
                  <a:extLst>
                    <a:ext uri="{FF2B5EF4-FFF2-40B4-BE49-F238E27FC236}">
                      <a16:creationId xmlns:a16="http://schemas.microsoft.com/office/drawing/2014/main" id="{9EB8C84B-9CEC-27AF-5B68-F727F74EBF68}"/>
                    </a:ext>
                  </a:extLst>
                </p:cNvPr>
                <p:cNvSpPr/>
                <p:nvPr/>
              </p:nvSpPr>
              <p:spPr>
                <a:xfrm rot="18900000">
                  <a:off x="996995" y="2624158"/>
                  <a:ext cx="1297439" cy="1297439"/>
                </a:xfrm>
                <a:custGeom>
                  <a:avLst/>
                  <a:gdLst>
                    <a:gd name="connsiteX0" fmla="*/ 1297374 w 1297439"/>
                    <a:gd name="connsiteY0" fmla="*/ 648588 h 1297439"/>
                    <a:gd name="connsiteX1" fmla="*/ 648654 w 1297439"/>
                    <a:gd name="connsiteY1" fmla="*/ 1297309 h 1297439"/>
                    <a:gd name="connsiteX2" fmla="*/ -66 w 1297439"/>
                    <a:gd name="connsiteY2" fmla="*/ 648588 h 1297439"/>
                    <a:gd name="connsiteX3" fmla="*/ 648654 w 1297439"/>
                    <a:gd name="connsiteY3" fmla="*/ -132 h 1297439"/>
                    <a:gd name="connsiteX4" fmla="*/ 1297374 w 1297439"/>
                    <a:gd name="connsiteY4" fmla="*/ 648588 h 1297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439" h="1297439">
                      <a:moveTo>
                        <a:pt x="1297374" y="648588"/>
                      </a:moveTo>
                      <a:cubicBezTo>
                        <a:pt x="1297374" y="1006867"/>
                        <a:pt x="1006932" y="1297309"/>
                        <a:pt x="648654" y="1297309"/>
                      </a:cubicBezTo>
                      <a:cubicBezTo>
                        <a:pt x="290376" y="1297309"/>
                        <a:pt x="-66" y="1006867"/>
                        <a:pt x="-66" y="648588"/>
                      </a:cubicBezTo>
                      <a:cubicBezTo>
                        <a:pt x="-66" y="290310"/>
                        <a:pt x="290376" y="-132"/>
                        <a:pt x="648654" y="-132"/>
                      </a:cubicBezTo>
                      <a:cubicBezTo>
                        <a:pt x="1006932" y="-132"/>
                        <a:pt x="1297374" y="290310"/>
                        <a:pt x="1297374" y="648588"/>
                      </a:cubicBezTo>
                      <a:close/>
                    </a:path>
                  </a:pathLst>
                </a:custGeom>
                <a:solidFill>
                  <a:schemeClr val="accent3">
                    <a:lumMod val="75000"/>
                  </a:schemeClr>
                </a:solidFill>
                <a:ln w="14757" cap="flat">
                  <a:noFill/>
                  <a:prstDash val="solid"/>
                  <a:miter/>
                </a:ln>
              </p:spPr>
              <p:txBody>
                <a:bodyPr rtlCol="0" anchor="ctr"/>
                <a:lstStyle/>
                <a:p>
                  <a:endParaRPr lang="en-IN" dirty="0"/>
                </a:p>
              </p:txBody>
            </p:sp>
            <p:sp>
              <p:nvSpPr>
                <p:cNvPr id="27" name="Freeform: Shape 26">
                  <a:extLst>
                    <a:ext uri="{FF2B5EF4-FFF2-40B4-BE49-F238E27FC236}">
                      <a16:creationId xmlns:a16="http://schemas.microsoft.com/office/drawing/2014/main" id="{5A88FF6C-3DDF-2DF7-FA74-B16AFE24B4AF}"/>
                    </a:ext>
                  </a:extLst>
                </p:cNvPr>
                <p:cNvSpPr/>
                <p:nvPr/>
              </p:nvSpPr>
              <p:spPr>
                <a:xfrm>
                  <a:off x="10005288" y="3758967"/>
                  <a:ext cx="1115042" cy="395193"/>
                </a:xfrm>
                <a:custGeom>
                  <a:avLst/>
                  <a:gdLst>
                    <a:gd name="connsiteX0" fmla="*/ 436890 w 1115042"/>
                    <a:gd name="connsiteY0" fmla="*/ 295157 h 395193"/>
                    <a:gd name="connsiteX1" fmla="*/ -66 w 1115042"/>
                    <a:gd name="connsiteY1" fmla="*/ 84574 h 395193"/>
                    <a:gd name="connsiteX2" fmla="*/ 58962 w 1115042"/>
                    <a:gd name="connsiteY2" fmla="*/ 23185 h 395193"/>
                    <a:gd name="connsiteX3" fmla="*/ 1042224 w 1115042"/>
                    <a:gd name="connsiteY3" fmla="*/ 11674 h 395193"/>
                    <a:gd name="connsiteX4" fmla="*/ 1053734 w 1115042"/>
                    <a:gd name="connsiteY4" fmla="*/ -132 h 395193"/>
                    <a:gd name="connsiteX5" fmla="*/ 1114976 w 1115042"/>
                    <a:gd name="connsiteY5" fmla="*/ 58897 h 395193"/>
                    <a:gd name="connsiteX6" fmla="*/ 1102138 w 1115042"/>
                    <a:gd name="connsiteY6" fmla="*/ 72178 h 395193"/>
                    <a:gd name="connsiteX7" fmla="*/ 651458 w 1115042"/>
                    <a:gd name="connsiteY7" fmla="*/ 295157 h 395193"/>
                    <a:gd name="connsiteX8" fmla="*/ 544026 w 1115042"/>
                    <a:gd name="connsiteY8" fmla="*/ 395062 h 39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42" h="395193">
                      <a:moveTo>
                        <a:pt x="436890" y="295157"/>
                      </a:moveTo>
                      <a:cubicBezTo>
                        <a:pt x="272674" y="272829"/>
                        <a:pt x="119717" y="199118"/>
                        <a:pt x="-66" y="84574"/>
                      </a:cubicBezTo>
                      <a:lnTo>
                        <a:pt x="58962" y="23185"/>
                      </a:lnTo>
                      <a:cubicBezTo>
                        <a:pt x="335421" y="287099"/>
                        <a:pt x="772023" y="281979"/>
                        <a:pt x="1042224" y="11674"/>
                      </a:cubicBezTo>
                      <a:lnTo>
                        <a:pt x="1053734" y="-132"/>
                      </a:lnTo>
                      <a:lnTo>
                        <a:pt x="1114976" y="58897"/>
                      </a:lnTo>
                      <a:cubicBezTo>
                        <a:pt x="1110845" y="63323"/>
                        <a:pt x="1106417" y="67751"/>
                        <a:pt x="1102138" y="72178"/>
                      </a:cubicBezTo>
                      <a:cubicBezTo>
                        <a:pt x="980407" y="193894"/>
                        <a:pt x="822064" y="272239"/>
                        <a:pt x="651458" y="295157"/>
                      </a:cubicBezTo>
                      <a:lnTo>
                        <a:pt x="544026" y="395062"/>
                      </a:lnTo>
                      <a:close/>
                    </a:path>
                  </a:pathLst>
                </a:custGeom>
                <a:solidFill>
                  <a:schemeClr val="accent2">
                    <a:lumMod val="50000"/>
                  </a:schemeClr>
                </a:solidFill>
                <a:ln w="14757" cap="flat">
                  <a:no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3168821A-3664-A3E1-D563-BC8C055325D4}"/>
                    </a:ext>
                  </a:extLst>
                </p:cNvPr>
                <p:cNvSpPr/>
                <p:nvPr/>
              </p:nvSpPr>
              <p:spPr>
                <a:xfrm>
                  <a:off x="9353764" y="2753274"/>
                  <a:ext cx="611385" cy="465437"/>
                </a:xfrm>
                <a:custGeom>
                  <a:avLst/>
                  <a:gdLst>
                    <a:gd name="connsiteX0" fmla="*/ 305257 w 611385"/>
                    <a:gd name="connsiteY0" fmla="*/ 465306 h 465437"/>
                    <a:gd name="connsiteX1" fmla="*/ 172444 w 611385"/>
                    <a:gd name="connsiteY1" fmla="*/ 347249 h 465437"/>
                    <a:gd name="connsiteX2" fmla="*/ -66 w 611385"/>
                    <a:gd name="connsiteY2" fmla="*/ 7837 h 465437"/>
                    <a:gd name="connsiteX3" fmla="*/ 9083 w 611385"/>
                    <a:gd name="connsiteY3" fmla="*/ -132 h 465437"/>
                    <a:gd name="connsiteX4" fmla="*/ 184250 w 611385"/>
                    <a:gd name="connsiteY4" fmla="*/ 344298 h 465437"/>
                    <a:gd name="connsiteX5" fmla="*/ 320398 w 611385"/>
                    <a:gd name="connsiteY5" fmla="*/ 451050 h 465437"/>
                    <a:gd name="connsiteX6" fmla="*/ 427151 w 611385"/>
                    <a:gd name="connsiteY6" fmla="*/ 344298 h 465437"/>
                    <a:gd name="connsiteX7" fmla="*/ 602317 w 611385"/>
                    <a:gd name="connsiteY7" fmla="*/ -132 h 465437"/>
                    <a:gd name="connsiteX8" fmla="*/ 611319 w 611385"/>
                    <a:gd name="connsiteY8" fmla="*/ 7837 h 465437"/>
                    <a:gd name="connsiteX9" fmla="*/ 438956 w 611385"/>
                    <a:gd name="connsiteY9" fmla="*/ 347249 h 465437"/>
                    <a:gd name="connsiteX10" fmla="*/ 305257 w 611385"/>
                    <a:gd name="connsiteY10" fmla="*/ 465306 h 46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385" h="465437">
                      <a:moveTo>
                        <a:pt x="305257" y="465306"/>
                      </a:moveTo>
                      <a:cubicBezTo>
                        <a:pt x="239928" y="459255"/>
                        <a:pt x="186109" y="411428"/>
                        <a:pt x="172444" y="347249"/>
                      </a:cubicBezTo>
                      <a:cubicBezTo>
                        <a:pt x="143993" y="221549"/>
                        <a:pt x="84713" y="104909"/>
                        <a:pt x="-66" y="7837"/>
                      </a:cubicBezTo>
                      <a:lnTo>
                        <a:pt x="9083" y="-132"/>
                      </a:lnTo>
                      <a:cubicBezTo>
                        <a:pt x="95073" y="98416"/>
                        <a:pt x="155267" y="216767"/>
                        <a:pt x="184250" y="344298"/>
                      </a:cubicBezTo>
                      <a:cubicBezTo>
                        <a:pt x="192367" y="411369"/>
                        <a:pt x="253313" y="459167"/>
                        <a:pt x="320398" y="451050"/>
                      </a:cubicBezTo>
                      <a:cubicBezTo>
                        <a:pt x="376313" y="444292"/>
                        <a:pt x="420392" y="400212"/>
                        <a:pt x="427151" y="344298"/>
                      </a:cubicBezTo>
                      <a:cubicBezTo>
                        <a:pt x="456075" y="216738"/>
                        <a:pt x="516269" y="98372"/>
                        <a:pt x="602317" y="-132"/>
                      </a:cubicBezTo>
                      <a:lnTo>
                        <a:pt x="611319" y="7837"/>
                      </a:lnTo>
                      <a:cubicBezTo>
                        <a:pt x="526584" y="104924"/>
                        <a:pt x="467349" y="221564"/>
                        <a:pt x="438956" y="347249"/>
                      </a:cubicBezTo>
                      <a:cubicBezTo>
                        <a:pt x="425188" y="411708"/>
                        <a:pt x="370926" y="459624"/>
                        <a:pt x="305257" y="465306"/>
                      </a:cubicBezTo>
                      <a:close/>
                    </a:path>
                  </a:pathLst>
                </a:custGeom>
                <a:gradFill>
                  <a:gsLst>
                    <a:gs pos="0">
                      <a:schemeClr val="accent3"/>
                    </a:gs>
                    <a:gs pos="50000">
                      <a:schemeClr val="accent2"/>
                    </a:gs>
                    <a:gs pos="100000">
                      <a:schemeClr val="accent2">
                        <a:lumMod val="50000"/>
                      </a:schemeClr>
                    </a:gs>
                  </a:gsLst>
                  <a:lin ang="0" scaled="1"/>
                </a:gra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29" name="Freeform: Shape 28">
                  <a:extLst>
                    <a:ext uri="{FF2B5EF4-FFF2-40B4-BE49-F238E27FC236}">
                      <a16:creationId xmlns:a16="http://schemas.microsoft.com/office/drawing/2014/main" id="{3F7878D5-100F-6EFD-7EEC-A361D071A9F9}"/>
                    </a:ext>
                  </a:extLst>
                </p:cNvPr>
                <p:cNvSpPr/>
                <p:nvPr/>
              </p:nvSpPr>
              <p:spPr>
                <a:xfrm>
                  <a:off x="9328234" y="3328279"/>
                  <a:ext cx="660820" cy="490601"/>
                </a:xfrm>
                <a:custGeom>
                  <a:avLst/>
                  <a:gdLst>
                    <a:gd name="connsiteX0" fmla="*/ 197679 w 660820"/>
                    <a:gd name="connsiteY0" fmla="*/ 115198 h 490601"/>
                    <a:gd name="connsiteX1" fmla="*/ 349322 w 660820"/>
                    <a:gd name="connsiteY1" fmla="*/ 1215 h 490601"/>
                    <a:gd name="connsiteX2" fmla="*/ 463306 w 660820"/>
                    <a:gd name="connsiteY2" fmla="*/ 115198 h 490601"/>
                    <a:gd name="connsiteX3" fmla="*/ 660755 w 660820"/>
                    <a:gd name="connsiteY3" fmla="*/ 482058 h 490601"/>
                    <a:gd name="connsiteX4" fmla="*/ 652048 w 660820"/>
                    <a:gd name="connsiteY4" fmla="*/ 490470 h 490601"/>
                    <a:gd name="connsiteX5" fmla="*/ 451647 w 660820"/>
                    <a:gd name="connsiteY5" fmla="*/ 117854 h 490601"/>
                    <a:gd name="connsiteX6" fmla="*/ 315661 w 660820"/>
                    <a:gd name="connsiteY6" fmla="*/ 11235 h 490601"/>
                    <a:gd name="connsiteX7" fmla="*/ 209041 w 660820"/>
                    <a:gd name="connsiteY7" fmla="*/ 117854 h 490601"/>
                    <a:gd name="connsiteX8" fmla="*/ 8641 w 660820"/>
                    <a:gd name="connsiteY8" fmla="*/ 490470 h 490601"/>
                    <a:gd name="connsiteX9" fmla="*/ -66 w 660820"/>
                    <a:gd name="connsiteY9" fmla="*/ 482058 h 490601"/>
                    <a:gd name="connsiteX10" fmla="*/ 197679 w 660820"/>
                    <a:gd name="connsiteY10" fmla="*/ 115198 h 49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0820" h="490601">
                      <a:moveTo>
                        <a:pt x="197679" y="115198"/>
                      </a:moveTo>
                      <a:cubicBezTo>
                        <a:pt x="208082" y="41841"/>
                        <a:pt x="275965" y="-9189"/>
                        <a:pt x="349322" y="1215"/>
                      </a:cubicBezTo>
                      <a:cubicBezTo>
                        <a:pt x="408453" y="9597"/>
                        <a:pt x="454924" y="56067"/>
                        <a:pt x="463306" y="115198"/>
                      </a:cubicBezTo>
                      <a:cubicBezTo>
                        <a:pt x="494413" y="253206"/>
                        <a:pt x="562694" y="380087"/>
                        <a:pt x="660755" y="482058"/>
                      </a:cubicBezTo>
                      <a:lnTo>
                        <a:pt x="652048" y="490470"/>
                      </a:lnTo>
                      <a:cubicBezTo>
                        <a:pt x="552556" y="386846"/>
                        <a:pt x="483257" y="258002"/>
                        <a:pt x="451647" y="117854"/>
                      </a:cubicBezTo>
                      <a:cubicBezTo>
                        <a:pt x="443531" y="50857"/>
                        <a:pt x="382658" y="3118"/>
                        <a:pt x="315661" y="11235"/>
                      </a:cubicBezTo>
                      <a:cubicBezTo>
                        <a:pt x="259821" y="17993"/>
                        <a:pt x="215800" y="62014"/>
                        <a:pt x="209041" y="117854"/>
                      </a:cubicBezTo>
                      <a:cubicBezTo>
                        <a:pt x="177373" y="257972"/>
                        <a:pt x="108088" y="386801"/>
                        <a:pt x="8641" y="490470"/>
                      </a:cubicBezTo>
                      <a:lnTo>
                        <a:pt x="-66" y="482058"/>
                      </a:lnTo>
                      <a:cubicBezTo>
                        <a:pt x="98113" y="380131"/>
                        <a:pt x="166497" y="253250"/>
                        <a:pt x="197679" y="115198"/>
                      </a:cubicBezTo>
                      <a:close/>
                    </a:path>
                  </a:pathLst>
                </a:custGeom>
                <a:gradFill>
                  <a:gsLst>
                    <a:gs pos="0">
                      <a:schemeClr val="accent3"/>
                    </a:gs>
                    <a:gs pos="50000">
                      <a:schemeClr val="accent2"/>
                    </a:gs>
                    <a:gs pos="100000">
                      <a:schemeClr val="accent2">
                        <a:lumMod val="50000"/>
                      </a:schemeClr>
                    </a:gs>
                  </a:gsLst>
                  <a:lin ang="0" scaled="1"/>
                </a:gradFill>
                <a:ln w="147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30" name="Freeform: Shape 29">
                  <a:extLst>
                    <a:ext uri="{FF2B5EF4-FFF2-40B4-BE49-F238E27FC236}">
                      <a16:creationId xmlns:a16="http://schemas.microsoft.com/office/drawing/2014/main" id="{2463E923-54C9-777E-62CC-4FF4E3B18A53}"/>
                    </a:ext>
                  </a:extLst>
                </p:cNvPr>
                <p:cNvSpPr/>
                <p:nvPr/>
              </p:nvSpPr>
              <p:spPr>
                <a:xfrm>
                  <a:off x="9978873" y="2483811"/>
                  <a:ext cx="1140423" cy="302666"/>
                </a:xfrm>
                <a:custGeom>
                  <a:avLst/>
                  <a:gdLst>
                    <a:gd name="connsiteX0" fmla="*/ 13067 w 1140423"/>
                    <a:gd name="connsiteY0" fmla="*/ 231554 h 302666"/>
                    <a:gd name="connsiteX1" fmla="*/ 64717 w 1140423"/>
                    <a:gd name="connsiteY1" fmla="*/ 184331 h 302666"/>
                    <a:gd name="connsiteX2" fmla="*/ 72981 w 1140423"/>
                    <a:gd name="connsiteY2" fmla="*/ 177396 h 302666"/>
                    <a:gd name="connsiteX3" fmla="*/ 83016 w 1140423"/>
                    <a:gd name="connsiteY3" fmla="*/ 169574 h 302666"/>
                    <a:gd name="connsiteX4" fmla="*/ 104413 w 1140423"/>
                    <a:gd name="connsiteY4" fmla="*/ 153047 h 302666"/>
                    <a:gd name="connsiteX5" fmla="*/ 114154 w 1140423"/>
                    <a:gd name="connsiteY5" fmla="*/ 146258 h 302666"/>
                    <a:gd name="connsiteX6" fmla="*/ 136731 w 1140423"/>
                    <a:gd name="connsiteY6" fmla="*/ 130468 h 302666"/>
                    <a:gd name="connsiteX7" fmla="*/ 162556 w 1140423"/>
                    <a:gd name="connsiteY7" fmla="*/ 114383 h 302666"/>
                    <a:gd name="connsiteX8" fmla="*/ 169935 w 1140423"/>
                    <a:gd name="connsiteY8" fmla="*/ 109661 h 302666"/>
                    <a:gd name="connsiteX9" fmla="*/ 196350 w 1140423"/>
                    <a:gd name="connsiteY9" fmla="*/ 94904 h 302666"/>
                    <a:gd name="connsiteX10" fmla="*/ 203877 w 1140423"/>
                    <a:gd name="connsiteY10" fmla="*/ 90772 h 302666"/>
                    <a:gd name="connsiteX11" fmla="*/ 273234 w 1140423"/>
                    <a:gd name="connsiteY11" fmla="*/ 58601 h 302666"/>
                    <a:gd name="connsiteX12" fmla="*/ 273234 w 1140423"/>
                    <a:gd name="connsiteY12" fmla="*/ 58601 h 302666"/>
                    <a:gd name="connsiteX13" fmla="*/ 305257 w 1140423"/>
                    <a:gd name="connsiteY13" fmla="*/ 46501 h 302666"/>
                    <a:gd name="connsiteX14" fmla="*/ 309093 w 1140423"/>
                    <a:gd name="connsiteY14" fmla="*/ 45025 h 302666"/>
                    <a:gd name="connsiteX15" fmla="*/ 415788 w 1140423"/>
                    <a:gd name="connsiteY15" fmla="*/ 15511 h 302666"/>
                    <a:gd name="connsiteX16" fmla="*/ 419329 w 1140423"/>
                    <a:gd name="connsiteY16" fmla="*/ 14625 h 302666"/>
                    <a:gd name="connsiteX17" fmla="*/ 569999 w 1140423"/>
                    <a:gd name="connsiteY17" fmla="*/ -132 h 302666"/>
                    <a:gd name="connsiteX18" fmla="*/ 607334 w 1140423"/>
                    <a:gd name="connsiteY18" fmla="*/ 754 h 302666"/>
                    <a:gd name="connsiteX19" fmla="*/ 616926 w 1140423"/>
                    <a:gd name="connsiteY19" fmla="*/ 754 h 302666"/>
                    <a:gd name="connsiteX20" fmla="*/ 644522 w 1140423"/>
                    <a:gd name="connsiteY20" fmla="*/ 2820 h 302666"/>
                    <a:gd name="connsiteX21" fmla="*/ 657508 w 1140423"/>
                    <a:gd name="connsiteY21" fmla="*/ 4296 h 302666"/>
                    <a:gd name="connsiteX22" fmla="*/ 681562 w 1140423"/>
                    <a:gd name="connsiteY22" fmla="*/ 7099 h 302666"/>
                    <a:gd name="connsiteX23" fmla="*/ 696319 w 1140423"/>
                    <a:gd name="connsiteY23" fmla="*/ 9608 h 302666"/>
                    <a:gd name="connsiteX24" fmla="*/ 718455 w 1140423"/>
                    <a:gd name="connsiteY24" fmla="*/ 13297 h 302666"/>
                    <a:gd name="connsiteX25" fmla="*/ 734244 w 1140423"/>
                    <a:gd name="connsiteY25" fmla="*/ 16691 h 302666"/>
                    <a:gd name="connsiteX26" fmla="*/ 755052 w 1140423"/>
                    <a:gd name="connsiteY26" fmla="*/ 21266 h 302666"/>
                    <a:gd name="connsiteX27" fmla="*/ 771432 w 1140423"/>
                    <a:gd name="connsiteY27" fmla="*/ 25546 h 302666"/>
                    <a:gd name="connsiteX28" fmla="*/ 791207 w 1140423"/>
                    <a:gd name="connsiteY28" fmla="*/ 30858 h 302666"/>
                    <a:gd name="connsiteX29" fmla="*/ 808029 w 1140423"/>
                    <a:gd name="connsiteY29" fmla="*/ 36171 h 302666"/>
                    <a:gd name="connsiteX30" fmla="*/ 827066 w 1140423"/>
                    <a:gd name="connsiteY30" fmla="*/ 42221 h 302666"/>
                    <a:gd name="connsiteX31" fmla="*/ 844036 w 1140423"/>
                    <a:gd name="connsiteY31" fmla="*/ 48419 h 302666"/>
                    <a:gd name="connsiteX32" fmla="*/ 862336 w 1140423"/>
                    <a:gd name="connsiteY32" fmla="*/ 55355 h 302666"/>
                    <a:gd name="connsiteX33" fmla="*/ 879454 w 1140423"/>
                    <a:gd name="connsiteY33" fmla="*/ 62586 h 302666"/>
                    <a:gd name="connsiteX34" fmla="*/ 897162 w 1140423"/>
                    <a:gd name="connsiteY34" fmla="*/ 70260 h 302666"/>
                    <a:gd name="connsiteX35" fmla="*/ 914132 w 1140423"/>
                    <a:gd name="connsiteY35" fmla="*/ 78376 h 302666"/>
                    <a:gd name="connsiteX36" fmla="*/ 931399 w 1140423"/>
                    <a:gd name="connsiteY36" fmla="*/ 86935 h 302666"/>
                    <a:gd name="connsiteX37" fmla="*/ 948221 w 1140423"/>
                    <a:gd name="connsiteY37" fmla="*/ 95937 h 302666"/>
                    <a:gd name="connsiteX38" fmla="*/ 964896 w 1140423"/>
                    <a:gd name="connsiteY38" fmla="*/ 105234 h 302666"/>
                    <a:gd name="connsiteX39" fmla="*/ 981278 w 1140423"/>
                    <a:gd name="connsiteY39" fmla="*/ 115121 h 302666"/>
                    <a:gd name="connsiteX40" fmla="*/ 997805 w 1140423"/>
                    <a:gd name="connsiteY40" fmla="*/ 125451 h 302666"/>
                    <a:gd name="connsiteX41" fmla="*/ 1013742 w 1140423"/>
                    <a:gd name="connsiteY41" fmla="*/ 136076 h 302666"/>
                    <a:gd name="connsiteX42" fmla="*/ 1029976 w 1140423"/>
                    <a:gd name="connsiteY42" fmla="*/ 147439 h 302666"/>
                    <a:gd name="connsiteX43" fmla="*/ 1044733 w 1140423"/>
                    <a:gd name="connsiteY43" fmla="*/ 158654 h 302666"/>
                    <a:gd name="connsiteX44" fmla="*/ 1060817 w 1140423"/>
                    <a:gd name="connsiteY44" fmla="*/ 171345 h 302666"/>
                    <a:gd name="connsiteX45" fmla="*/ 1075574 w 1140423"/>
                    <a:gd name="connsiteY45" fmla="*/ 183003 h 302666"/>
                    <a:gd name="connsiteX46" fmla="*/ 1091808 w 1140423"/>
                    <a:gd name="connsiteY46" fmla="*/ 196875 h 302666"/>
                    <a:gd name="connsiteX47" fmla="*/ 1105088 w 1140423"/>
                    <a:gd name="connsiteY47" fmla="*/ 208976 h 302666"/>
                    <a:gd name="connsiteX48" fmla="*/ 1113943 w 1140423"/>
                    <a:gd name="connsiteY48" fmla="*/ 217092 h 302666"/>
                    <a:gd name="connsiteX49" fmla="*/ 1113943 w 1140423"/>
                    <a:gd name="connsiteY49" fmla="*/ 217092 h 302666"/>
                    <a:gd name="connsiteX50" fmla="*/ 1127519 w 1140423"/>
                    <a:gd name="connsiteY50" fmla="*/ 230078 h 302666"/>
                    <a:gd name="connsiteX51" fmla="*/ 1140358 w 1140423"/>
                    <a:gd name="connsiteY51" fmla="*/ 243360 h 302666"/>
                    <a:gd name="connsiteX52" fmla="*/ 1079264 w 1140423"/>
                    <a:gd name="connsiteY52" fmla="*/ 302388 h 302666"/>
                    <a:gd name="connsiteX53" fmla="*/ 1067606 w 1140423"/>
                    <a:gd name="connsiteY53" fmla="*/ 290435 h 302666"/>
                    <a:gd name="connsiteX54" fmla="*/ 1051373 w 1140423"/>
                    <a:gd name="connsiteY54" fmla="*/ 274940 h 302666"/>
                    <a:gd name="connsiteX55" fmla="*/ 1034255 w 1140423"/>
                    <a:gd name="connsiteY55" fmla="*/ 259445 h 302666"/>
                    <a:gd name="connsiteX56" fmla="*/ 1025549 w 1140423"/>
                    <a:gd name="connsiteY56" fmla="*/ 251771 h 302666"/>
                    <a:gd name="connsiteX57" fmla="*/ 1008430 w 1140423"/>
                    <a:gd name="connsiteY57" fmla="*/ 237014 h 302666"/>
                    <a:gd name="connsiteX58" fmla="*/ 998838 w 1140423"/>
                    <a:gd name="connsiteY58" fmla="*/ 229488 h 302666"/>
                    <a:gd name="connsiteX59" fmla="*/ 981572 w 1140423"/>
                    <a:gd name="connsiteY59" fmla="*/ 216649 h 302666"/>
                    <a:gd name="connsiteX60" fmla="*/ 971095 w 1140423"/>
                    <a:gd name="connsiteY60" fmla="*/ 209271 h 302666"/>
                    <a:gd name="connsiteX61" fmla="*/ 953829 w 1140423"/>
                    <a:gd name="connsiteY61" fmla="*/ 197465 h 302666"/>
                    <a:gd name="connsiteX62" fmla="*/ 942614 w 1140423"/>
                    <a:gd name="connsiteY62" fmla="*/ 190382 h 302666"/>
                    <a:gd name="connsiteX63" fmla="*/ 925348 w 1140423"/>
                    <a:gd name="connsiteY63" fmla="*/ 179757 h 302666"/>
                    <a:gd name="connsiteX64" fmla="*/ 913247 w 1140423"/>
                    <a:gd name="connsiteY64" fmla="*/ 172968 h 302666"/>
                    <a:gd name="connsiteX65" fmla="*/ 895981 w 1140423"/>
                    <a:gd name="connsiteY65" fmla="*/ 163524 h 302666"/>
                    <a:gd name="connsiteX66" fmla="*/ 882995 w 1140423"/>
                    <a:gd name="connsiteY66" fmla="*/ 157031 h 302666"/>
                    <a:gd name="connsiteX67" fmla="*/ 866025 w 1140423"/>
                    <a:gd name="connsiteY67" fmla="*/ 148767 h 302666"/>
                    <a:gd name="connsiteX68" fmla="*/ 852153 w 1140423"/>
                    <a:gd name="connsiteY68" fmla="*/ 142569 h 302666"/>
                    <a:gd name="connsiteX69" fmla="*/ 835330 w 1140423"/>
                    <a:gd name="connsiteY69" fmla="*/ 135338 h 302666"/>
                    <a:gd name="connsiteX70" fmla="*/ 820573 w 1140423"/>
                    <a:gd name="connsiteY70" fmla="*/ 129583 h 302666"/>
                    <a:gd name="connsiteX71" fmla="*/ 803898 w 1140423"/>
                    <a:gd name="connsiteY71" fmla="*/ 123385 h 302666"/>
                    <a:gd name="connsiteX72" fmla="*/ 788107 w 1140423"/>
                    <a:gd name="connsiteY72" fmla="*/ 118220 h 302666"/>
                    <a:gd name="connsiteX73" fmla="*/ 772023 w 1140423"/>
                    <a:gd name="connsiteY73" fmla="*/ 113055 h 302666"/>
                    <a:gd name="connsiteX74" fmla="*/ 755052 w 1140423"/>
                    <a:gd name="connsiteY74" fmla="*/ 108480 h 302666"/>
                    <a:gd name="connsiteX75" fmla="*/ 739409 w 1140423"/>
                    <a:gd name="connsiteY75" fmla="*/ 104201 h 302666"/>
                    <a:gd name="connsiteX76" fmla="*/ 721405 w 1140423"/>
                    <a:gd name="connsiteY76" fmla="*/ 100216 h 302666"/>
                    <a:gd name="connsiteX77" fmla="*/ 706648 w 1140423"/>
                    <a:gd name="connsiteY77" fmla="*/ 96970 h 302666"/>
                    <a:gd name="connsiteX78" fmla="*/ 686874 w 1140423"/>
                    <a:gd name="connsiteY78" fmla="*/ 93575 h 302666"/>
                    <a:gd name="connsiteX79" fmla="*/ 673150 w 1140423"/>
                    <a:gd name="connsiteY79" fmla="*/ 91215 h 302666"/>
                    <a:gd name="connsiteX80" fmla="*/ 651309 w 1140423"/>
                    <a:gd name="connsiteY80" fmla="*/ 88558 h 302666"/>
                    <a:gd name="connsiteX81" fmla="*/ 639209 w 1140423"/>
                    <a:gd name="connsiteY81" fmla="*/ 87083 h 302666"/>
                    <a:gd name="connsiteX82" fmla="*/ 613827 w 1140423"/>
                    <a:gd name="connsiteY82" fmla="*/ 85312 h 302666"/>
                    <a:gd name="connsiteX83" fmla="*/ 604973 w 1140423"/>
                    <a:gd name="connsiteY83" fmla="*/ 84574 h 302666"/>
                    <a:gd name="connsiteX84" fmla="*/ 570146 w 1140423"/>
                    <a:gd name="connsiteY84" fmla="*/ 84574 h 302666"/>
                    <a:gd name="connsiteX85" fmla="*/ 269545 w 1140423"/>
                    <a:gd name="connsiteY85" fmla="*/ 151571 h 302666"/>
                    <a:gd name="connsiteX86" fmla="*/ 260543 w 1140423"/>
                    <a:gd name="connsiteY86" fmla="*/ 155998 h 302666"/>
                    <a:gd name="connsiteX87" fmla="*/ 179969 w 1140423"/>
                    <a:gd name="connsiteY87" fmla="*/ 202335 h 302666"/>
                    <a:gd name="connsiteX88" fmla="*/ 175838 w 1140423"/>
                    <a:gd name="connsiteY88" fmla="*/ 205286 h 302666"/>
                    <a:gd name="connsiteX89" fmla="*/ 124484 w 1140423"/>
                    <a:gd name="connsiteY89" fmla="*/ 243507 h 302666"/>
                    <a:gd name="connsiteX90" fmla="*/ 72686 w 1140423"/>
                    <a:gd name="connsiteY90" fmla="*/ 290582 h 302666"/>
                    <a:gd name="connsiteX91" fmla="*/ 61028 w 1140423"/>
                    <a:gd name="connsiteY91" fmla="*/ 302535 h 302666"/>
                    <a:gd name="connsiteX92" fmla="*/ -66 w 1140423"/>
                    <a:gd name="connsiteY92" fmla="*/ 243507 h 302666"/>
                    <a:gd name="connsiteX93" fmla="*/ 13067 w 1140423"/>
                    <a:gd name="connsiteY93" fmla="*/ 231554 h 30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1140423" h="302666">
                      <a:moveTo>
                        <a:pt x="13067" y="231554"/>
                      </a:moveTo>
                      <a:cubicBezTo>
                        <a:pt x="29743" y="214878"/>
                        <a:pt x="47009" y="199236"/>
                        <a:pt x="64717" y="184331"/>
                      </a:cubicBezTo>
                      <a:lnTo>
                        <a:pt x="72981" y="177396"/>
                      </a:lnTo>
                      <a:lnTo>
                        <a:pt x="83016" y="169574"/>
                      </a:lnTo>
                      <a:cubicBezTo>
                        <a:pt x="90099" y="163967"/>
                        <a:pt x="97773" y="158359"/>
                        <a:pt x="104413" y="153047"/>
                      </a:cubicBezTo>
                      <a:lnTo>
                        <a:pt x="114154" y="146258"/>
                      </a:lnTo>
                      <a:cubicBezTo>
                        <a:pt x="121680" y="140798"/>
                        <a:pt x="128911" y="135486"/>
                        <a:pt x="136731" y="130468"/>
                      </a:cubicBezTo>
                      <a:cubicBezTo>
                        <a:pt x="144553" y="125451"/>
                        <a:pt x="153850" y="119548"/>
                        <a:pt x="162556" y="114383"/>
                      </a:cubicBezTo>
                      <a:lnTo>
                        <a:pt x="169935" y="109661"/>
                      </a:lnTo>
                      <a:cubicBezTo>
                        <a:pt x="178642" y="104496"/>
                        <a:pt x="187496" y="99774"/>
                        <a:pt x="196350" y="94904"/>
                      </a:cubicBezTo>
                      <a:lnTo>
                        <a:pt x="203877" y="90772"/>
                      </a:lnTo>
                      <a:cubicBezTo>
                        <a:pt x="226602" y="78818"/>
                        <a:pt x="249623" y="68194"/>
                        <a:pt x="273234" y="58601"/>
                      </a:cubicBezTo>
                      <a:lnTo>
                        <a:pt x="273234" y="58601"/>
                      </a:lnTo>
                      <a:cubicBezTo>
                        <a:pt x="283860" y="54322"/>
                        <a:pt x="294484" y="50337"/>
                        <a:pt x="305257" y="46501"/>
                      </a:cubicBezTo>
                      <a:lnTo>
                        <a:pt x="309093" y="45025"/>
                      </a:lnTo>
                      <a:cubicBezTo>
                        <a:pt x="343905" y="32659"/>
                        <a:pt x="379559" y="22801"/>
                        <a:pt x="415788" y="15511"/>
                      </a:cubicBezTo>
                      <a:lnTo>
                        <a:pt x="419329" y="14625"/>
                      </a:lnTo>
                      <a:cubicBezTo>
                        <a:pt x="468972" y="4930"/>
                        <a:pt x="519426" y="-14"/>
                        <a:pt x="569999" y="-132"/>
                      </a:cubicBezTo>
                      <a:cubicBezTo>
                        <a:pt x="582394" y="-132"/>
                        <a:pt x="594938" y="-132"/>
                        <a:pt x="607334" y="754"/>
                      </a:cubicBezTo>
                      <a:lnTo>
                        <a:pt x="616926" y="754"/>
                      </a:lnTo>
                      <a:cubicBezTo>
                        <a:pt x="626075" y="754"/>
                        <a:pt x="635372" y="1934"/>
                        <a:pt x="644522" y="2820"/>
                      </a:cubicBezTo>
                      <a:cubicBezTo>
                        <a:pt x="648949" y="2820"/>
                        <a:pt x="653228" y="3853"/>
                        <a:pt x="657508" y="4296"/>
                      </a:cubicBezTo>
                      <a:lnTo>
                        <a:pt x="681562" y="7099"/>
                      </a:lnTo>
                      <a:lnTo>
                        <a:pt x="696319" y="9608"/>
                      </a:lnTo>
                      <a:lnTo>
                        <a:pt x="718455" y="13297"/>
                      </a:lnTo>
                      <a:lnTo>
                        <a:pt x="734244" y="16691"/>
                      </a:lnTo>
                      <a:cubicBezTo>
                        <a:pt x="741180" y="18167"/>
                        <a:pt x="748116" y="19495"/>
                        <a:pt x="755052" y="21266"/>
                      </a:cubicBezTo>
                      <a:lnTo>
                        <a:pt x="771432" y="25546"/>
                      </a:lnTo>
                      <a:lnTo>
                        <a:pt x="791207" y="30858"/>
                      </a:lnTo>
                      <a:cubicBezTo>
                        <a:pt x="796814" y="32481"/>
                        <a:pt x="802422" y="34400"/>
                        <a:pt x="808029" y="36171"/>
                      </a:cubicBezTo>
                      <a:cubicBezTo>
                        <a:pt x="813637" y="37942"/>
                        <a:pt x="820721" y="40008"/>
                        <a:pt x="827066" y="42221"/>
                      </a:cubicBezTo>
                      <a:lnTo>
                        <a:pt x="844036" y="48419"/>
                      </a:lnTo>
                      <a:lnTo>
                        <a:pt x="862336" y="55355"/>
                      </a:lnTo>
                      <a:lnTo>
                        <a:pt x="879454" y="62586"/>
                      </a:lnTo>
                      <a:lnTo>
                        <a:pt x="897162" y="70260"/>
                      </a:lnTo>
                      <a:cubicBezTo>
                        <a:pt x="902918" y="72768"/>
                        <a:pt x="908525" y="75572"/>
                        <a:pt x="914132" y="78376"/>
                      </a:cubicBezTo>
                      <a:lnTo>
                        <a:pt x="931399" y="86935"/>
                      </a:lnTo>
                      <a:cubicBezTo>
                        <a:pt x="937006" y="89739"/>
                        <a:pt x="942614" y="92838"/>
                        <a:pt x="948221" y="95937"/>
                      </a:cubicBezTo>
                      <a:cubicBezTo>
                        <a:pt x="953829" y="99036"/>
                        <a:pt x="959436" y="101987"/>
                        <a:pt x="964896" y="105234"/>
                      </a:cubicBezTo>
                      <a:lnTo>
                        <a:pt x="981278" y="115121"/>
                      </a:lnTo>
                      <a:lnTo>
                        <a:pt x="997805" y="125451"/>
                      </a:lnTo>
                      <a:cubicBezTo>
                        <a:pt x="1003118" y="128845"/>
                        <a:pt x="1008430" y="132534"/>
                        <a:pt x="1013742" y="136076"/>
                      </a:cubicBezTo>
                      <a:lnTo>
                        <a:pt x="1029976" y="147439"/>
                      </a:lnTo>
                      <a:lnTo>
                        <a:pt x="1044733" y="158654"/>
                      </a:lnTo>
                      <a:cubicBezTo>
                        <a:pt x="1050045" y="162786"/>
                        <a:pt x="1055505" y="166918"/>
                        <a:pt x="1060817" y="171345"/>
                      </a:cubicBezTo>
                      <a:lnTo>
                        <a:pt x="1075574" y="183003"/>
                      </a:lnTo>
                      <a:cubicBezTo>
                        <a:pt x="1081034" y="187578"/>
                        <a:pt x="1086495" y="192153"/>
                        <a:pt x="1091808" y="196875"/>
                      </a:cubicBezTo>
                      <a:lnTo>
                        <a:pt x="1105088" y="208976"/>
                      </a:lnTo>
                      <a:cubicBezTo>
                        <a:pt x="1108040" y="211780"/>
                        <a:pt x="1111139" y="214288"/>
                        <a:pt x="1113943" y="217092"/>
                      </a:cubicBezTo>
                      <a:lnTo>
                        <a:pt x="1113943" y="217092"/>
                      </a:lnTo>
                      <a:cubicBezTo>
                        <a:pt x="1118518" y="221519"/>
                        <a:pt x="1123092" y="225651"/>
                        <a:pt x="1127519" y="230078"/>
                      </a:cubicBezTo>
                      <a:cubicBezTo>
                        <a:pt x="1131946" y="234505"/>
                        <a:pt x="1136226" y="238785"/>
                        <a:pt x="1140358" y="243360"/>
                      </a:cubicBezTo>
                      <a:lnTo>
                        <a:pt x="1079264" y="302388"/>
                      </a:lnTo>
                      <a:lnTo>
                        <a:pt x="1067606" y="290435"/>
                      </a:lnTo>
                      <a:cubicBezTo>
                        <a:pt x="1062294" y="285122"/>
                        <a:pt x="1056834" y="280105"/>
                        <a:pt x="1051373" y="274940"/>
                      </a:cubicBezTo>
                      <a:cubicBezTo>
                        <a:pt x="1045913" y="269775"/>
                        <a:pt x="1040158" y="264462"/>
                        <a:pt x="1034255" y="259445"/>
                      </a:cubicBezTo>
                      <a:cubicBezTo>
                        <a:pt x="1031451" y="256789"/>
                        <a:pt x="1028499" y="254280"/>
                        <a:pt x="1025549" y="251771"/>
                      </a:cubicBezTo>
                      <a:cubicBezTo>
                        <a:pt x="1019941" y="247049"/>
                        <a:pt x="1014185" y="242179"/>
                        <a:pt x="1008430" y="237014"/>
                      </a:cubicBezTo>
                      <a:lnTo>
                        <a:pt x="998838" y="229488"/>
                      </a:lnTo>
                      <a:cubicBezTo>
                        <a:pt x="993127" y="225061"/>
                        <a:pt x="987372" y="220781"/>
                        <a:pt x="981572" y="216649"/>
                      </a:cubicBezTo>
                      <a:lnTo>
                        <a:pt x="971095" y="209271"/>
                      </a:lnTo>
                      <a:cubicBezTo>
                        <a:pt x="965340" y="205286"/>
                        <a:pt x="959732" y="201302"/>
                        <a:pt x="953829" y="197465"/>
                      </a:cubicBezTo>
                      <a:lnTo>
                        <a:pt x="942614" y="190382"/>
                      </a:lnTo>
                      <a:lnTo>
                        <a:pt x="925348" y="179757"/>
                      </a:lnTo>
                      <a:lnTo>
                        <a:pt x="913247" y="172968"/>
                      </a:lnTo>
                      <a:lnTo>
                        <a:pt x="895981" y="163524"/>
                      </a:lnTo>
                      <a:lnTo>
                        <a:pt x="882995" y="157031"/>
                      </a:lnTo>
                      <a:lnTo>
                        <a:pt x="866025" y="148767"/>
                      </a:lnTo>
                      <a:cubicBezTo>
                        <a:pt x="861450" y="146553"/>
                        <a:pt x="856728" y="144635"/>
                        <a:pt x="852153" y="142569"/>
                      </a:cubicBezTo>
                      <a:lnTo>
                        <a:pt x="835330" y="135338"/>
                      </a:lnTo>
                      <a:lnTo>
                        <a:pt x="820573" y="129583"/>
                      </a:lnTo>
                      <a:lnTo>
                        <a:pt x="803898" y="123385"/>
                      </a:lnTo>
                      <a:lnTo>
                        <a:pt x="788107" y="118220"/>
                      </a:lnTo>
                      <a:lnTo>
                        <a:pt x="772023" y="113055"/>
                      </a:lnTo>
                      <a:lnTo>
                        <a:pt x="755052" y="108480"/>
                      </a:lnTo>
                      <a:lnTo>
                        <a:pt x="739409" y="104201"/>
                      </a:lnTo>
                      <a:cubicBezTo>
                        <a:pt x="733506" y="102725"/>
                        <a:pt x="727456" y="101544"/>
                        <a:pt x="721405" y="100216"/>
                      </a:cubicBezTo>
                      <a:cubicBezTo>
                        <a:pt x="715355" y="98888"/>
                        <a:pt x="711518" y="97855"/>
                        <a:pt x="706648" y="96970"/>
                      </a:cubicBezTo>
                      <a:cubicBezTo>
                        <a:pt x="701779" y="96084"/>
                        <a:pt x="693515" y="94609"/>
                        <a:pt x="686874" y="93575"/>
                      </a:cubicBezTo>
                      <a:lnTo>
                        <a:pt x="673150" y="91215"/>
                      </a:lnTo>
                      <a:cubicBezTo>
                        <a:pt x="665920" y="90181"/>
                        <a:pt x="658393" y="89444"/>
                        <a:pt x="651309" y="88558"/>
                      </a:cubicBezTo>
                      <a:lnTo>
                        <a:pt x="639209" y="87083"/>
                      </a:lnTo>
                      <a:cubicBezTo>
                        <a:pt x="630798" y="86345"/>
                        <a:pt x="622386" y="85754"/>
                        <a:pt x="613827" y="85312"/>
                      </a:cubicBezTo>
                      <a:lnTo>
                        <a:pt x="604973" y="84574"/>
                      </a:lnTo>
                      <a:cubicBezTo>
                        <a:pt x="593462" y="84574"/>
                        <a:pt x="581804" y="84574"/>
                        <a:pt x="570146" y="84574"/>
                      </a:cubicBezTo>
                      <a:cubicBezTo>
                        <a:pt x="466212" y="84323"/>
                        <a:pt x="363533" y="107196"/>
                        <a:pt x="269545" y="151571"/>
                      </a:cubicBezTo>
                      <a:lnTo>
                        <a:pt x="260543" y="155998"/>
                      </a:lnTo>
                      <a:cubicBezTo>
                        <a:pt x="232726" y="169722"/>
                        <a:pt x="205809" y="185187"/>
                        <a:pt x="179969" y="202335"/>
                      </a:cubicBezTo>
                      <a:lnTo>
                        <a:pt x="175838" y="205286"/>
                      </a:lnTo>
                      <a:cubicBezTo>
                        <a:pt x="158277" y="217240"/>
                        <a:pt x="141011" y="229931"/>
                        <a:pt x="124484" y="243507"/>
                      </a:cubicBezTo>
                      <a:cubicBezTo>
                        <a:pt x="107956" y="257084"/>
                        <a:pt x="89362" y="273907"/>
                        <a:pt x="72686" y="290582"/>
                      </a:cubicBezTo>
                      <a:lnTo>
                        <a:pt x="61028" y="302535"/>
                      </a:lnTo>
                      <a:lnTo>
                        <a:pt x="-66" y="243507"/>
                      </a:lnTo>
                      <a:cubicBezTo>
                        <a:pt x="4361" y="240261"/>
                        <a:pt x="8788" y="235834"/>
                        <a:pt x="13067" y="231554"/>
                      </a:cubicBezTo>
                      <a:close/>
                    </a:path>
                  </a:pathLst>
                </a:custGeom>
                <a:solidFill>
                  <a:schemeClr val="accent2">
                    <a:lumMod val="50000"/>
                  </a:schemeClr>
                </a:solidFill>
                <a:ln w="14757" cap="flat">
                  <a:no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88F717D9-DDDC-68F9-E0C3-F52953CA54BC}"/>
                    </a:ext>
                  </a:extLst>
                </p:cNvPr>
                <p:cNvSpPr/>
                <p:nvPr/>
              </p:nvSpPr>
              <p:spPr>
                <a:xfrm>
                  <a:off x="11134201" y="2754012"/>
                  <a:ext cx="203661" cy="1037567"/>
                </a:xfrm>
                <a:custGeom>
                  <a:avLst/>
                  <a:gdLst>
                    <a:gd name="connsiteX0" fmla="*/ -66 w 203661"/>
                    <a:gd name="connsiteY0" fmla="*/ 7837 h 1037567"/>
                    <a:gd name="connsiteX1" fmla="*/ 8936 w 203661"/>
                    <a:gd name="connsiteY1" fmla="*/ -132 h 1037567"/>
                    <a:gd name="connsiteX2" fmla="*/ 8936 w 203661"/>
                    <a:gd name="connsiteY2" fmla="*/ 1037436 h 1037567"/>
                    <a:gd name="connsiteX3" fmla="*/ -66 w 203661"/>
                    <a:gd name="connsiteY3" fmla="*/ 1029468 h 1037567"/>
                    <a:gd name="connsiteX4" fmla="*/ -66 w 203661"/>
                    <a:gd name="connsiteY4" fmla="*/ 7837 h 1037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61" h="1037567">
                      <a:moveTo>
                        <a:pt x="-66" y="7837"/>
                      </a:moveTo>
                      <a:lnTo>
                        <a:pt x="8936" y="-132"/>
                      </a:lnTo>
                      <a:cubicBezTo>
                        <a:pt x="268483" y="297031"/>
                        <a:pt x="268483" y="740274"/>
                        <a:pt x="8936" y="1037436"/>
                      </a:cubicBezTo>
                      <a:lnTo>
                        <a:pt x="-66" y="1029468"/>
                      </a:lnTo>
                      <a:cubicBezTo>
                        <a:pt x="255497" y="736865"/>
                        <a:pt x="255497" y="300440"/>
                        <a:pt x="-66" y="7837"/>
                      </a:cubicBezTo>
                      <a:close/>
                    </a:path>
                  </a:pathLst>
                </a:custGeom>
                <a:solidFill>
                  <a:schemeClr val="accent2">
                    <a:lumMod val="50000"/>
                  </a:schemeClr>
                </a:solidFill>
                <a:ln w="14757"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9D4738D1-C41D-53B3-259B-E349E3D7C560}"/>
                    </a:ext>
                  </a:extLst>
                </p:cNvPr>
                <p:cNvSpPr/>
                <p:nvPr/>
              </p:nvSpPr>
              <p:spPr>
                <a:xfrm rot="20779200">
                  <a:off x="9900732" y="2624026"/>
                  <a:ext cx="1297439" cy="1297439"/>
                </a:xfrm>
                <a:custGeom>
                  <a:avLst/>
                  <a:gdLst>
                    <a:gd name="connsiteX0" fmla="*/ 1297374 w 1297439"/>
                    <a:gd name="connsiteY0" fmla="*/ 648588 h 1297439"/>
                    <a:gd name="connsiteX1" fmla="*/ 648654 w 1297439"/>
                    <a:gd name="connsiteY1" fmla="*/ 1297308 h 1297439"/>
                    <a:gd name="connsiteX2" fmla="*/ -66 w 1297439"/>
                    <a:gd name="connsiteY2" fmla="*/ 648588 h 1297439"/>
                    <a:gd name="connsiteX3" fmla="*/ 648654 w 1297439"/>
                    <a:gd name="connsiteY3" fmla="*/ -132 h 1297439"/>
                    <a:gd name="connsiteX4" fmla="*/ 1297374 w 1297439"/>
                    <a:gd name="connsiteY4" fmla="*/ 648588 h 1297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439" h="1297439">
                      <a:moveTo>
                        <a:pt x="1297374" y="648588"/>
                      </a:moveTo>
                      <a:cubicBezTo>
                        <a:pt x="1297374" y="1006867"/>
                        <a:pt x="1006932" y="1297308"/>
                        <a:pt x="648654" y="1297308"/>
                      </a:cubicBezTo>
                      <a:cubicBezTo>
                        <a:pt x="290376" y="1297308"/>
                        <a:pt x="-66" y="1006867"/>
                        <a:pt x="-66" y="648588"/>
                      </a:cubicBezTo>
                      <a:cubicBezTo>
                        <a:pt x="-66" y="290310"/>
                        <a:pt x="290376" y="-132"/>
                        <a:pt x="648654" y="-132"/>
                      </a:cubicBezTo>
                      <a:cubicBezTo>
                        <a:pt x="1006932" y="-132"/>
                        <a:pt x="1297374" y="290310"/>
                        <a:pt x="1297374" y="648588"/>
                      </a:cubicBezTo>
                      <a:close/>
                    </a:path>
                  </a:pathLst>
                </a:custGeom>
                <a:solidFill>
                  <a:schemeClr val="accent2">
                    <a:lumMod val="75000"/>
                  </a:schemeClr>
                </a:solidFill>
                <a:ln w="14757" cap="flat">
                  <a:no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DD71171C-53E7-5CB9-09A4-25D07512D107}"/>
                    </a:ext>
                  </a:extLst>
                </p:cNvPr>
                <p:cNvSpPr/>
                <p:nvPr/>
              </p:nvSpPr>
              <p:spPr>
                <a:xfrm rot="18900000">
                  <a:off x="2777781" y="2624104"/>
                  <a:ext cx="1297439" cy="1297439"/>
                </a:xfrm>
                <a:custGeom>
                  <a:avLst/>
                  <a:gdLst>
                    <a:gd name="connsiteX0" fmla="*/ 1297374 w 1297439"/>
                    <a:gd name="connsiteY0" fmla="*/ 648588 h 1297439"/>
                    <a:gd name="connsiteX1" fmla="*/ 648654 w 1297439"/>
                    <a:gd name="connsiteY1" fmla="*/ 1297309 h 1297439"/>
                    <a:gd name="connsiteX2" fmla="*/ -66 w 1297439"/>
                    <a:gd name="connsiteY2" fmla="*/ 648588 h 1297439"/>
                    <a:gd name="connsiteX3" fmla="*/ 648654 w 1297439"/>
                    <a:gd name="connsiteY3" fmla="*/ -132 h 1297439"/>
                    <a:gd name="connsiteX4" fmla="*/ 1297374 w 1297439"/>
                    <a:gd name="connsiteY4" fmla="*/ 648588 h 1297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439" h="1297439">
                      <a:moveTo>
                        <a:pt x="1297374" y="648588"/>
                      </a:moveTo>
                      <a:cubicBezTo>
                        <a:pt x="1297374" y="1006867"/>
                        <a:pt x="1006932" y="1297309"/>
                        <a:pt x="648654" y="1297309"/>
                      </a:cubicBezTo>
                      <a:cubicBezTo>
                        <a:pt x="290376" y="1297309"/>
                        <a:pt x="-66" y="1006867"/>
                        <a:pt x="-66" y="648588"/>
                      </a:cubicBezTo>
                      <a:cubicBezTo>
                        <a:pt x="-66" y="290310"/>
                        <a:pt x="290376" y="-132"/>
                        <a:pt x="648654" y="-132"/>
                      </a:cubicBezTo>
                      <a:cubicBezTo>
                        <a:pt x="1006932" y="-132"/>
                        <a:pt x="1297374" y="290310"/>
                        <a:pt x="1297374" y="648588"/>
                      </a:cubicBezTo>
                      <a:close/>
                    </a:path>
                  </a:pathLst>
                </a:custGeom>
                <a:solidFill>
                  <a:schemeClr val="accent2">
                    <a:lumMod val="75000"/>
                  </a:schemeClr>
                </a:solidFill>
                <a:ln w="14757"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6CB84E70-ACFA-1A82-C7D7-BCB472D4C79B}"/>
                    </a:ext>
                  </a:extLst>
                </p:cNvPr>
                <p:cNvSpPr/>
                <p:nvPr/>
              </p:nvSpPr>
              <p:spPr>
                <a:xfrm rot="17020800">
                  <a:off x="4558676" y="2624208"/>
                  <a:ext cx="1297439" cy="1297439"/>
                </a:xfrm>
                <a:custGeom>
                  <a:avLst/>
                  <a:gdLst>
                    <a:gd name="connsiteX0" fmla="*/ 1297374 w 1297439"/>
                    <a:gd name="connsiteY0" fmla="*/ 648588 h 1297439"/>
                    <a:gd name="connsiteX1" fmla="*/ 648654 w 1297439"/>
                    <a:gd name="connsiteY1" fmla="*/ 1297308 h 1297439"/>
                    <a:gd name="connsiteX2" fmla="*/ -65 w 1297439"/>
                    <a:gd name="connsiteY2" fmla="*/ 648588 h 1297439"/>
                    <a:gd name="connsiteX3" fmla="*/ 648654 w 1297439"/>
                    <a:gd name="connsiteY3" fmla="*/ -132 h 1297439"/>
                    <a:gd name="connsiteX4" fmla="*/ 1297374 w 1297439"/>
                    <a:gd name="connsiteY4" fmla="*/ 648588 h 1297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439" h="1297439">
                      <a:moveTo>
                        <a:pt x="1297374" y="648588"/>
                      </a:moveTo>
                      <a:cubicBezTo>
                        <a:pt x="1297374" y="1006867"/>
                        <a:pt x="1006932" y="1297308"/>
                        <a:pt x="648654" y="1297308"/>
                      </a:cubicBezTo>
                      <a:cubicBezTo>
                        <a:pt x="290376" y="1297308"/>
                        <a:pt x="-65" y="1006867"/>
                        <a:pt x="-65" y="648588"/>
                      </a:cubicBezTo>
                      <a:cubicBezTo>
                        <a:pt x="-65" y="290310"/>
                        <a:pt x="290376" y="-132"/>
                        <a:pt x="648654" y="-132"/>
                      </a:cubicBezTo>
                      <a:cubicBezTo>
                        <a:pt x="1006932" y="-132"/>
                        <a:pt x="1297374" y="290310"/>
                        <a:pt x="1297374" y="648588"/>
                      </a:cubicBezTo>
                      <a:close/>
                    </a:path>
                  </a:pathLst>
                </a:custGeom>
                <a:solidFill>
                  <a:schemeClr val="accent3">
                    <a:lumMod val="75000"/>
                  </a:schemeClr>
                </a:solidFill>
                <a:ln w="14757" cap="flat">
                  <a:no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68D6A003-37EA-AFDA-5A5F-EAB24A290ABF}"/>
                    </a:ext>
                  </a:extLst>
                </p:cNvPr>
                <p:cNvSpPr/>
                <p:nvPr/>
              </p:nvSpPr>
              <p:spPr>
                <a:xfrm rot="16761000">
                  <a:off x="6339529" y="2624275"/>
                  <a:ext cx="1297438" cy="1297439"/>
                </a:xfrm>
                <a:custGeom>
                  <a:avLst/>
                  <a:gdLst>
                    <a:gd name="connsiteX0" fmla="*/ 1297373 w 1297438"/>
                    <a:gd name="connsiteY0" fmla="*/ 648588 h 1297439"/>
                    <a:gd name="connsiteX1" fmla="*/ 648654 w 1297438"/>
                    <a:gd name="connsiteY1" fmla="*/ 1297308 h 1297439"/>
                    <a:gd name="connsiteX2" fmla="*/ -66 w 1297438"/>
                    <a:gd name="connsiteY2" fmla="*/ 648588 h 1297439"/>
                    <a:gd name="connsiteX3" fmla="*/ 648654 w 1297438"/>
                    <a:gd name="connsiteY3" fmla="*/ -132 h 1297439"/>
                    <a:gd name="connsiteX4" fmla="*/ 1297373 w 1297438"/>
                    <a:gd name="connsiteY4" fmla="*/ 648588 h 1297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438" h="1297439">
                      <a:moveTo>
                        <a:pt x="1297373" y="648588"/>
                      </a:moveTo>
                      <a:cubicBezTo>
                        <a:pt x="1297373" y="1006866"/>
                        <a:pt x="1006931" y="1297308"/>
                        <a:pt x="648654" y="1297308"/>
                      </a:cubicBezTo>
                      <a:cubicBezTo>
                        <a:pt x="290376" y="1297308"/>
                        <a:pt x="-66" y="1006866"/>
                        <a:pt x="-66" y="648588"/>
                      </a:cubicBezTo>
                      <a:cubicBezTo>
                        <a:pt x="-66" y="290310"/>
                        <a:pt x="290376" y="-132"/>
                        <a:pt x="648654" y="-132"/>
                      </a:cubicBezTo>
                      <a:cubicBezTo>
                        <a:pt x="1006931" y="-132"/>
                        <a:pt x="1297373" y="290310"/>
                        <a:pt x="1297373" y="648588"/>
                      </a:cubicBezTo>
                      <a:close/>
                    </a:path>
                  </a:pathLst>
                </a:custGeom>
                <a:solidFill>
                  <a:schemeClr val="accent2">
                    <a:lumMod val="75000"/>
                  </a:schemeClr>
                </a:solidFill>
                <a:ln w="14757" cap="flat">
                  <a:noFill/>
                  <a:prstDash val="solid"/>
                  <a:miter/>
                </a:ln>
              </p:spPr>
              <p:txBody>
                <a:bodyPr rtlCol="0" anchor="ctr"/>
                <a:lstStyle/>
                <a:p>
                  <a:endParaRPr lang="en-IN"/>
                </a:p>
              </p:txBody>
            </p:sp>
            <p:sp>
              <p:nvSpPr>
                <p:cNvPr id="36" name="Freeform: Shape 35">
                  <a:extLst>
                    <a:ext uri="{FF2B5EF4-FFF2-40B4-BE49-F238E27FC236}">
                      <a16:creationId xmlns:a16="http://schemas.microsoft.com/office/drawing/2014/main" id="{3C40C827-F634-1F22-B1BF-973895C5B7AD}"/>
                    </a:ext>
                  </a:extLst>
                </p:cNvPr>
                <p:cNvSpPr/>
                <p:nvPr/>
              </p:nvSpPr>
              <p:spPr>
                <a:xfrm rot="16761000">
                  <a:off x="8120330" y="2624322"/>
                  <a:ext cx="1297438" cy="1297439"/>
                </a:xfrm>
                <a:custGeom>
                  <a:avLst/>
                  <a:gdLst>
                    <a:gd name="connsiteX0" fmla="*/ 1297373 w 1297438"/>
                    <a:gd name="connsiteY0" fmla="*/ 648588 h 1297439"/>
                    <a:gd name="connsiteX1" fmla="*/ 648653 w 1297438"/>
                    <a:gd name="connsiteY1" fmla="*/ 1297308 h 1297439"/>
                    <a:gd name="connsiteX2" fmla="*/ -67 w 1297438"/>
                    <a:gd name="connsiteY2" fmla="*/ 648588 h 1297439"/>
                    <a:gd name="connsiteX3" fmla="*/ 648653 w 1297438"/>
                    <a:gd name="connsiteY3" fmla="*/ -132 h 1297439"/>
                    <a:gd name="connsiteX4" fmla="*/ 1297373 w 1297438"/>
                    <a:gd name="connsiteY4" fmla="*/ 648588 h 1297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438" h="1297439">
                      <a:moveTo>
                        <a:pt x="1297373" y="648588"/>
                      </a:moveTo>
                      <a:cubicBezTo>
                        <a:pt x="1297373" y="1006866"/>
                        <a:pt x="1006931" y="1297308"/>
                        <a:pt x="648653" y="1297308"/>
                      </a:cubicBezTo>
                      <a:cubicBezTo>
                        <a:pt x="290375" y="1297308"/>
                        <a:pt x="-67" y="1006866"/>
                        <a:pt x="-67" y="648588"/>
                      </a:cubicBezTo>
                      <a:cubicBezTo>
                        <a:pt x="-67" y="290310"/>
                        <a:pt x="290375" y="-132"/>
                        <a:pt x="648653" y="-132"/>
                      </a:cubicBezTo>
                      <a:cubicBezTo>
                        <a:pt x="1006931" y="-132"/>
                        <a:pt x="1297373" y="290310"/>
                        <a:pt x="1297373" y="648588"/>
                      </a:cubicBezTo>
                      <a:close/>
                    </a:path>
                  </a:pathLst>
                </a:custGeom>
                <a:solidFill>
                  <a:schemeClr val="accent3">
                    <a:lumMod val="75000"/>
                  </a:schemeClr>
                </a:solidFill>
                <a:ln w="14757" cap="flat">
                  <a:noFill/>
                  <a:prstDash val="solid"/>
                  <a:miter/>
                </a:ln>
              </p:spPr>
              <p:txBody>
                <a:bodyPr rtlCol="0" anchor="ctr"/>
                <a:lstStyle/>
                <a:p>
                  <a:endParaRPr lang="en-IN"/>
                </a:p>
              </p:txBody>
            </p:sp>
            <p:sp>
              <p:nvSpPr>
                <p:cNvPr id="37" name="Freeform: Shape 36">
                  <a:extLst>
                    <a:ext uri="{FF2B5EF4-FFF2-40B4-BE49-F238E27FC236}">
                      <a16:creationId xmlns:a16="http://schemas.microsoft.com/office/drawing/2014/main" id="{74274180-76FB-297C-2E79-36CBA68A660B}"/>
                    </a:ext>
                  </a:extLst>
                </p:cNvPr>
                <p:cNvSpPr/>
                <p:nvPr/>
              </p:nvSpPr>
              <p:spPr>
                <a:xfrm>
                  <a:off x="3314150" y="4186626"/>
                  <a:ext cx="224454" cy="114957"/>
                </a:xfrm>
                <a:custGeom>
                  <a:avLst/>
                  <a:gdLst>
                    <a:gd name="connsiteX0" fmla="*/ 224454 w 224454"/>
                    <a:gd name="connsiteY0" fmla="*/ 10625 h 114957"/>
                    <a:gd name="connsiteX1" fmla="*/ 214567 w 224454"/>
                    <a:gd name="connsiteY1" fmla="*/ 148 h 114957"/>
                    <a:gd name="connsiteX2" fmla="*/ 112301 w 224454"/>
                    <a:gd name="connsiteY2" fmla="*/ 95331 h 114957"/>
                    <a:gd name="connsiteX3" fmla="*/ 9887 w 224454"/>
                    <a:gd name="connsiteY3" fmla="*/ 0 h 114957"/>
                    <a:gd name="connsiteX4" fmla="*/ 0 w 224454"/>
                    <a:gd name="connsiteY4" fmla="*/ 10625 h 114957"/>
                    <a:gd name="connsiteX5" fmla="*/ 112301 w 224454"/>
                    <a:gd name="connsiteY5" fmla="*/ 114957 h 114957"/>
                    <a:gd name="connsiteX6" fmla="*/ 224454 w 224454"/>
                    <a:gd name="connsiteY6" fmla="*/ 10625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454" h="114957">
                      <a:moveTo>
                        <a:pt x="224454" y="10625"/>
                      </a:moveTo>
                      <a:lnTo>
                        <a:pt x="214567" y="148"/>
                      </a:lnTo>
                      <a:lnTo>
                        <a:pt x="112301" y="95331"/>
                      </a:lnTo>
                      <a:lnTo>
                        <a:pt x="9887" y="0"/>
                      </a:lnTo>
                      <a:lnTo>
                        <a:pt x="0" y="10625"/>
                      </a:lnTo>
                      <a:lnTo>
                        <a:pt x="112301" y="114957"/>
                      </a:lnTo>
                      <a:lnTo>
                        <a:pt x="224454" y="10625"/>
                      </a:lnTo>
                      <a:close/>
                    </a:path>
                  </a:pathLst>
                </a:custGeom>
                <a:solidFill>
                  <a:schemeClr val="accent2">
                    <a:lumMod val="75000"/>
                  </a:schemeClr>
                </a:solidFill>
                <a:ln w="14757" cap="flat">
                  <a:noFill/>
                  <a:prstDash val="solid"/>
                  <a:miter/>
                </a:ln>
              </p:spPr>
              <p:txBody>
                <a:bodyPr rtlCol="0" anchor="ctr"/>
                <a:lstStyle/>
                <a:p>
                  <a:endParaRPr lang="en-IN"/>
                </a:p>
              </p:txBody>
            </p:sp>
            <p:sp>
              <p:nvSpPr>
                <p:cNvPr id="38" name="Freeform: Shape 37">
                  <a:extLst>
                    <a:ext uri="{FF2B5EF4-FFF2-40B4-BE49-F238E27FC236}">
                      <a16:creationId xmlns:a16="http://schemas.microsoft.com/office/drawing/2014/main" id="{BEAAB789-0A60-30ED-91A4-B575AA81546F}"/>
                    </a:ext>
                  </a:extLst>
                </p:cNvPr>
                <p:cNvSpPr/>
                <p:nvPr/>
              </p:nvSpPr>
              <p:spPr>
                <a:xfrm>
                  <a:off x="3314150" y="4265429"/>
                  <a:ext cx="224454" cy="114957"/>
                </a:xfrm>
                <a:custGeom>
                  <a:avLst/>
                  <a:gdLst>
                    <a:gd name="connsiteX0" fmla="*/ 112301 w 224454"/>
                    <a:gd name="connsiteY0" fmla="*/ 95183 h 114957"/>
                    <a:gd name="connsiteX1" fmla="*/ 9887 w 224454"/>
                    <a:gd name="connsiteY1" fmla="*/ 0 h 114957"/>
                    <a:gd name="connsiteX2" fmla="*/ 0 w 224454"/>
                    <a:gd name="connsiteY2" fmla="*/ 10477 h 114957"/>
                    <a:gd name="connsiteX3" fmla="*/ 112301 w 224454"/>
                    <a:gd name="connsiteY3" fmla="*/ 114957 h 114957"/>
                    <a:gd name="connsiteX4" fmla="*/ 224454 w 224454"/>
                    <a:gd name="connsiteY4" fmla="*/ 10625 h 114957"/>
                    <a:gd name="connsiteX5" fmla="*/ 214567 w 224454"/>
                    <a:gd name="connsiteY5" fmla="*/ 0 h 114957"/>
                    <a:gd name="connsiteX6" fmla="*/ 112301 w 224454"/>
                    <a:gd name="connsiteY6" fmla="*/ 95183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454" h="114957">
                      <a:moveTo>
                        <a:pt x="112301" y="95183"/>
                      </a:moveTo>
                      <a:lnTo>
                        <a:pt x="9887" y="0"/>
                      </a:lnTo>
                      <a:lnTo>
                        <a:pt x="0" y="10477"/>
                      </a:lnTo>
                      <a:lnTo>
                        <a:pt x="112301" y="114957"/>
                      </a:lnTo>
                      <a:lnTo>
                        <a:pt x="224454" y="10625"/>
                      </a:lnTo>
                      <a:lnTo>
                        <a:pt x="214567" y="0"/>
                      </a:lnTo>
                      <a:lnTo>
                        <a:pt x="112301" y="95183"/>
                      </a:lnTo>
                      <a:close/>
                    </a:path>
                  </a:pathLst>
                </a:custGeom>
                <a:solidFill>
                  <a:schemeClr val="accent2">
                    <a:lumMod val="75000"/>
                  </a:schemeClr>
                </a:solidFill>
                <a:ln w="14757" cap="flat">
                  <a:noFill/>
                  <a:prstDash val="solid"/>
                  <a:miter/>
                </a:ln>
              </p:spPr>
              <p:txBody>
                <a:bodyPr rtlCol="0" anchor="ctr"/>
                <a:lstStyle/>
                <a:p>
                  <a:endParaRPr lang="en-IN"/>
                </a:p>
              </p:txBody>
            </p:sp>
            <p:sp>
              <p:nvSpPr>
                <p:cNvPr id="39" name="Freeform: Shape 38">
                  <a:extLst>
                    <a:ext uri="{FF2B5EF4-FFF2-40B4-BE49-F238E27FC236}">
                      <a16:creationId xmlns:a16="http://schemas.microsoft.com/office/drawing/2014/main" id="{7926DC4F-F4E0-C0E2-043B-B0C33C9D2873}"/>
                    </a:ext>
                  </a:extLst>
                </p:cNvPr>
                <p:cNvSpPr/>
                <p:nvPr/>
              </p:nvSpPr>
              <p:spPr>
                <a:xfrm>
                  <a:off x="5095030" y="4186626"/>
                  <a:ext cx="224306" cy="114957"/>
                </a:xfrm>
                <a:custGeom>
                  <a:avLst/>
                  <a:gdLst>
                    <a:gd name="connsiteX0" fmla="*/ 224307 w 224306"/>
                    <a:gd name="connsiteY0" fmla="*/ 10625 h 114957"/>
                    <a:gd name="connsiteX1" fmla="*/ 214567 w 224306"/>
                    <a:gd name="connsiteY1" fmla="*/ 148 h 114957"/>
                    <a:gd name="connsiteX2" fmla="*/ 112153 w 224306"/>
                    <a:gd name="connsiteY2" fmla="*/ 95331 h 114957"/>
                    <a:gd name="connsiteX3" fmla="*/ 9739 w 224306"/>
                    <a:gd name="connsiteY3" fmla="*/ 0 h 114957"/>
                    <a:gd name="connsiteX4" fmla="*/ 0 w 224306"/>
                    <a:gd name="connsiteY4" fmla="*/ 10625 h 114957"/>
                    <a:gd name="connsiteX5" fmla="*/ 112153 w 224306"/>
                    <a:gd name="connsiteY5" fmla="*/ 114957 h 114957"/>
                    <a:gd name="connsiteX6" fmla="*/ 224307 w 224306"/>
                    <a:gd name="connsiteY6" fmla="*/ 10625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306" h="114957">
                      <a:moveTo>
                        <a:pt x="224307" y="10625"/>
                      </a:moveTo>
                      <a:lnTo>
                        <a:pt x="214567" y="148"/>
                      </a:lnTo>
                      <a:lnTo>
                        <a:pt x="112153" y="95331"/>
                      </a:lnTo>
                      <a:lnTo>
                        <a:pt x="9739" y="0"/>
                      </a:lnTo>
                      <a:lnTo>
                        <a:pt x="0" y="10625"/>
                      </a:lnTo>
                      <a:lnTo>
                        <a:pt x="112153" y="114957"/>
                      </a:lnTo>
                      <a:lnTo>
                        <a:pt x="224307" y="10625"/>
                      </a:lnTo>
                      <a:close/>
                    </a:path>
                  </a:pathLst>
                </a:custGeom>
                <a:solidFill>
                  <a:schemeClr val="accent3"/>
                </a:solidFill>
                <a:ln w="14757" cap="flat">
                  <a:noFill/>
                  <a:prstDash val="solid"/>
                  <a:miter/>
                </a:ln>
              </p:spPr>
              <p:txBody>
                <a:bodyPr rtlCol="0" anchor="ctr"/>
                <a:lstStyle/>
                <a:p>
                  <a:endParaRPr lang="en-IN"/>
                </a:p>
              </p:txBody>
            </p:sp>
            <p:sp>
              <p:nvSpPr>
                <p:cNvPr id="40" name="Freeform: Shape 39">
                  <a:extLst>
                    <a:ext uri="{FF2B5EF4-FFF2-40B4-BE49-F238E27FC236}">
                      <a16:creationId xmlns:a16="http://schemas.microsoft.com/office/drawing/2014/main" id="{27526B5D-9C7C-7FB5-E18B-255562C2F682}"/>
                    </a:ext>
                  </a:extLst>
                </p:cNvPr>
                <p:cNvSpPr/>
                <p:nvPr/>
              </p:nvSpPr>
              <p:spPr>
                <a:xfrm>
                  <a:off x="5095030" y="4265429"/>
                  <a:ext cx="224306" cy="114957"/>
                </a:xfrm>
                <a:custGeom>
                  <a:avLst/>
                  <a:gdLst>
                    <a:gd name="connsiteX0" fmla="*/ 112153 w 224306"/>
                    <a:gd name="connsiteY0" fmla="*/ 95183 h 114957"/>
                    <a:gd name="connsiteX1" fmla="*/ 9739 w 224306"/>
                    <a:gd name="connsiteY1" fmla="*/ 0 h 114957"/>
                    <a:gd name="connsiteX2" fmla="*/ 0 w 224306"/>
                    <a:gd name="connsiteY2" fmla="*/ 10477 h 114957"/>
                    <a:gd name="connsiteX3" fmla="*/ 112153 w 224306"/>
                    <a:gd name="connsiteY3" fmla="*/ 114957 h 114957"/>
                    <a:gd name="connsiteX4" fmla="*/ 224307 w 224306"/>
                    <a:gd name="connsiteY4" fmla="*/ 10625 h 114957"/>
                    <a:gd name="connsiteX5" fmla="*/ 214567 w 224306"/>
                    <a:gd name="connsiteY5" fmla="*/ 0 h 114957"/>
                    <a:gd name="connsiteX6" fmla="*/ 112153 w 224306"/>
                    <a:gd name="connsiteY6" fmla="*/ 95183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306" h="114957">
                      <a:moveTo>
                        <a:pt x="112153" y="95183"/>
                      </a:moveTo>
                      <a:lnTo>
                        <a:pt x="9739" y="0"/>
                      </a:lnTo>
                      <a:lnTo>
                        <a:pt x="0" y="10477"/>
                      </a:lnTo>
                      <a:lnTo>
                        <a:pt x="112153" y="114957"/>
                      </a:lnTo>
                      <a:lnTo>
                        <a:pt x="224307" y="10625"/>
                      </a:lnTo>
                      <a:lnTo>
                        <a:pt x="214567" y="0"/>
                      </a:lnTo>
                      <a:lnTo>
                        <a:pt x="112153" y="95183"/>
                      </a:lnTo>
                      <a:close/>
                    </a:path>
                  </a:pathLst>
                </a:custGeom>
                <a:solidFill>
                  <a:schemeClr val="accent3"/>
                </a:solidFill>
                <a:ln w="14757" cap="flat">
                  <a:noFill/>
                  <a:prstDash val="solid"/>
                  <a:miter/>
                </a:ln>
              </p:spPr>
              <p:txBody>
                <a:bodyPr rtlCol="0" anchor="ctr"/>
                <a:lstStyle/>
                <a:p>
                  <a:endParaRPr lang="en-IN"/>
                </a:p>
              </p:txBody>
            </p:sp>
            <p:sp>
              <p:nvSpPr>
                <p:cNvPr id="41" name="Freeform: Shape 40">
                  <a:extLst>
                    <a:ext uri="{FF2B5EF4-FFF2-40B4-BE49-F238E27FC236}">
                      <a16:creationId xmlns:a16="http://schemas.microsoft.com/office/drawing/2014/main" id="{E53E6CF7-B430-4C53-112D-FDF700961C80}"/>
                    </a:ext>
                  </a:extLst>
                </p:cNvPr>
                <p:cNvSpPr/>
                <p:nvPr/>
              </p:nvSpPr>
              <p:spPr>
                <a:xfrm>
                  <a:off x="6875762" y="4186626"/>
                  <a:ext cx="224307" cy="114957"/>
                </a:xfrm>
                <a:custGeom>
                  <a:avLst/>
                  <a:gdLst>
                    <a:gd name="connsiteX0" fmla="*/ 224307 w 224307"/>
                    <a:gd name="connsiteY0" fmla="*/ 10625 h 114957"/>
                    <a:gd name="connsiteX1" fmla="*/ 214568 w 224307"/>
                    <a:gd name="connsiteY1" fmla="*/ 148 h 114957"/>
                    <a:gd name="connsiteX2" fmla="*/ 112154 w 224307"/>
                    <a:gd name="connsiteY2" fmla="*/ 95331 h 114957"/>
                    <a:gd name="connsiteX3" fmla="*/ 9740 w 224307"/>
                    <a:gd name="connsiteY3" fmla="*/ 0 h 114957"/>
                    <a:gd name="connsiteX4" fmla="*/ 0 w 224307"/>
                    <a:gd name="connsiteY4" fmla="*/ 10625 h 114957"/>
                    <a:gd name="connsiteX5" fmla="*/ 112154 w 224307"/>
                    <a:gd name="connsiteY5" fmla="*/ 114957 h 114957"/>
                    <a:gd name="connsiteX6" fmla="*/ 224307 w 224307"/>
                    <a:gd name="connsiteY6" fmla="*/ 10625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307" h="114957">
                      <a:moveTo>
                        <a:pt x="224307" y="10625"/>
                      </a:moveTo>
                      <a:lnTo>
                        <a:pt x="214568" y="148"/>
                      </a:lnTo>
                      <a:lnTo>
                        <a:pt x="112154" y="95331"/>
                      </a:lnTo>
                      <a:lnTo>
                        <a:pt x="9740" y="0"/>
                      </a:lnTo>
                      <a:lnTo>
                        <a:pt x="0" y="10625"/>
                      </a:lnTo>
                      <a:lnTo>
                        <a:pt x="112154" y="114957"/>
                      </a:lnTo>
                      <a:lnTo>
                        <a:pt x="224307" y="10625"/>
                      </a:lnTo>
                      <a:close/>
                    </a:path>
                  </a:pathLst>
                </a:custGeom>
                <a:solidFill>
                  <a:schemeClr val="accent2">
                    <a:lumMod val="75000"/>
                  </a:schemeClr>
                </a:solidFill>
                <a:ln w="14757" cap="flat">
                  <a:noFill/>
                  <a:prstDash val="solid"/>
                  <a:miter/>
                </a:ln>
              </p:spPr>
              <p:txBody>
                <a:bodyPr rtlCol="0" anchor="ctr"/>
                <a:lstStyle/>
                <a:p>
                  <a:endParaRPr lang="en-IN"/>
                </a:p>
              </p:txBody>
            </p:sp>
            <p:sp>
              <p:nvSpPr>
                <p:cNvPr id="42" name="Freeform: Shape 41">
                  <a:extLst>
                    <a:ext uri="{FF2B5EF4-FFF2-40B4-BE49-F238E27FC236}">
                      <a16:creationId xmlns:a16="http://schemas.microsoft.com/office/drawing/2014/main" id="{2D5BD17A-0044-799D-A1DC-ADDB40B204EC}"/>
                    </a:ext>
                  </a:extLst>
                </p:cNvPr>
                <p:cNvSpPr/>
                <p:nvPr/>
              </p:nvSpPr>
              <p:spPr>
                <a:xfrm>
                  <a:off x="6875762" y="4265429"/>
                  <a:ext cx="224307" cy="114957"/>
                </a:xfrm>
                <a:custGeom>
                  <a:avLst/>
                  <a:gdLst>
                    <a:gd name="connsiteX0" fmla="*/ 112154 w 224307"/>
                    <a:gd name="connsiteY0" fmla="*/ 95183 h 114957"/>
                    <a:gd name="connsiteX1" fmla="*/ 9740 w 224307"/>
                    <a:gd name="connsiteY1" fmla="*/ 0 h 114957"/>
                    <a:gd name="connsiteX2" fmla="*/ 0 w 224307"/>
                    <a:gd name="connsiteY2" fmla="*/ 10477 h 114957"/>
                    <a:gd name="connsiteX3" fmla="*/ 112154 w 224307"/>
                    <a:gd name="connsiteY3" fmla="*/ 114957 h 114957"/>
                    <a:gd name="connsiteX4" fmla="*/ 224307 w 224307"/>
                    <a:gd name="connsiteY4" fmla="*/ 10625 h 114957"/>
                    <a:gd name="connsiteX5" fmla="*/ 214568 w 224307"/>
                    <a:gd name="connsiteY5" fmla="*/ 0 h 114957"/>
                    <a:gd name="connsiteX6" fmla="*/ 112154 w 224307"/>
                    <a:gd name="connsiteY6" fmla="*/ 95183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307" h="114957">
                      <a:moveTo>
                        <a:pt x="112154" y="95183"/>
                      </a:moveTo>
                      <a:lnTo>
                        <a:pt x="9740" y="0"/>
                      </a:lnTo>
                      <a:lnTo>
                        <a:pt x="0" y="10477"/>
                      </a:lnTo>
                      <a:lnTo>
                        <a:pt x="112154" y="114957"/>
                      </a:lnTo>
                      <a:lnTo>
                        <a:pt x="224307" y="10625"/>
                      </a:lnTo>
                      <a:lnTo>
                        <a:pt x="214568" y="0"/>
                      </a:lnTo>
                      <a:lnTo>
                        <a:pt x="112154" y="95183"/>
                      </a:lnTo>
                      <a:close/>
                    </a:path>
                  </a:pathLst>
                </a:custGeom>
                <a:solidFill>
                  <a:schemeClr val="accent2">
                    <a:lumMod val="75000"/>
                  </a:schemeClr>
                </a:solidFill>
                <a:ln w="14757" cap="flat">
                  <a:noFill/>
                  <a:prstDash val="solid"/>
                  <a:miter/>
                </a:ln>
              </p:spPr>
              <p:txBody>
                <a:bodyPr rtlCol="0" anchor="ctr"/>
                <a:lstStyle/>
                <a:p>
                  <a:endParaRPr lang="en-IN"/>
                </a:p>
              </p:txBody>
            </p:sp>
            <p:sp>
              <p:nvSpPr>
                <p:cNvPr id="43" name="Freeform: Shape 42">
                  <a:extLst>
                    <a:ext uri="{FF2B5EF4-FFF2-40B4-BE49-F238E27FC236}">
                      <a16:creationId xmlns:a16="http://schemas.microsoft.com/office/drawing/2014/main" id="{A3B08955-5635-2C33-DD04-95481A664D9B}"/>
                    </a:ext>
                  </a:extLst>
                </p:cNvPr>
                <p:cNvSpPr/>
                <p:nvPr/>
              </p:nvSpPr>
              <p:spPr>
                <a:xfrm>
                  <a:off x="8656494" y="4186626"/>
                  <a:ext cx="224454" cy="114957"/>
                </a:xfrm>
                <a:custGeom>
                  <a:avLst/>
                  <a:gdLst>
                    <a:gd name="connsiteX0" fmla="*/ 224454 w 224454"/>
                    <a:gd name="connsiteY0" fmla="*/ 10625 h 114957"/>
                    <a:gd name="connsiteX1" fmla="*/ 214567 w 224454"/>
                    <a:gd name="connsiteY1" fmla="*/ 148 h 114957"/>
                    <a:gd name="connsiteX2" fmla="*/ 112301 w 224454"/>
                    <a:gd name="connsiteY2" fmla="*/ 95331 h 114957"/>
                    <a:gd name="connsiteX3" fmla="*/ 9887 w 224454"/>
                    <a:gd name="connsiteY3" fmla="*/ 0 h 114957"/>
                    <a:gd name="connsiteX4" fmla="*/ 0 w 224454"/>
                    <a:gd name="connsiteY4" fmla="*/ 10625 h 114957"/>
                    <a:gd name="connsiteX5" fmla="*/ 112301 w 224454"/>
                    <a:gd name="connsiteY5" fmla="*/ 114957 h 114957"/>
                    <a:gd name="connsiteX6" fmla="*/ 224454 w 224454"/>
                    <a:gd name="connsiteY6" fmla="*/ 10625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454" h="114957">
                      <a:moveTo>
                        <a:pt x="224454" y="10625"/>
                      </a:moveTo>
                      <a:lnTo>
                        <a:pt x="214567" y="148"/>
                      </a:lnTo>
                      <a:lnTo>
                        <a:pt x="112301" y="95331"/>
                      </a:lnTo>
                      <a:lnTo>
                        <a:pt x="9887" y="0"/>
                      </a:lnTo>
                      <a:lnTo>
                        <a:pt x="0" y="10625"/>
                      </a:lnTo>
                      <a:lnTo>
                        <a:pt x="112301" y="114957"/>
                      </a:lnTo>
                      <a:lnTo>
                        <a:pt x="224454" y="10625"/>
                      </a:lnTo>
                      <a:close/>
                    </a:path>
                  </a:pathLst>
                </a:custGeom>
                <a:solidFill>
                  <a:schemeClr val="accent3"/>
                </a:solidFill>
                <a:ln w="14757" cap="flat">
                  <a:noFill/>
                  <a:prstDash val="solid"/>
                  <a:miter/>
                </a:ln>
              </p:spPr>
              <p:txBody>
                <a:bodyPr rtlCol="0" anchor="ctr"/>
                <a:lstStyle/>
                <a:p>
                  <a:endParaRPr lang="en-IN"/>
                </a:p>
              </p:txBody>
            </p:sp>
            <p:sp>
              <p:nvSpPr>
                <p:cNvPr id="44" name="Freeform: Shape 43">
                  <a:extLst>
                    <a:ext uri="{FF2B5EF4-FFF2-40B4-BE49-F238E27FC236}">
                      <a16:creationId xmlns:a16="http://schemas.microsoft.com/office/drawing/2014/main" id="{B137D4FB-BEBE-4C44-DFAA-92B6E580C4EB}"/>
                    </a:ext>
                  </a:extLst>
                </p:cNvPr>
                <p:cNvSpPr/>
                <p:nvPr/>
              </p:nvSpPr>
              <p:spPr>
                <a:xfrm>
                  <a:off x="8656494" y="4265429"/>
                  <a:ext cx="224454" cy="114957"/>
                </a:xfrm>
                <a:custGeom>
                  <a:avLst/>
                  <a:gdLst>
                    <a:gd name="connsiteX0" fmla="*/ 112301 w 224454"/>
                    <a:gd name="connsiteY0" fmla="*/ 95183 h 114957"/>
                    <a:gd name="connsiteX1" fmla="*/ 9887 w 224454"/>
                    <a:gd name="connsiteY1" fmla="*/ 0 h 114957"/>
                    <a:gd name="connsiteX2" fmla="*/ 0 w 224454"/>
                    <a:gd name="connsiteY2" fmla="*/ 10477 h 114957"/>
                    <a:gd name="connsiteX3" fmla="*/ 112301 w 224454"/>
                    <a:gd name="connsiteY3" fmla="*/ 114957 h 114957"/>
                    <a:gd name="connsiteX4" fmla="*/ 224454 w 224454"/>
                    <a:gd name="connsiteY4" fmla="*/ 10625 h 114957"/>
                    <a:gd name="connsiteX5" fmla="*/ 214567 w 224454"/>
                    <a:gd name="connsiteY5" fmla="*/ 0 h 114957"/>
                    <a:gd name="connsiteX6" fmla="*/ 112301 w 224454"/>
                    <a:gd name="connsiteY6" fmla="*/ 95183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454" h="114957">
                      <a:moveTo>
                        <a:pt x="112301" y="95183"/>
                      </a:moveTo>
                      <a:lnTo>
                        <a:pt x="9887" y="0"/>
                      </a:lnTo>
                      <a:lnTo>
                        <a:pt x="0" y="10477"/>
                      </a:lnTo>
                      <a:lnTo>
                        <a:pt x="112301" y="114957"/>
                      </a:lnTo>
                      <a:lnTo>
                        <a:pt x="224454" y="10625"/>
                      </a:lnTo>
                      <a:lnTo>
                        <a:pt x="214567" y="0"/>
                      </a:lnTo>
                      <a:lnTo>
                        <a:pt x="112301" y="95183"/>
                      </a:lnTo>
                      <a:close/>
                    </a:path>
                  </a:pathLst>
                </a:custGeom>
                <a:solidFill>
                  <a:srgbClr val="F1A229"/>
                </a:solidFill>
                <a:ln w="14757" cap="flat">
                  <a:noFill/>
                  <a:prstDash val="solid"/>
                  <a:miter/>
                </a:ln>
              </p:spPr>
              <p:txBody>
                <a:bodyPr rtlCol="0" anchor="ctr"/>
                <a:lstStyle/>
                <a:p>
                  <a:endParaRPr lang="en-IN"/>
                </a:p>
              </p:txBody>
            </p:sp>
            <p:sp>
              <p:nvSpPr>
                <p:cNvPr id="45" name="Freeform: Shape 44">
                  <a:extLst>
                    <a:ext uri="{FF2B5EF4-FFF2-40B4-BE49-F238E27FC236}">
                      <a16:creationId xmlns:a16="http://schemas.microsoft.com/office/drawing/2014/main" id="{44C88243-41E4-0510-135A-04D38A4B206D}"/>
                    </a:ext>
                  </a:extLst>
                </p:cNvPr>
                <p:cNvSpPr/>
                <p:nvPr/>
              </p:nvSpPr>
              <p:spPr>
                <a:xfrm>
                  <a:off x="10437226" y="4186626"/>
                  <a:ext cx="224454" cy="114957"/>
                </a:xfrm>
                <a:custGeom>
                  <a:avLst/>
                  <a:gdLst>
                    <a:gd name="connsiteX0" fmla="*/ 224455 w 224454"/>
                    <a:gd name="connsiteY0" fmla="*/ 10625 h 114957"/>
                    <a:gd name="connsiteX1" fmla="*/ 214567 w 224454"/>
                    <a:gd name="connsiteY1" fmla="*/ 148 h 114957"/>
                    <a:gd name="connsiteX2" fmla="*/ 112301 w 224454"/>
                    <a:gd name="connsiteY2" fmla="*/ 95331 h 114957"/>
                    <a:gd name="connsiteX3" fmla="*/ 9887 w 224454"/>
                    <a:gd name="connsiteY3" fmla="*/ 0 h 114957"/>
                    <a:gd name="connsiteX4" fmla="*/ 0 w 224454"/>
                    <a:gd name="connsiteY4" fmla="*/ 10625 h 114957"/>
                    <a:gd name="connsiteX5" fmla="*/ 112301 w 224454"/>
                    <a:gd name="connsiteY5" fmla="*/ 114957 h 114957"/>
                    <a:gd name="connsiteX6" fmla="*/ 224455 w 224454"/>
                    <a:gd name="connsiteY6" fmla="*/ 10625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454" h="114957">
                      <a:moveTo>
                        <a:pt x="224455" y="10625"/>
                      </a:moveTo>
                      <a:lnTo>
                        <a:pt x="214567" y="148"/>
                      </a:lnTo>
                      <a:lnTo>
                        <a:pt x="112301" y="95331"/>
                      </a:lnTo>
                      <a:lnTo>
                        <a:pt x="9887" y="0"/>
                      </a:lnTo>
                      <a:lnTo>
                        <a:pt x="0" y="10625"/>
                      </a:lnTo>
                      <a:lnTo>
                        <a:pt x="112301" y="114957"/>
                      </a:lnTo>
                      <a:lnTo>
                        <a:pt x="224455" y="10625"/>
                      </a:lnTo>
                      <a:close/>
                    </a:path>
                  </a:pathLst>
                </a:custGeom>
                <a:solidFill>
                  <a:schemeClr val="accent2">
                    <a:lumMod val="75000"/>
                  </a:schemeClr>
                </a:solidFill>
                <a:ln w="14757" cap="flat">
                  <a:noFill/>
                  <a:prstDash val="solid"/>
                  <a:miter/>
                </a:ln>
              </p:spPr>
              <p:txBody>
                <a:bodyPr rtlCol="0" anchor="ctr"/>
                <a:lstStyle/>
                <a:p>
                  <a:endParaRPr lang="en-IN"/>
                </a:p>
              </p:txBody>
            </p:sp>
            <p:sp>
              <p:nvSpPr>
                <p:cNvPr id="46" name="Freeform: Shape 45">
                  <a:extLst>
                    <a:ext uri="{FF2B5EF4-FFF2-40B4-BE49-F238E27FC236}">
                      <a16:creationId xmlns:a16="http://schemas.microsoft.com/office/drawing/2014/main" id="{E19139D8-176C-B224-F299-ACFABC45AC8A}"/>
                    </a:ext>
                  </a:extLst>
                </p:cNvPr>
                <p:cNvSpPr/>
                <p:nvPr/>
              </p:nvSpPr>
              <p:spPr>
                <a:xfrm>
                  <a:off x="10437226" y="4265429"/>
                  <a:ext cx="224454" cy="114957"/>
                </a:xfrm>
                <a:custGeom>
                  <a:avLst/>
                  <a:gdLst>
                    <a:gd name="connsiteX0" fmla="*/ 112301 w 224454"/>
                    <a:gd name="connsiteY0" fmla="*/ 95183 h 114957"/>
                    <a:gd name="connsiteX1" fmla="*/ 9887 w 224454"/>
                    <a:gd name="connsiteY1" fmla="*/ 0 h 114957"/>
                    <a:gd name="connsiteX2" fmla="*/ 0 w 224454"/>
                    <a:gd name="connsiteY2" fmla="*/ 10477 h 114957"/>
                    <a:gd name="connsiteX3" fmla="*/ 112301 w 224454"/>
                    <a:gd name="connsiteY3" fmla="*/ 114957 h 114957"/>
                    <a:gd name="connsiteX4" fmla="*/ 224455 w 224454"/>
                    <a:gd name="connsiteY4" fmla="*/ 10625 h 114957"/>
                    <a:gd name="connsiteX5" fmla="*/ 214567 w 224454"/>
                    <a:gd name="connsiteY5" fmla="*/ 0 h 114957"/>
                    <a:gd name="connsiteX6" fmla="*/ 112301 w 224454"/>
                    <a:gd name="connsiteY6" fmla="*/ 95183 h 11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454" h="114957">
                      <a:moveTo>
                        <a:pt x="112301" y="95183"/>
                      </a:moveTo>
                      <a:lnTo>
                        <a:pt x="9887" y="0"/>
                      </a:lnTo>
                      <a:lnTo>
                        <a:pt x="0" y="10477"/>
                      </a:lnTo>
                      <a:lnTo>
                        <a:pt x="112301" y="114957"/>
                      </a:lnTo>
                      <a:lnTo>
                        <a:pt x="224455" y="10625"/>
                      </a:lnTo>
                      <a:lnTo>
                        <a:pt x="214567" y="0"/>
                      </a:lnTo>
                      <a:lnTo>
                        <a:pt x="112301" y="95183"/>
                      </a:lnTo>
                      <a:close/>
                    </a:path>
                  </a:pathLst>
                </a:custGeom>
                <a:solidFill>
                  <a:schemeClr val="accent2">
                    <a:lumMod val="75000"/>
                  </a:schemeClr>
                </a:solidFill>
                <a:ln w="14757" cap="flat">
                  <a:noFill/>
                  <a:prstDash val="solid"/>
                  <a:miter/>
                </a:ln>
              </p:spPr>
              <p:txBody>
                <a:bodyPr rtlCol="0" anchor="ctr"/>
                <a:lstStyle/>
                <a:p>
                  <a:endParaRPr lang="en-IN"/>
                </a:p>
              </p:txBody>
            </p:sp>
          </p:grpSp>
          <p:sp>
            <p:nvSpPr>
              <p:cNvPr id="63" name="TextBox 62">
                <a:extLst>
                  <a:ext uri="{FF2B5EF4-FFF2-40B4-BE49-F238E27FC236}">
                    <a16:creationId xmlns:a16="http://schemas.microsoft.com/office/drawing/2014/main" id="{DEB55E18-2B37-4241-4949-8EB1540B9888}"/>
                  </a:ext>
                </a:extLst>
              </p:cNvPr>
              <p:cNvSpPr txBox="1"/>
              <p:nvPr/>
            </p:nvSpPr>
            <p:spPr>
              <a:xfrm>
                <a:off x="782220" y="4584978"/>
                <a:ext cx="1656179" cy="830997"/>
              </a:xfrm>
              <a:prstGeom prst="rect">
                <a:avLst/>
              </a:prstGeom>
              <a:noFill/>
            </p:spPr>
            <p:txBody>
              <a:bodyPr wrap="square">
                <a:spAutoFit/>
              </a:bodyPr>
              <a:lstStyle/>
              <a:p>
                <a:pPr algn="ctr"/>
                <a:r>
                  <a:rPr lang="en-IN" sz="1600" b="0" i="0" dirty="0">
                    <a:solidFill>
                      <a:schemeClr val="tx1">
                        <a:lumMod val="75000"/>
                        <a:lumOff val="25000"/>
                      </a:schemeClr>
                    </a:solidFill>
                    <a:effectLst/>
                    <a:latin typeface="Montserrat" panose="00000500000000000000" pitchFamily="2" charset="0"/>
                  </a:rPr>
                  <a:t>Know your sales </a:t>
                </a:r>
              </a:p>
              <a:p>
                <a:pPr algn="ctr"/>
                <a:r>
                  <a:rPr lang="en-IN" sz="1600" b="0" i="0" dirty="0">
                    <a:solidFill>
                      <a:schemeClr val="tx1">
                        <a:lumMod val="75000"/>
                        <a:lumOff val="25000"/>
                      </a:schemeClr>
                    </a:solidFill>
                    <a:effectLst/>
                    <a:latin typeface="Montserrat" panose="00000500000000000000" pitchFamily="2" charset="0"/>
                  </a:rPr>
                  <a:t>process</a:t>
                </a:r>
                <a:endParaRPr lang="en-IN" sz="1600" dirty="0">
                  <a:solidFill>
                    <a:schemeClr val="tx1">
                      <a:lumMod val="75000"/>
                      <a:lumOff val="25000"/>
                    </a:schemeClr>
                  </a:solidFill>
                  <a:latin typeface="Montserrat" panose="00000500000000000000" pitchFamily="2" charset="0"/>
                </a:endParaRPr>
              </a:p>
            </p:txBody>
          </p:sp>
          <p:sp>
            <p:nvSpPr>
              <p:cNvPr id="64" name="TextBox 63">
                <a:extLst>
                  <a:ext uri="{FF2B5EF4-FFF2-40B4-BE49-F238E27FC236}">
                    <a16:creationId xmlns:a16="http://schemas.microsoft.com/office/drawing/2014/main" id="{1D32DBD6-7A46-327B-0BB8-3840377F8B1B}"/>
                  </a:ext>
                </a:extLst>
              </p:cNvPr>
              <p:cNvSpPr txBox="1"/>
              <p:nvPr/>
            </p:nvSpPr>
            <p:spPr>
              <a:xfrm>
                <a:off x="2570847" y="4584978"/>
                <a:ext cx="1656179" cy="584775"/>
              </a:xfrm>
              <a:prstGeom prst="rect">
                <a:avLst/>
              </a:prstGeom>
              <a:noFill/>
            </p:spPr>
            <p:txBody>
              <a:bodyPr wrap="square">
                <a:spAutoFit/>
              </a:bodyPr>
              <a:lstStyle/>
              <a:p>
                <a:pPr algn="ctr"/>
                <a:r>
                  <a:rPr lang="en-IN" sz="1600" b="0" i="0" dirty="0">
                    <a:solidFill>
                      <a:schemeClr val="tx1">
                        <a:lumMod val="75000"/>
                        <a:lumOff val="25000"/>
                      </a:schemeClr>
                    </a:solidFill>
                    <a:effectLst/>
                    <a:latin typeface="Montserrat" panose="00000500000000000000" pitchFamily="2" charset="0"/>
                  </a:rPr>
                  <a:t>Know your customers</a:t>
                </a:r>
                <a:endParaRPr lang="en-IN" sz="1600" dirty="0">
                  <a:solidFill>
                    <a:schemeClr val="tx1">
                      <a:lumMod val="75000"/>
                      <a:lumOff val="25000"/>
                    </a:schemeClr>
                  </a:solidFill>
                  <a:latin typeface="Montserrat" panose="00000500000000000000" pitchFamily="2" charset="0"/>
                </a:endParaRPr>
              </a:p>
            </p:txBody>
          </p:sp>
          <p:sp>
            <p:nvSpPr>
              <p:cNvPr id="65" name="TextBox 64">
                <a:extLst>
                  <a:ext uri="{FF2B5EF4-FFF2-40B4-BE49-F238E27FC236}">
                    <a16:creationId xmlns:a16="http://schemas.microsoft.com/office/drawing/2014/main" id="{5D15BB1C-8F29-EA59-30EE-E32378958132}"/>
                  </a:ext>
                </a:extLst>
              </p:cNvPr>
              <p:cNvSpPr txBox="1"/>
              <p:nvPr/>
            </p:nvSpPr>
            <p:spPr>
              <a:xfrm>
                <a:off x="4359474" y="4584978"/>
                <a:ext cx="1656179" cy="830997"/>
              </a:xfrm>
              <a:prstGeom prst="rect">
                <a:avLst/>
              </a:prstGeom>
              <a:noFill/>
            </p:spPr>
            <p:txBody>
              <a:bodyPr wrap="square">
                <a:spAutoFit/>
              </a:bodyPr>
              <a:lstStyle/>
              <a:p>
                <a:pPr algn="ctr"/>
                <a:r>
                  <a:rPr lang="en-IN" sz="1600" b="0" i="0" dirty="0">
                    <a:solidFill>
                      <a:schemeClr val="tx1">
                        <a:lumMod val="75000"/>
                        <a:lumOff val="25000"/>
                      </a:schemeClr>
                    </a:solidFill>
                    <a:effectLst/>
                    <a:latin typeface="Montserrat" panose="00000500000000000000" pitchFamily="2" charset="0"/>
                  </a:rPr>
                  <a:t>Have a defined strategy</a:t>
                </a:r>
                <a:endParaRPr lang="en-IN" sz="1600" dirty="0">
                  <a:solidFill>
                    <a:schemeClr val="tx1">
                      <a:lumMod val="75000"/>
                      <a:lumOff val="25000"/>
                    </a:schemeClr>
                  </a:solidFill>
                  <a:latin typeface="Montserrat" panose="00000500000000000000" pitchFamily="2" charset="0"/>
                </a:endParaRPr>
              </a:p>
            </p:txBody>
          </p:sp>
          <p:sp>
            <p:nvSpPr>
              <p:cNvPr id="66" name="TextBox 65">
                <a:extLst>
                  <a:ext uri="{FF2B5EF4-FFF2-40B4-BE49-F238E27FC236}">
                    <a16:creationId xmlns:a16="http://schemas.microsoft.com/office/drawing/2014/main" id="{A613E377-0308-F31D-9EDA-0C4A1E1279A4}"/>
                  </a:ext>
                </a:extLst>
              </p:cNvPr>
              <p:cNvSpPr txBox="1"/>
              <p:nvPr/>
            </p:nvSpPr>
            <p:spPr>
              <a:xfrm>
                <a:off x="6148101" y="4584978"/>
                <a:ext cx="1656179" cy="830997"/>
              </a:xfrm>
              <a:prstGeom prst="rect">
                <a:avLst/>
              </a:prstGeom>
              <a:noFill/>
            </p:spPr>
            <p:txBody>
              <a:bodyPr wrap="square">
                <a:spAutoFit/>
              </a:bodyPr>
              <a:lstStyle/>
              <a:p>
                <a:pPr algn="ctr"/>
                <a:r>
                  <a:rPr lang="en-IN" sz="1600" b="0" i="0" dirty="0">
                    <a:solidFill>
                      <a:schemeClr val="tx1">
                        <a:lumMod val="75000"/>
                        <a:lumOff val="25000"/>
                      </a:schemeClr>
                    </a:solidFill>
                    <a:effectLst/>
                    <a:latin typeface="Montserrat" panose="00000500000000000000" pitchFamily="2" charset="0"/>
                  </a:rPr>
                  <a:t>Create the required materials</a:t>
                </a:r>
                <a:endParaRPr lang="en-IN" sz="1600" dirty="0">
                  <a:solidFill>
                    <a:schemeClr val="tx1">
                      <a:lumMod val="75000"/>
                      <a:lumOff val="25000"/>
                    </a:schemeClr>
                  </a:solidFill>
                  <a:latin typeface="Montserrat" panose="00000500000000000000" pitchFamily="2" charset="0"/>
                </a:endParaRPr>
              </a:p>
            </p:txBody>
          </p:sp>
          <p:sp>
            <p:nvSpPr>
              <p:cNvPr id="67" name="TextBox 66">
                <a:extLst>
                  <a:ext uri="{FF2B5EF4-FFF2-40B4-BE49-F238E27FC236}">
                    <a16:creationId xmlns:a16="http://schemas.microsoft.com/office/drawing/2014/main" id="{15636848-2A43-DDC4-789C-EC071AEAA59D}"/>
                  </a:ext>
                </a:extLst>
              </p:cNvPr>
              <p:cNvSpPr txBox="1"/>
              <p:nvPr/>
            </p:nvSpPr>
            <p:spPr>
              <a:xfrm>
                <a:off x="7936728" y="4584978"/>
                <a:ext cx="1656179" cy="830997"/>
              </a:xfrm>
              <a:prstGeom prst="rect">
                <a:avLst/>
              </a:prstGeom>
              <a:noFill/>
            </p:spPr>
            <p:txBody>
              <a:bodyPr wrap="square">
                <a:spAutoFit/>
              </a:bodyPr>
              <a:lstStyle/>
              <a:p>
                <a:pPr algn="ctr"/>
                <a:r>
                  <a:rPr lang="en-US" sz="1600" b="0" i="0" dirty="0">
                    <a:solidFill>
                      <a:schemeClr val="tx1">
                        <a:lumMod val="75000"/>
                        <a:lumOff val="25000"/>
                      </a:schemeClr>
                    </a:solidFill>
                    <a:effectLst/>
                    <a:latin typeface="Montserrat" panose="00000500000000000000" pitchFamily="2" charset="0"/>
                  </a:rPr>
                  <a:t>Keep everyone in the loop</a:t>
                </a:r>
                <a:endParaRPr lang="en-IN" sz="1600" dirty="0">
                  <a:solidFill>
                    <a:schemeClr val="tx1">
                      <a:lumMod val="75000"/>
                      <a:lumOff val="25000"/>
                    </a:schemeClr>
                  </a:solidFill>
                  <a:latin typeface="Montserrat" panose="00000500000000000000" pitchFamily="2" charset="0"/>
                </a:endParaRPr>
              </a:p>
            </p:txBody>
          </p:sp>
          <p:sp>
            <p:nvSpPr>
              <p:cNvPr id="68" name="TextBox 67">
                <a:extLst>
                  <a:ext uri="{FF2B5EF4-FFF2-40B4-BE49-F238E27FC236}">
                    <a16:creationId xmlns:a16="http://schemas.microsoft.com/office/drawing/2014/main" id="{093948C2-5A2E-0CFC-40FA-A67195BB4802}"/>
                  </a:ext>
                </a:extLst>
              </p:cNvPr>
              <p:cNvSpPr txBox="1"/>
              <p:nvPr/>
            </p:nvSpPr>
            <p:spPr>
              <a:xfrm>
                <a:off x="9725357" y="4584978"/>
                <a:ext cx="1656179" cy="584775"/>
              </a:xfrm>
              <a:prstGeom prst="rect">
                <a:avLst/>
              </a:prstGeom>
              <a:noFill/>
            </p:spPr>
            <p:txBody>
              <a:bodyPr wrap="square">
                <a:spAutoFit/>
              </a:bodyPr>
              <a:lstStyle/>
              <a:p>
                <a:pPr algn="ctr"/>
                <a:r>
                  <a:rPr lang="en-IN" sz="1600" b="0" i="0" dirty="0">
                    <a:solidFill>
                      <a:schemeClr val="tx1">
                        <a:lumMod val="75000"/>
                        <a:lumOff val="25000"/>
                      </a:schemeClr>
                    </a:solidFill>
                    <a:effectLst/>
                    <a:latin typeface="Montserrat" panose="00000500000000000000" pitchFamily="2" charset="0"/>
                  </a:rPr>
                  <a:t>Test your strategy</a:t>
                </a:r>
                <a:endParaRPr lang="en-IN" sz="1600" dirty="0">
                  <a:solidFill>
                    <a:schemeClr val="tx1">
                      <a:lumMod val="75000"/>
                      <a:lumOff val="25000"/>
                    </a:schemeClr>
                  </a:solidFill>
                  <a:latin typeface="Montserrat" panose="00000500000000000000" pitchFamily="2" charset="0"/>
                </a:endParaRPr>
              </a:p>
            </p:txBody>
          </p:sp>
        </p:grpSp>
        <p:sp>
          <p:nvSpPr>
            <p:cNvPr id="74" name="TextBox 73">
              <a:extLst>
                <a:ext uri="{FF2B5EF4-FFF2-40B4-BE49-F238E27FC236}">
                  <a16:creationId xmlns:a16="http://schemas.microsoft.com/office/drawing/2014/main" id="{80998C00-6FAD-61D8-A2C0-E3FD4F9319F7}"/>
                </a:ext>
              </a:extLst>
            </p:cNvPr>
            <p:cNvSpPr txBox="1"/>
            <p:nvPr/>
          </p:nvSpPr>
          <p:spPr>
            <a:xfrm>
              <a:off x="1193219" y="3048322"/>
              <a:ext cx="853862" cy="461665"/>
            </a:xfrm>
            <a:prstGeom prst="rect">
              <a:avLst/>
            </a:prstGeom>
            <a:noFill/>
          </p:spPr>
          <p:txBody>
            <a:bodyPr wrap="square" rtlCol="0">
              <a:spAutoFit/>
            </a:bodyPr>
            <a:lstStyle/>
            <a:p>
              <a:pPr algn="ctr"/>
              <a:r>
                <a:rPr lang="en-US" sz="2400" b="1" dirty="0">
                  <a:solidFill>
                    <a:schemeClr val="bg1"/>
                  </a:solidFill>
                  <a:latin typeface="Montserrat" panose="00000500000000000000" pitchFamily="2" charset="0"/>
                </a:rPr>
                <a:t>01</a:t>
              </a:r>
              <a:endParaRPr lang="en-IN" sz="2400" b="1" dirty="0">
                <a:solidFill>
                  <a:schemeClr val="bg1"/>
                </a:solidFill>
                <a:latin typeface="Montserrat" panose="00000500000000000000" pitchFamily="2" charset="0"/>
              </a:endParaRPr>
            </a:p>
          </p:txBody>
        </p:sp>
        <p:sp>
          <p:nvSpPr>
            <p:cNvPr id="75" name="TextBox 74">
              <a:extLst>
                <a:ext uri="{FF2B5EF4-FFF2-40B4-BE49-F238E27FC236}">
                  <a16:creationId xmlns:a16="http://schemas.microsoft.com/office/drawing/2014/main" id="{4A9696A3-CAC0-C0F3-A081-CCE7C59426AC}"/>
                </a:ext>
              </a:extLst>
            </p:cNvPr>
            <p:cNvSpPr txBox="1"/>
            <p:nvPr/>
          </p:nvSpPr>
          <p:spPr>
            <a:xfrm>
              <a:off x="2991190" y="3048322"/>
              <a:ext cx="853862" cy="461665"/>
            </a:xfrm>
            <a:prstGeom prst="rect">
              <a:avLst/>
            </a:prstGeom>
            <a:noFill/>
          </p:spPr>
          <p:txBody>
            <a:bodyPr wrap="square" rtlCol="0">
              <a:spAutoFit/>
            </a:bodyPr>
            <a:lstStyle/>
            <a:p>
              <a:pPr algn="ctr"/>
              <a:r>
                <a:rPr lang="en-US" sz="2400" b="1" dirty="0">
                  <a:solidFill>
                    <a:schemeClr val="bg1"/>
                  </a:solidFill>
                  <a:latin typeface="Montserrat" panose="00000500000000000000" pitchFamily="2" charset="0"/>
                </a:rPr>
                <a:t>02</a:t>
              </a:r>
              <a:endParaRPr lang="en-IN" sz="2400" b="1" dirty="0">
                <a:solidFill>
                  <a:schemeClr val="bg1"/>
                </a:solidFill>
                <a:latin typeface="Montserrat" panose="00000500000000000000" pitchFamily="2" charset="0"/>
              </a:endParaRPr>
            </a:p>
          </p:txBody>
        </p:sp>
        <p:sp>
          <p:nvSpPr>
            <p:cNvPr id="76" name="TextBox 75">
              <a:extLst>
                <a:ext uri="{FF2B5EF4-FFF2-40B4-BE49-F238E27FC236}">
                  <a16:creationId xmlns:a16="http://schemas.microsoft.com/office/drawing/2014/main" id="{FC777415-C7A0-B192-AB21-BEDD1DBD1A80}"/>
                </a:ext>
              </a:extLst>
            </p:cNvPr>
            <p:cNvSpPr txBox="1"/>
            <p:nvPr/>
          </p:nvSpPr>
          <p:spPr>
            <a:xfrm>
              <a:off x="4778886" y="3048322"/>
              <a:ext cx="853862" cy="461665"/>
            </a:xfrm>
            <a:prstGeom prst="rect">
              <a:avLst/>
            </a:prstGeom>
            <a:noFill/>
          </p:spPr>
          <p:txBody>
            <a:bodyPr wrap="square" rtlCol="0">
              <a:spAutoFit/>
            </a:bodyPr>
            <a:lstStyle/>
            <a:p>
              <a:pPr algn="ctr"/>
              <a:r>
                <a:rPr lang="en-US" sz="2400" b="1" dirty="0">
                  <a:solidFill>
                    <a:schemeClr val="bg1"/>
                  </a:solidFill>
                  <a:latin typeface="Montserrat" panose="00000500000000000000" pitchFamily="2" charset="0"/>
                </a:rPr>
                <a:t>03</a:t>
              </a:r>
              <a:endParaRPr lang="en-IN" sz="2400" b="1" dirty="0">
                <a:solidFill>
                  <a:schemeClr val="bg1"/>
                </a:solidFill>
                <a:latin typeface="Montserrat" panose="00000500000000000000" pitchFamily="2" charset="0"/>
              </a:endParaRPr>
            </a:p>
          </p:txBody>
        </p:sp>
        <p:sp>
          <p:nvSpPr>
            <p:cNvPr id="77" name="TextBox 76">
              <a:extLst>
                <a:ext uri="{FF2B5EF4-FFF2-40B4-BE49-F238E27FC236}">
                  <a16:creationId xmlns:a16="http://schemas.microsoft.com/office/drawing/2014/main" id="{70071A43-6A32-1305-2ED1-BB4C2537E0C7}"/>
                </a:ext>
              </a:extLst>
            </p:cNvPr>
            <p:cNvSpPr txBox="1"/>
            <p:nvPr/>
          </p:nvSpPr>
          <p:spPr>
            <a:xfrm>
              <a:off x="6576857" y="3048322"/>
              <a:ext cx="853862" cy="461665"/>
            </a:xfrm>
            <a:prstGeom prst="rect">
              <a:avLst/>
            </a:prstGeom>
            <a:noFill/>
          </p:spPr>
          <p:txBody>
            <a:bodyPr wrap="square" rtlCol="0">
              <a:spAutoFit/>
            </a:bodyPr>
            <a:lstStyle/>
            <a:p>
              <a:pPr algn="ctr"/>
              <a:r>
                <a:rPr lang="en-US" sz="2400" b="1" dirty="0">
                  <a:solidFill>
                    <a:schemeClr val="bg1"/>
                  </a:solidFill>
                  <a:latin typeface="Montserrat" panose="00000500000000000000" pitchFamily="2" charset="0"/>
                </a:rPr>
                <a:t>04</a:t>
              </a:r>
              <a:endParaRPr lang="en-IN" sz="2400" b="1" dirty="0">
                <a:solidFill>
                  <a:schemeClr val="bg1"/>
                </a:solidFill>
                <a:latin typeface="Montserrat" panose="00000500000000000000" pitchFamily="2" charset="0"/>
              </a:endParaRPr>
            </a:p>
          </p:txBody>
        </p:sp>
        <p:sp>
          <p:nvSpPr>
            <p:cNvPr id="78" name="TextBox 77">
              <a:extLst>
                <a:ext uri="{FF2B5EF4-FFF2-40B4-BE49-F238E27FC236}">
                  <a16:creationId xmlns:a16="http://schemas.microsoft.com/office/drawing/2014/main" id="{50579389-83A5-5C05-ACC4-9C5341445EFA}"/>
                </a:ext>
              </a:extLst>
            </p:cNvPr>
            <p:cNvSpPr txBox="1"/>
            <p:nvPr/>
          </p:nvSpPr>
          <p:spPr>
            <a:xfrm>
              <a:off x="8338081" y="3048322"/>
              <a:ext cx="853862" cy="461665"/>
            </a:xfrm>
            <a:prstGeom prst="rect">
              <a:avLst/>
            </a:prstGeom>
            <a:noFill/>
          </p:spPr>
          <p:txBody>
            <a:bodyPr wrap="square" rtlCol="0">
              <a:spAutoFit/>
            </a:bodyPr>
            <a:lstStyle/>
            <a:p>
              <a:pPr algn="ctr"/>
              <a:r>
                <a:rPr lang="en-US" sz="2400" b="1" dirty="0">
                  <a:solidFill>
                    <a:schemeClr val="bg1"/>
                  </a:solidFill>
                  <a:latin typeface="Montserrat" panose="00000500000000000000" pitchFamily="2" charset="0"/>
                </a:rPr>
                <a:t>05</a:t>
              </a:r>
              <a:endParaRPr lang="en-IN" sz="2400" b="1" dirty="0">
                <a:solidFill>
                  <a:schemeClr val="bg1"/>
                </a:solidFill>
                <a:latin typeface="Montserrat" panose="00000500000000000000" pitchFamily="2" charset="0"/>
              </a:endParaRPr>
            </a:p>
          </p:txBody>
        </p:sp>
        <p:sp>
          <p:nvSpPr>
            <p:cNvPr id="79" name="TextBox 78">
              <a:extLst>
                <a:ext uri="{FF2B5EF4-FFF2-40B4-BE49-F238E27FC236}">
                  <a16:creationId xmlns:a16="http://schemas.microsoft.com/office/drawing/2014/main" id="{92E37A7C-F443-371F-ABDB-20E5E708AFBF}"/>
                </a:ext>
              </a:extLst>
            </p:cNvPr>
            <p:cNvSpPr txBox="1"/>
            <p:nvPr/>
          </p:nvSpPr>
          <p:spPr>
            <a:xfrm>
              <a:off x="10136052" y="3048322"/>
              <a:ext cx="853862" cy="461665"/>
            </a:xfrm>
            <a:prstGeom prst="rect">
              <a:avLst/>
            </a:prstGeom>
            <a:noFill/>
          </p:spPr>
          <p:txBody>
            <a:bodyPr wrap="square" rtlCol="0">
              <a:spAutoFit/>
            </a:bodyPr>
            <a:lstStyle/>
            <a:p>
              <a:pPr algn="ctr"/>
              <a:r>
                <a:rPr lang="en-US" sz="2400" b="1" dirty="0">
                  <a:solidFill>
                    <a:schemeClr val="bg1"/>
                  </a:solidFill>
                  <a:latin typeface="Montserrat" panose="00000500000000000000" pitchFamily="2" charset="0"/>
                </a:rPr>
                <a:t>06</a:t>
              </a:r>
              <a:endParaRPr lang="en-IN" sz="2400" b="1" dirty="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1110947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1" name="Picture 20" descr="A hand touching a glowing circle with a check mark&#10;&#10;Description automatically generated">
            <a:extLst>
              <a:ext uri="{FF2B5EF4-FFF2-40B4-BE49-F238E27FC236}">
                <a16:creationId xmlns:a16="http://schemas.microsoft.com/office/drawing/2014/main" id="{93121AE4-C9D3-CF7D-3346-64C987010D3A}"/>
              </a:ext>
            </a:extLst>
          </p:cNvPr>
          <p:cNvPicPr>
            <a:picLocks noChangeAspect="1"/>
          </p:cNvPicPr>
          <p:nvPr/>
        </p:nvPicPr>
        <p:blipFill>
          <a:blip r:embed="rId2">
            <a:extLst>
              <a:ext uri="{28A0092B-C50C-407E-A947-70E740481C1C}">
                <a14:useLocalDpi xmlns:a14="http://schemas.microsoft.com/office/drawing/2010/main" val="0"/>
              </a:ext>
            </a:extLst>
          </a:blip>
          <a:srcRect l="4048" t="13625" r="4048" b="13625"/>
          <a:stretch>
            <a:fillRect/>
          </a:stretch>
        </p:blipFill>
        <p:spPr>
          <a:xfrm>
            <a:off x="0" y="0"/>
            <a:ext cx="12192000" cy="2766336"/>
          </a:xfrm>
          <a:custGeom>
            <a:avLst/>
            <a:gdLst>
              <a:gd name="connsiteX0" fmla="*/ 0 w 12192000"/>
              <a:gd name="connsiteY0" fmla="*/ 0 h 2766336"/>
              <a:gd name="connsiteX1" fmla="*/ 12192000 w 12192000"/>
              <a:gd name="connsiteY1" fmla="*/ 0 h 2766336"/>
              <a:gd name="connsiteX2" fmla="*/ 12192000 w 12192000"/>
              <a:gd name="connsiteY2" fmla="*/ 1889884 h 2766336"/>
              <a:gd name="connsiteX3" fmla="*/ 11449338 w 12192000"/>
              <a:gd name="connsiteY3" fmla="*/ 2766336 h 2766336"/>
              <a:gd name="connsiteX4" fmla="*/ 742662 w 12192000"/>
              <a:gd name="connsiteY4" fmla="*/ 2766336 h 2766336"/>
              <a:gd name="connsiteX5" fmla="*/ 0 w 12192000"/>
              <a:gd name="connsiteY5" fmla="*/ 1889884 h 2766336"/>
              <a:gd name="connsiteX6" fmla="*/ 0 w 12192000"/>
              <a:gd name="connsiteY6" fmla="*/ 0 h 2766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766336">
                <a:moveTo>
                  <a:pt x="0" y="0"/>
                </a:moveTo>
                <a:lnTo>
                  <a:pt x="12192000" y="0"/>
                </a:lnTo>
                <a:lnTo>
                  <a:pt x="12192000" y="1889884"/>
                </a:lnTo>
                <a:cubicBezTo>
                  <a:pt x="12192000" y="2373935"/>
                  <a:pt x="11859499" y="2766336"/>
                  <a:pt x="11449338" y="2766336"/>
                </a:cubicBezTo>
                <a:lnTo>
                  <a:pt x="742662" y="2766336"/>
                </a:lnTo>
                <a:cubicBezTo>
                  <a:pt x="332501" y="2766336"/>
                  <a:pt x="0" y="2373935"/>
                  <a:pt x="0" y="1889884"/>
                </a:cubicBezTo>
                <a:lnTo>
                  <a:pt x="0" y="0"/>
                </a:lnTo>
                <a:close/>
              </a:path>
            </a:pathLst>
          </a:custGeom>
        </p:spPr>
      </p:pic>
      <p:grpSp>
        <p:nvGrpSpPr>
          <p:cNvPr id="27" name="Group 26">
            <a:extLst>
              <a:ext uri="{FF2B5EF4-FFF2-40B4-BE49-F238E27FC236}">
                <a16:creationId xmlns:a16="http://schemas.microsoft.com/office/drawing/2014/main" id="{F41BC1F7-4F31-FAAE-4154-40EF760D94A5}"/>
              </a:ext>
            </a:extLst>
          </p:cNvPr>
          <p:cNvGrpSpPr/>
          <p:nvPr/>
        </p:nvGrpSpPr>
        <p:grpSpPr>
          <a:xfrm>
            <a:off x="6342743" y="1727200"/>
            <a:ext cx="4513942" cy="4586514"/>
            <a:chOff x="6342743" y="1727200"/>
            <a:chExt cx="4513942" cy="4586514"/>
          </a:xfrm>
        </p:grpSpPr>
        <p:sp>
          <p:nvSpPr>
            <p:cNvPr id="24" name="Rectangle 23">
              <a:extLst>
                <a:ext uri="{FF2B5EF4-FFF2-40B4-BE49-F238E27FC236}">
                  <a16:creationId xmlns:a16="http://schemas.microsoft.com/office/drawing/2014/main" id="{C92C88DF-CE6B-E9D1-F5BD-D726E6B03356}"/>
                </a:ext>
              </a:extLst>
            </p:cNvPr>
            <p:cNvSpPr/>
            <p:nvPr/>
          </p:nvSpPr>
          <p:spPr>
            <a:xfrm>
              <a:off x="6342743" y="1727200"/>
              <a:ext cx="4513942" cy="4586514"/>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6" name="TextBox 25">
              <a:extLst>
                <a:ext uri="{FF2B5EF4-FFF2-40B4-BE49-F238E27FC236}">
                  <a16:creationId xmlns:a16="http://schemas.microsoft.com/office/drawing/2014/main" id="{5EDE2F79-49BD-7E74-9755-DE5F289A20A0}"/>
                </a:ext>
              </a:extLst>
            </p:cNvPr>
            <p:cNvSpPr txBox="1"/>
            <p:nvPr/>
          </p:nvSpPr>
          <p:spPr>
            <a:xfrm>
              <a:off x="6451600" y="3050961"/>
              <a:ext cx="4296228" cy="1938992"/>
            </a:xfrm>
            <a:prstGeom prst="rect">
              <a:avLst/>
            </a:prstGeom>
            <a:noFill/>
          </p:spPr>
          <p:txBody>
            <a:bodyPr wrap="square">
              <a:spAutoFit/>
            </a:bodyPr>
            <a:lstStyle/>
            <a:p>
              <a:pPr algn="ctr"/>
              <a:r>
                <a:rPr lang="en-IN" sz="4000" b="1" i="0" dirty="0">
                  <a:solidFill>
                    <a:schemeClr val="bg1"/>
                  </a:solidFill>
                  <a:effectLst/>
                  <a:latin typeface="Montserrat" panose="00000500000000000000" pitchFamily="2" charset="0"/>
                </a:rPr>
                <a:t>Personalized </a:t>
              </a:r>
              <a:r>
                <a:rPr lang="en-IN" sz="4000" b="1" i="0" dirty="0">
                  <a:solidFill>
                    <a:schemeClr val="accent3">
                      <a:lumMod val="75000"/>
                    </a:schemeClr>
                  </a:solidFill>
                  <a:effectLst/>
                  <a:latin typeface="Montserrat" panose="00000500000000000000" pitchFamily="2" charset="0"/>
                </a:rPr>
                <a:t>Customer Journeys</a:t>
              </a:r>
              <a:endParaRPr lang="en-IN" sz="4000" dirty="0">
                <a:solidFill>
                  <a:schemeClr val="accent3">
                    <a:lumMod val="75000"/>
                  </a:schemeClr>
                </a:solidFill>
                <a:latin typeface="Montserrat" panose="00000500000000000000" pitchFamily="2" charset="0"/>
              </a:endParaRPr>
            </a:p>
          </p:txBody>
        </p:sp>
      </p:grpSp>
      <p:sp>
        <p:nvSpPr>
          <p:cNvPr id="29" name="TextBox 28">
            <a:extLst>
              <a:ext uri="{FF2B5EF4-FFF2-40B4-BE49-F238E27FC236}">
                <a16:creationId xmlns:a16="http://schemas.microsoft.com/office/drawing/2014/main" id="{7FCD2338-EEF7-053F-85E2-7E2834DB994F}"/>
              </a:ext>
            </a:extLst>
          </p:cNvPr>
          <p:cNvSpPr txBox="1"/>
          <p:nvPr/>
        </p:nvSpPr>
        <p:spPr>
          <a:xfrm>
            <a:off x="308429" y="3429000"/>
            <a:ext cx="5540829" cy="2277098"/>
          </a:xfrm>
          <a:prstGeom prst="rect">
            <a:avLst/>
          </a:prstGeom>
          <a:noFill/>
        </p:spPr>
        <p:txBody>
          <a:bodyPr wrap="square">
            <a:spAutoFit/>
          </a:bodyPr>
          <a:lstStyle/>
          <a:p>
            <a:pPr>
              <a:lnSpc>
                <a:spcPct val="150000"/>
              </a:lnSpc>
            </a:pPr>
            <a:r>
              <a:rPr lang="en-US" sz="1200" b="0" i="0" dirty="0">
                <a:solidFill>
                  <a:schemeClr val="tx1">
                    <a:lumMod val="75000"/>
                    <a:lumOff val="25000"/>
                  </a:schemeClr>
                </a:solidFill>
                <a:effectLst/>
                <a:latin typeface="Montserrat" panose="00000500000000000000" pitchFamily="2" charset="0"/>
              </a:rPr>
              <a:t>Marketing automation allows you to craft tailored customer journeys that cater to individual preferences and behaviors. By segmenting your audience based on demographics, behaviors, and engagement levels, you can deliver targeted content at the right time. From welcoming new subscribers with a personalized email series to</a:t>
            </a:r>
          </a:p>
          <a:p>
            <a:pPr>
              <a:lnSpc>
                <a:spcPct val="150000"/>
              </a:lnSpc>
            </a:pPr>
            <a:r>
              <a:rPr lang="en-US" sz="1200" b="0" i="0" dirty="0">
                <a:solidFill>
                  <a:schemeClr val="tx1">
                    <a:lumMod val="75000"/>
                    <a:lumOff val="25000"/>
                  </a:schemeClr>
                </a:solidFill>
                <a:effectLst/>
                <a:latin typeface="Montserrat" panose="00000500000000000000" pitchFamily="2" charset="0"/>
              </a:rPr>
              <a:t>re-engaging dormant customers with exclusive offers, automation ensures that each touchpoint resonates with the recipient, fostering stronger connections and higher conversion rates.</a:t>
            </a:r>
            <a:endParaRPr lang="en-IN" sz="1200" dirty="0">
              <a:solidFill>
                <a:schemeClr val="tx1">
                  <a:lumMod val="75000"/>
                  <a:lumOff val="25000"/>
                </a:schemeClr>
              </a:solidFill>
              <a:latin typeface="Montserrat" panose="00000500000000000000" pitchFamily="2" charset="0"/>
            </a:endParaRPr>
          </a:p>
        </p:txBody>
      </p:sp>
    </p:spTree>
    <p:extLst>
      <p:ext uri="{BB962C8B-B14F-4D97-AF65-F5344CB8AC3E}">
        <p14:creationId xmlns:p14="http://schemas.microsoft.com/office/powerpoint/2010/main" val="950586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74C2245-8401-CF45-D83B-2BA2C94CE6EB}"/>
              </a:ext>
            </a:extLst>
          </p:cNvPr>
          <p:cNvGrpSpPr/>
          <p:nvPr/>
        </p:nvGrpSpPr>
        <p:grpSpPr>
          <a:xfrm>
            <a:off x="0" y="829289"/>
            <a:ext cx="12192000" cy="5083308"/>
            <a:chOff x="0" y="0"/>
            <a:chExt cx="12192000" cy="5083308"/>
          </a:xfrm>
        </p:grpSpPr>
        <p:grpSp>
          <p:nvGrpSpPr>
            <p:cNvPr id="6" name="Group 5">
              <a:extLst>
                <a:ext uri="{FF2B5EF4-FFF2-40B4-BE49-F238E27FC236}">
                  <a16:creationId xmlns:a16="http://schemas.microsoft.com/office/drawing/2014/main" id="{2F83E410-4C79-49C2-1FFD-1367E0E1587E}"/>
                </a:ext>
              </a:extLst>
            </p:cNvPr>
            <p:cNvGrpSpPr/>
            <p:nvPr/>
          </p:nvGrpSpPr>
          <p:grpSpPr>
            <a:xfrm>
              <a:off x="0" y="0"/>
              <a:ext cx="12192000" cy="3127769"/>
              <a:chOff x="0" y="0"/>
              <a:chExt cx="12192000" cy="3127769"/>
            </a:xfrm>
          </p:grpSpPr>
          <p:pic>
            <p:nvPicPr>
              <p:cNvPr id="5" name="Picture 4" descr="A person touching a screen&#10;&#10;Description automatically generated">
                <a:extLst>
                  <a:ext uri="{FF2B5EF4-FFF2-40B4-BE49-F238E27FC236}">
                    <a16:creationId xmlns:a16="http://schemas.microsoft.com/office/drawing/2014/main" id="{52949404-1AE7-2645-99AD-CDD1205D28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2992" y="0"/>
                <a:ext cx="6449008" cy="3127769"/>
              </a:xfrm>
              <a:prstGeom prst="rect">
                <a:avLst/>
              </a:prstGeom>
            </p:spPr>
          </p:pic>
          <p:sp>
            <p:nvSpPr>
              <p:cNvPr id="3" name="TextBox 2">
                <a:extLst>
                  <a:ext uri="{FF2B5EF4-FFF2-40B4-BE49-F238E27FC236}">
                    <a16:creationId xmlns:a16="http://schemas.microsoft.com/office/drawing/2014/main" id="{C02B4364-0564-3B5E-73E5-0BB90CA5399B}"/>
                  </a:ext>
                </a:extLst>
              </p:cNvPr>
              <p:cNvSpPr txBox="1"/>
              <p:nvPr/>
            </p:nvSpPr>
            <p:spPr>
              <a:xfrm>
                <a:off x="0" y="902165"/>
                <a:ext cx="5834743" cy="1323439"/>
              </a:xfrm>
              <a:prstGeom prst="rect">
                <a:avLst/>
              </a:prstGeom>
              <a:noFill/>
            </p:spPr>
            <p:txBody>
              <a:bodyPr wrap="square">
                <a:spAutoFit/>
              </a:bodyPr>
              <a:lstStyle/>
              <a:p>
                <a:pPr algn="ctr"/>
                <a:r>
                  <a:rPr lang="en-IN" sz="4000" b="1" i="0" dirty="0">
                    <a:solidFill>
                      <a:schemeClr val="accent2">
                        <a:lumMod val="75000"/>
                      </a:schemeClr>
                    </a:solidFill>
                    <a:effectLst/>
                    <a:latin typeface="Montserrat" panose="00000500000000000000" pitchFamily="2" charset="0"/>
                  </a:rPr>
                  <a:t>Lead Nurturing</a:t>
                </a:r>
              </a:p>
              <a:p>
                <a:pPr algn="ctr"/>
                <a:r>
                  <a:rPr lang="en-IN" sz="4000" b="1" i="0" dirty="0">
                    <a:solidFill>
                      <a:schemeClr val="accent2">
                        <a:lumMod val="75000"/>
                      </a:schemeClr>
                    </a:solidFill>
                    <a:effectLst/>
                    <a:latin typeface="Montserrat" panose="00000500000000000000" pitchFamily="2" charset="0"/>
                  </a:rPr>
                  <a:t> </a:t>
                </a:r>
                <a:r>
                  <a:rPr lang="en-IN" sz="4000" b="1" i="0" dirty="0">
                    <a:solidFill>
                      <a:schemeClr val="accent3">
                        <a:lumMod val="75000"/>
                      </a:schemeClr>
                    </a:solidFill>
                    <a:effectLst/>
                    <a:latin typeface="Montserrat" panose="00000500000000000000" pitchFamily="2" charset="0"/>
                  </a:rPr>
                  <a:t>And Scoring</a:t>
                </a:r>
                <a:endParaRPr lang="en-IN" sz="4000" dirty="0">
                  <a:solidFill>
                    <a:schemeClr val="accent3">
                      <a:lumMod val="75000"/>
                    </a:schemeClr>
                  </a:solidFill>
                  <a:latin typeface="Montserrat" panose="00000500000000000000" pitchFamily="2" charset="0"/>
                </a:endParaRPr>
              </a:p>
            </p:txBody>
          </p:sp>
        </p:grpSp>
        <p:sp>
          <p:nvSpPr>
            <p:cNvPr id="8" name="TextBox 7">
              <a:extLst>
                <a:ext uri="{FF2B5EF4-FFF2-40B4-BE49-F238E27FC236}">
                  <a16:creationId xmlns:a16="http://schemas.microsoft.com/office/drawing/2014/main" id="{C08DA80F-A194-C2A0-D40D-06E0617C8A48}"/>
                </a:ext>
              </a:extLst>
            </p:cNvPr>
            <p:cNvSpPr txBox="1"/>
            <p:nvPr/>
          </p:nvSpPr>
          <p:spPr>
            <a:xfrm>
              <a:off x="515258" y="3411568"/>
              <a:ext cx="11161485" cy="1671740"/>
            </a:xfrm>
            <a:prstGeom prst="rect">
              <a:avLst/>
            </a:prstGeom>
            <a:noFill/>
          </p:spPr>
          <p:txBody>
            <a:bodyPr wrap="square">
              <a:spAutoFit/>
            </a:bodyPr>
            <a:lstStyle/>
            <a:p>
              <a:pPr algn="ctr">
                <a:lnSpc>
                  <a:spcPct val="150000"/>
                </a:lnSpc>
              </a:pPr>
              <a:r>
                <a:rPr lang="en-US" sz="1400" b="0" i="0" dirty="0">
                  <a:solidFill>
                    <a:schemeClr val="tx1">
                      <a:lumMod val="75000"/>
                      <a:lumOff val="25000"/>
                    </a:schemeClr>
                  </a:solidFill>
                  <a:effectLst/>
                  <a:latin typeface="Montserrat" panose="00000500000000000000" pitchFamily="2" charset="0"/>
                </a:rPr>
                <a:t>Gone are the days of manually tracking leads. With marketing automation, you can implement lead nurturing workflows that guide prospects through the sales funnel. By providing relevant content and valuable insights, you build trust and credibility. Lead scoring further refines your efforts by assigning scores based on user interactions, enabling your sales team to focus on leads that are most likely to convert. This streamlined approach not only saves time but also increases the efficiency of your lead conversion process.</a:t>
              </a:r>
              <a:endParaRPr lang="en-IN" sz="1400" dirty="0">
                <a:solidFill>
                  <a:schemeClr val="tx1">
                    <a:lumMod val="75000"/>
                    <a:lumOff val="25000"/>
                  </a:schemeClr>
                </a:solidFill>
                <a:latin typeface="Montserrat" panose="00000500000000000000" pitchFamily="2" charset="0"/>
              </a:endParaRPr>
            </a:p>
          </p:txBody>
        </p:sp>
      </p:grpSp>
      <p:sp>
        <p:nvSpPr>
          <p:cNvPr id="9" name="Freeform: Shape 8">
            <a:extLst>
              <a:ext uri="{FF2B5EF4-FFF2-40B4-BE49-F238E27FC236}">
                <a16:creationId xmlns:a16="http://schemas.microsoft.com/office/drawing/2014/main" id="{955DDCC2-6562-2070-1670-40668FCBE35D}"/>
              </a:ext>
            </a:extLst>
          </p:cNvPr>
          <p:cNvSpPr/>
          <p:nvPr/>
        </p:nvSpPr>
        <p:spPr>
          <a:xfrm rot="5400000">
            <a:off x="11101170" y="5767170"/>
            <a:ext cx="1412404" cy="769256"/>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10" name="Freeform: Shape 9">
            <a:extLst>
              <a:ext uri="{FF2B5EF4-FFF2-40B4-BE49-F238E27FC236}">
                <a16:creationId xmlns:a16="http://schemas.microsoft.com/office/drawing/2014/main" id="{010AC7ED-87B0-0F33-AD79-357BBD5B3AC8}"/>
              </a:ext>
            </a:extLst>
          </p:cNvPr>
          <p:cNvSpPr/>
          <p:nvPr/>
        </p:nvSpPr>
        <p:spPr>
          <a:xfrm rot="5400000" flipH="1" flipV="1">
            <a:off x="-218428" y="218428"/>
            <a:ext cx="959372" cy="522516"/>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Tree>
    <p:extLst>
      <p:ext uri="{BB962C8B-B14F-4D97-AF65-F5344CB8AC3E}">
        <p14:creationId xmlns:p14="http://schemas.microsoft.com/office/powerpoint/2010/main" val="257195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BBF905B-A95E-344B-0CC8-9AC165A46E21}"/>
              </a:ext>
            </a:extLst>
          </p:cNvPr>
          <p:cNvSpPr/>
          <p:nvPr/>
        </p:nvSpPr>
        <p:spPr>
          <a:xfrm rot="16200000" flipH="1">
            <a:off x="210457" y="-210457"/>
            <a:ext cx="5675086" cy="6096000"/>
          </a:xfrm>
          <a:custGeom>
            <a:avLst/>
            <a:gdLst>
              <a:gd name="connsiteX0" fmla="*/ 0 w 5556250"/>
              <a:gd name="connsiteY0" fmla="*/ 6096000 h 6096000"/>
              <a:gd name="connsiteX1" fmla="*/ 0 w 5556250"/>
              <a:gd name="connsiteY1" fmla="*/ 0 h 6096000"/>
              <a:gd name="connsiteX2" fmla="*/ 5550905 w 5556250"/>
              <a:gd name="connsiteY2" fmla="*/ 0 h 6096000"/>
              <a:gd name="connsiteX3" fmla="*/ 5556250 w 5556250"/>
              <a:gd name="connsiteY3" fmla="*/ 105857 h 6096000"/>
              <a:gd name="connsiteX4" fmla="*/ 5556250 w 5556250"/>
              <a:gd name="connsiteY4" fmla="*/ 4897943 h 6096000"/>
              <a:gd name="connsiteX5" fmla="*/ 4358193 w 5556250"/>
              <a:gd name="connsiteY5" fmla="*/ 6096000 h 6096000"/>
              <a:gd name="connsiteX6" fmla="*/ 0 w 5556250"/>
              <a:gd name="connsiteY6" fmla="*/ 60960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56250" h="6096000">
                <a:moveTo>
                  <a:pt x="0" y="6096000"/>
                </a:moveTo>
                <a:lnTo>
                  <a:pt x="0" y="0"/>
                </a:lnTo>
                <a:lnTo>
                  <a:pt x="5550905" y="0"/>
                </a:lnTo>
                <a:lnTo>
                  <a:pt x="5556250" y="105857"/>
                </a:lnTo>
                <a:lnTo>
                  <a:pt x="5556250" y="4897943"/>
                </a:lnTo>
                <a:cubicBezTo>
                  <a:pt x="5556250" y="5559612"/>
                  <a:pt x="5019862" y="6096000"/>
                  <a:pt x="4358193" y="6096000"/>
                </a:cubicBezTo>
                <a:lnTo>
                  <a:pt x="0" y="609600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14" name="Picture 13" descr="A person typing on a computer&#10;&#10;Description automatically generated">
            <a:extLst>
              <a:ext uri="{FF2B5EF4-FFF2-40B4-BE49-F238E27FC236}">
                <a16:creationId xmlns:a16="http://schemas.microsoft.com/office/drawing/2014/main" id="{F052DC42-F313-7235-84C4-04D48B2BF3F5}"/>
              </a:ext>
            </a:extLst>
          </p:cNvPr>
          <p:cNvPicPr>
            <a:picLocks noChangeAspect="1"/>
          </p:cNvPicPr>
          <p:nvPr/>
        </p:nvPicPr>
        <p:blipFill>
          <a:blip r:embed="rId2">
            <a:extLst>
              <a:ext uri="{28A0092B-C50C-407E-A947-70E740481C1C}">
                <a14:useLocalDpi xmlns:a14="http://schemas.microsoft.com/office/drawing/2010/main" val="0"/>
              </a:ext>
            </a:extLst>
          </a:blip>
          <a:srcRect l="9972" t="4780" r="9972" b="4780"/>
          <a:stretch>
            <a:fillRect/>
          </a:stretch>
        </p:blipFill>
        <p:spPr>
          <a:xfrm>
            <a:off x="-1" y="745922"/>
            <a:ext cx="5551588" cy="4183240"/>
          </a:xfrm>
          <a:custGeom>
            <a:avLst/>
            <a:gdLst>
              <a:gd name="connsiteX0" fmla="*/ 0 w 4849711"/>
              <a:gd name="connsiteY0" fmla="*/ 0 h 3654362"/>
              <a:gd name="connsiteX1" fmla="*/ 3022530 w 4849711"/>
              <a:gd name="connsiteY1" fmla="*/ 0 h 3654362"/>
              <a:gd name="connsiteX2" fmla="*/ 4849711 w 4849711"/>
              <a:gd name="connsiteY2" fmla="*/ 1827181 h 3654362"/>
              <a:gd name="connsiteX3" fmla="*/ 3022530 w 4849711"/>
              <a:gd name="connsiteY3" fmla="*/ 3654362 h 3654362"/>
              <a:gd name="connsiteX4" fmla="*/ 0 w 4849711"/>
              <a:gd name="connsiteY4" fmla="*/ 3654362 h 3654362"/>
              <a:gd name="connsiteX5" fmla="*/ 0 w 4849711"/>
              <a:gd name="connsiteY5" fmla="*/ 0 h 36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9711" h="3654362">
                <a:moveTo>
                  <a:pt x="0" y="0"/>
                </a:moveTo>
                <a:lnTo>
                  <a:pt x="3022530" y="0"/>
                </a:lnTo>
                <a:cubicBezTo>
                  <a:pt x="4031654" y="0"/>
                  <a:pt x="4849711" y="818057"/>
                  <a:pt x="4849711" y="1827181"/>
                </a:cubicBezTo>
                <a:cubicBezTo>
                  <a:pt x="4849711" y="2836305"/>
                  <a:pt x="4031654" y="3654362"/>
                  <a:pt x="3022530" y="3654362"/>
                </a:cubicBezTo>
                <a:lnTo>
                  <a:pt x="0" y="3654362"/>
                </a:lnTo>
                <a:lnTo>
                  <a:pt x="0" y="0"/>
                </a:lnTo>
                <a:close/>
              </a:path>
            </a:pathLst>
          </a:custGeom>
        </p:spPr>
      </p:pic>
      <p:grpSp>
        <p:nvGrpSpPr>
          <p:cNvPr id="17" name="Group 16">
            <a:extLst>
              <a:ext uri="{FF2B5EF4-FFF2-40B4-BE49-F238E27FC236}">
                <a16:creationId xmlns:a16="http://schemas.microsoft.com/office/drawing/2014/main" id="{07BB7F75-ACBB-9326-CAE1-321D021ADBFD}"/>
              </a:ext>
            </a:extLst>
          </p:cNvPr>
          <p:cNvGrpSpPr/>
          <p:nvPr/>
        </p:nvGrpSpPr>
        <p:grpSpPr>
          <a:xfrm>
            <a:off x="6518728" y="1490232"/>
            <a:ext cx="5558971" cy="3877536"/>
            <a:chOff x="6633028" y="1259505"/>
            <a:chExt cx="5558971" cy="3877536"/>
          </a:xfrm>
        </p:grpSpPr>
        <p:sp>
          <p:nvSpPr>
            <p:cNvPr id="3" name="TextBox 2">
              <a:extLst>
                <a:ext uri="{FF2B5EF4-FFF2-40B4-BE49-F238E27FC236}">
                  <a16:creationId xmlns:a16="http://schemas.microsoft.com/office/drawing/2014/main" id="{91DA5EC9-38BD-0EDB-1D6E-2F0502BDC488}"/>
                </a:ext>
              </a:extLst>
            </p:cNvPr>
            <p:cNvSpPr txBox="1"/>
            <p:nvPr/>
          </p:nvSpPr>
          <p:spPr>
            <a:xfrm>
              <a:off x="6633028" y="1259505"/>
              <a:ext cx="5558971" cy="1323439"/>
            </a:xfrm>
            <a:prstGeom prst="rect">
              <a:avLst/>
            </a:prstGeom>
            <a:noFill/>
          </p:spPr>
          <p:txBody>
            <a:bodyPr wrap="square">
              <a:spAutoFit/>
            </a:bodyPr>
            <a:lstStyle/>
            <a:p>
              <a:r>
                <a:rPr lang="en-IN" sz="4000" b="1" i="0" dirty="0">
                  <a:solidFill>
                    <a:schemeClr val="accent2">
                      <a:lumMod val="75000"/>
                    </a:schemeClr>
                  </a:solidFill>
                  <a:effectLst/>
                  <a:latin typeface="Montserrat" panose="00000500000000000000" pitchFamily="2" charset="0"/>
                </a:rPr>
                <a:t>Behavior-Triggered</a:t>
              </a:r>
              <a:r>
                <a:rPr lang="en-IN" sz="4000" b="1" i="0" dirty="0">
                  <a:effectLst/>
                  <a:latin typeface="Montserrat" panose="00000500000000000000" pitchFamily="2" charset="0"/>
                </a:rPr>
                <a:t> </a:t>
              </a:r>
              <a:r>
                <a:rPr lang="en-IN" sz="4000" b="1" i="0" dirty="0">
                  <a:solidFill>
                    <a:schemeClr val="accent3">
                      <a:lumMod val="75000"/>
                    </a:schemeClr>
                  </a:solidFill>
                  <a:effectLst/>
                  <a:latin typeface="Montserrat" panose="00000500000000000000" pitchFamily="2" charset="0"/>
                </a:rPr>
                <a:t>Campaigns</a:t>
              </a:r>
              <a:endParaRPr lang="en-IN" sz="4000" dirty="0">
                <a:solidFill>
                  <a:schemeClr val="accent3">
                    <a:lumMod val="75000"/>
                  </a:schemeClr>
                </a:solidFill>
                <a:latin typeface="Montserrat" panose="00000500000000000000" pitchFamily="2" charset="0"/>
              </a:endParaRPr>
            </a:p>
          </p:txBody>
        </p:sp>
        <p:sp>
          <p:nvSpPr>
            <p:cNvPr id="16" name="TextBox 15">
              <a:extLst>
                <a:ext uri="{FF2B5EF4-FFF2-40B4-BE49-F238E27FC236}">
                  <a16:creationId xmlns:a16="http://schemas.microsoft.com/office/drawing/2014/main" id="{153D168F-7613-9690-DD1D-E572BDEF3384}"/>
                </a:ext>
              </a:extLst>
            </p:cNvPr>
            <p:cNvSpPr txBox="1"/>
            <p:nvPr/>
          </p:nvSpPr>
          <p:spPr>
            <a:xfrm>
              <a:off x="6633028" y="2582944"/>
              <a:ext cx="5216072" cy="2554097"/>
            </a:xfrm>
            <a:prstGeom prst="rect">
              <a:avLst/>
            </a:prstGeom>
            <a:noFill/>
          </p:spPr>
          <p:txBody>
            <a:bodyPr wrap="square">
              <a:spAutoFit/>
            </a:bodyPr>
            <a:lstStyle/>
            <a:p>
              <a:pPr>
                <a:lnSpc>
                  <a:spcPct val="150000"/>
                </a:lnSpc>
              </a:pPr>
              <a:r>
                <a:rPr lang="en-US" sz="1200" b="0" i="0" dirty="0">
                  <a:solidFill>
                    <a:schemeClr val="tx1">
                      <a:lumMod val="75000"/>
                      <a:lumOff val="25000"/>
                    </a:schemeClr>
                  </a:solidFill>
                  <a:effectLst/>
                  <a:latin typeface="Montserrat" panose="00000500000000000000" pitchFamily="2" charset="0"/>
                </a:rPr>
                <a:t>Understanding user behavior is key to delivering timely and relevant messages. Marketing automation empowers you to create behavior-triggered campaigns that respond to specific actions or inactions. For instance, if a customer abandons their cart, an automated email can be sent with a personalized offer to encourage them to complete the purchase. These campaigns capitalize on critical moments, ensuring that your communication is both contextually appropriate and highly effective.</a:t>
              </a:r>
              <a:endParaRPr lang="en-IN" sz="1200" dirty="0">
                <a:solidFill>
                  <a:schemeClr val="tx1">
                    <a:lumMod val="75000"/>
                    <a:lumOff val="25000"/>
                  </a:schemeClr>
                </a:solidFill>
                <a:latin typeface="Montserrat" panose="00000500000000000000" pitchFamily="2" charset="0"/>
              </a:endParaRPr>
            </a:p>
          </p:txBody>
        </p:sp>
      </p:grpSp>
    </p:spTree>
    <p:extLst>
      <p:ext uri="{BB962C8B-B14F-4D97-AF65-F5344CB8AC3E}">
        <p14:creationId xmlns:p14="http://schemas.microsoft.com/office/powerpoint/2010/main" val="1234207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26B70C-00C8-7252-B43C-75A5A39B88A1}"/>
              </a:ext>
            </a:extLst>
          </p:cNvPr>
          <p:cNvSpPr/>
          <p:nvPr/>
        </p:nvSpPr>
        <p:spPr>
          <a:xfrm>
            <a:off x="7286171" y="1306286"/>
            <a:ext cx="4513942" cy="4586514"/>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descr="A close-up of hands on a computer&#10;&#10;Description automatically generated">
            <a:extLst>
              <a:ext uri="{FF2B5EF4-FFF2-40B4-BE49-F238E27FC236}">
                <a16:creationId xmlns:a16="http://schemas.microsoft.com/office/drawing/2014/main" id="{560A05C7-508B-8E9A-2D59-53EB91E62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
        <p:nvSpPr>
          <p:cNvPr id="10" name="Freeform: Shape 9">
            <a:extLst>
              <a:ext uri="{FF2B5EF4-FFF2-40B4-BE49-F238E27FC236}">
                <a16:creationId xmlns:a16="http://schemas.microsoft.com/office/drawing/2014/main" id="{4947DF77-26CD-294C-1BF3-D4A430CC2FC7}"/>
              </a:ext>
            </a:extLst>
          </p:cNvPr>
          <p:cNvSpPr/>
          <p:nvPr/>
        </p:nvSpPr>
        <p:spPr>
          <a:xfrm rot="16200000" flipH="1">
            <a:off x="-379630" y="5767170"/>
            <a:ext cx="1412404" cy="769256"/>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13" name="Group 12">
            <a:extLst>
              <a:ext uri="{FF2B5EF4-FFF2-40B4-BE49-F238E27FC236}">
                <a16:creationId xmlns:a16="http://schemas.microsoft.com/office/drawing/2014/main" id="{A4128EDF-E676-BE56-BE4C-2BAD3264BFB7}"/>
              </a:ext>
            </a:extLst>
          </p:cNvPr>
          <p:cNvGrpSpPr/>
          <p:nvPr/>
        </p:nvGrpSpPr>
        <p:grpSpPr>
          <a:xfrm>
            <a:off x="936171" y="1767231"/>
            <a:ext cx="5791200" cy="3323538"/>
            <a:chOff x="711200" y="1070819"/>
            <a:chExt cx="5791200" cy="3323538"/>
          </a:xfrm>
        </p:grpSpPr>
        <p:sp>
          <p:nvSpPr>
            <p:cNvPr id="3" name="TextBox 2">
              <a:extLst>
                <a:ext uri="{FF2B5EF4-FFF2-40B4-BE49-F238E27FC236}">
                  <a16:creationId xmlns:a16="http://schemas.microsoft.com/office/drawing/2014/main" id="{4847B0E4-8532-C712-5E21-CBB3D5A16D79}"/>
                </a:ext>
              </a:extLst>
            </p:cNvPr>
            <p:cNvSpPr txBox="1"/>
            <p:nvPr/>
          </p:nvSpPr>
          <p:spPr>
            <a:xfrm>
              <a:off x="711200" y="1070819"/>
              <a:ext cx="5123543" cy="1323439"/>
            </a:xfrm>
            <a:prstGeom prst="rect">
              <a:avLst/>
            </a:prstGeom>
            <a:noFill/>
          </p:spPr>
          <p:txBody>
            <a:bodyPr wrap="square">
              <a:spAutoFit/>
            </a:bodyPr>
            <a:lstStyle/>
            <a:p>
              <a:r>
                <a:rPr lang="en-IN" sz="4000" b="1" i="0" dirty="0">
                  <a:solidFill>
                    <a:schemeClr val="accent2">
                      <a:lumMod val="75000"/>
                    </a:schemeClr>
                  </a:solidFill>
                  <a:effectLst/>
                  <a:latin typeface="Montserrat" panose="00000500000000000000" pitchFamily="2" charset="0"/>
                </a:rPr>
                <a:t>Dynamic</a:t>
              </a:r>
              <a:r>
                <a:rPr lang="en-IN" sz="4000" b="1" i="0" dirty="0">
                  <a:solidFill>
                    <a:schemeClr val="accent2"/>
                  </a:solidFill>
                  <a:effectLst/>
                  <a:latin typeface="Montserrat" panose="00000500000000000000" pitchFamily="2" charset="0"/>
                </a:rPr>
                <a:t> </a:t>
              </a:r>
              <a:r>
                <a:rPr lang="en-IN" sz="4000" b="1" i="0" dirty="0">
                  <a:solidFill>
                    <a:schemeClr val="accent3">
                      <a:lumMod val="75000"/>
                    </a:schemeClr>
                  </a:solidFill>
                  <a:effectLst/>
                  <a:latin typeface="Montserrat" panose="00000500000000000000" pitchFamily="2" charset="0"/>
                </a:rPr>
                <a:t>Content Delivery</a:t>
              </a:r>
              <a:endParaRPr lang="en-IN" sz="4000" dirty="0">
                <a:solidFill>
                  <a:schemeClr val="accent3">
                    <a:lumMod val="75000"/>
                  </a:schemeClr>
                </a:solidFill>
                <a:latin typeface="Montserrat" panose="00000500000000000000" pitchFamily="2" charset="0"/>
              </a:endParaRPr>
            </a:p>
          </p:txBody>
        </p:sp>
        <p:sp>
          <p:nvSpPr>
            <p:cNvPr id="12" name="TextBox 11">
              <a:extLst>
                <a:ext uri="{FF2B5EF4-FFF2-40B4-BE49-F238E27FC236}">
                  <a16:creationId xmlns:a16="http://schemas.microsoft.com/office/drawing/2014/main" id="{25ECD7F3-5DA6-5F8B-A3F1-1FD2AAD4AB3D}"/>
                </a:ext>
              </a:extLst>
            </p:cNvPr>
            <p:cNvSpPr txBox="1"/>
            <p:nvPr/>
          </p:nvSpPr>
          <p:spPr>
            <a:xfrm>
              <a:off x="711200" y="2394258"/>
              <a:ext cx="5791200" cy="2000099"/>
            </a:xfrm>
            <a:prstGeom prst="rect">
              <a:avLst/>
            </a:prstGeom>
            <a:noFill/>
          </p:spPr>
          <p:txBody>
            <a:bodyPr wrap="square">
              <a:spAutoFit/>
            </a:bodyPr>
            <a:lstStyle/>
            <a:p>
              <a:pPr>
                <a:lnSpc>
                  <a:spcPct val="150000"/>
                </a:lnSpc>
              </a:pPr>
              <a:r>
                <a:rPr lang="en-US" sz="1200" b="0" i="0" dirty="0">
                  <a:solidFill>
                    <a:schemeClr val="tx1">
                      <a:lumMod val="75000"/>
                      <a:lumOff val="25000"/>
                    </a:schemeClr>
                  </a:solidFill>
                  <a:effectLst/>
                  <a:latin typeface="Montserrat" panose="00000500000000000000" pitchFamily="2" charset="0"/>
                </a:rPr>
                <a:t>Delivering the right content to the right audience is a cornerstone of effective marketing. Marketing automation enables you to dynamically adjust content based on user behavior and preferences. By analyzing past interactions, you can present tailored recommendations, product suggestions, and relevant resources. This level of personalization enhances user experience and drives engagement, leading to higher click-through rates and conversions.</a:t>
              </a:r>
              <a:endParaRPr lang="en-IN" sz="1200" dirty="0">
                <a:solidFill>
                  <a:schemeClr val="tx1">
                    <a:lumMod val="75000"/>
                    <a:lumOff val="25000"/>
                  </a:schemeClr>
                </a:solidFill>
                <a:latin typeface="Montserrat" panose="00000500000000000000" pitchFamily="2" charset="0"/>
              </a:endParaRPr>
            </a:p>
          </p:txBody>
        </p:sp>
      </p:grpSp>
    </p:spTree>
    <p:extLst>
      <p:ext uri="{BB962C8B-B14F-4D97-AF65-F5344CB8AC3E}">
        <p14:creationId xmlns:p14="http://schemas.microsoft.com/office/powerpoint/2010/main" val="1779535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D2221B20-8C75-DD89-90CF-E3FB060F242A}"/>
              </a:ext>
            </a:extLst>
          </p:cNvPr>
          <p:cNvSpPr/>
          <p:nvPr/>
        </p:nvSpPr>
        <p:spPr>
          <a:xfrm rot="16200000" flipH="1">
            <a:off x="-142875" y="142875"/>
            <a:ext cx="3105150" cy="2819400"/>
          </a:xfrm>
          <a:custGeom>
            <a:avLst/>
            <a:gdLst>
              <a:gd name="connsiteX0" fmla="*/ 0 w 5556250"/>
              <a:gd name="connsiteY0" fmla="*/ 6096000 h 6096000"/>
              <a:gd name="connsiteX1" fmla="*/ 0 w 5556250"/>
              <a:gd name="connsiteY1" fmla="*/ 0 h 6096000"/>
              <a:gd name="connsiteX2" fmla="*/ 5550905 w 5556250"/>
              <a:gd name="connsiteY2" fmla="*/ 0 h 6096000"/>
              <a:gd name="connsiteX3" fmla="*/ 5556250 w 5556250"/>
              <a:gd name="connsiteY3" fmla="*/ 105857 h 6096000"/>
              <a:gd name="connsiteX4" fmla="*/ 5556250 w 5556250"/>
              <a:gd name="connsiteY4" fmla="*/ 4897943 h 6096000"/>
              <a:gd name="connsiteX5" fmla="*/ 4358193 w 5556250"/>
              <a:gd name="connsiteY5" fmla="*/ 6096000 h 6096000"/>
              <a:gd name="connsiteX6" fmla="*/ 0 w 5556250"/>
              <a:gd name="connsiteY6" fmla="*/ 60960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56250" h="6096000">
                <a:moveTo>
                  <a:pt x="0" y="6096000"/>
                </a:moveTo>
                <a:lnTo>
                  <a:pt x="0" y="0"/>
                </a:lnTo>
                <a:lnTo>
                  <a:pt x="5550905" y="0"/>
                </a:lnTo>
                <a:lnTo>
                  <a:pt x="5556250" y="105857"/>
                </a:lnTo>
                <a:lnTo>
                  <a:pt x="5556250" y="4897943"/>
                </a:lnTo>
                <a:cubicBezTo>
                  <a:pt x="5556250" y="5559612"/>
                  <a:pt x="5019862" y="6096000"/>
                  <a:pt x="4358193" y="6096000"/>
                </a:cubicBezTo>
                <a:lnTo>
                  <a:pt x="0" y="609600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2" name="Picture 2" descr="Free photo representation of user experience and interface design on computer">
            <a:extLst>
              <a:ext uri="{FF2B5EF4-FFF2-40B4-BE49-F238E27FC236}">
                <a16:creationId xmlns:a16="http://schemas.microsoft.com/office/drawing/2014/main" id="{4BCC08D0-662F-B1A4-D3BC-46E19424FB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1" y="537386"/>
            <a:ext cx="4991100" cy="33247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F460B3A-B3EF-8926-9AAE-9E8627D5AFB0}"/>
              </a:ext>
            </a:extLst>
          </p:cNvPr>
          <p:cNvSpPr txBox="1"/>
          <p:nvPr/>
        </p:nvSpPr>
        <p:spPr>
          <a:xfrm>
            <a:off x="5848353" y="1538038"/>
            <a:ext cx="6096000" cy="1323439"/>
          </a:xfrm>
          <a:prstGeom prst="rect">
            <a:avLst/>
          </a:prstGeom>
          <a:noFill/>
        </p:spPr>
        <p:txBody>
          <a:bodyPr wrap="square">
            <a:spAutoFit/>
          </a:bodyPr>
          <a:lstStyle/>
          <a:p>
            <a:r>
              <a:rPr lang="en-IN" sz="4000" b="1" i="0" dirty="0">
                <a:solidFill>
                  <a:schemeClr val="accent2">
                    <a:lumMod val="75000"/>
                  </a:schemeClr>
                </a:solidFill>
                <a:effectLst/>
                <a:latin typeface="Montserrat" panose="00000500000000000000" pitchFamily="2" charset="0"/>
              </a:rPr>
              <a:t>Marketing Analytics </a:t>
            </a:r>
            <a:r>
              <a:rPr lang="en-IN" sz="4000" b="1" i="0" dirty="0">
                <a:solidFill>
                  <a:schemeClr val="accent3">
                    <a:lumMod val="75000"/>
                  </a:schemeClr>
                </a:solidFill>
                <a:effectLst/>
                <a:latin typeface="Montserrat" panose="00000500000000000000" pitchFamily="2" charset="0"/>
              </a:rPr>
              <a:t>And Optimization</a:t>
            </a:r>
            <a:endParaRPr lang="en-IN" sz="4000" dirty="0">
              <a:solidFill>
                <a:schemeClr val="accent3">
                  <a:lumMod val="75000"/>
                </a:schemeClr>
              </a:solidFill>
              <a:latin typeface="Montserrat" panose="00000500000000000000" pitchFamily="2" charset="0"/>
            </a:endParaRPr>
          </a:p>
        </p:txBody>
      </p:sp>
      <p:sp>
        <p:nvSpPr>
          <p:cNvPr id="7" name="TextBox 6">
            <a:extLst>
              <a:ext uri="{FF2B5EF4-FFF2-40B4-BE49-F238E27FC236}">
                <a16:creationId xmlns:a16="http://schemas.microsoft.com/office/drawing/2014/main" id="{C41C6EC2-AE54-E08B-AA66-715531064AFE}"/>
              </a:ext>
            </a:extLst>
          </p:cNvPr>
          <p:cNvSpPr txBox="1"/>
          <p:nvPr/>
        </p:nvSpPr>
        <p:spPr>
          <a:xfrm>
            <a:off x="247647" y="4323317"/>
            <a:ext cx="11696706" cy="1348574"/>
          </a:xfrm>
          <a:prstGeom prst="rect">
            <a:avLst/>
          </a:prstGeom>
          <a:noFill/>
        </p:spPr>
        <p:txBody>
          <a:bodyPr wrap="square">
            <a:spAutoFit/>
          </a:bodyPr>
          <a:lstStyle/>
          <a:p>
            <a:pPr algn="ctr">
              <a:lnSpc>
                <a:spcPct val="150000"/>
              </a:lnSpc>
            </a:pPr>
            <a:r>
              <a:rPr lang="en-US" sz="1400" b="0" i="0" dirty="0">
                <a:solidFill>
                  <a:schemeClr val="tx1">
                    <a:lumMod val="75000"/>
                    <a:lumOff val="25000"/>
                  </a:schemeClr>
                </a:solidFill>
                <a:effectLst/>
                <a:latin typeface="Montserrat" panose="00000500000000000000" pitchFamily="2" charset="0"/>
              </a:rPr>
              <a:t>Measuring the impact of your marketing efforts is essential for continuous improvement. Marketing automation platforms provide valuable insights into campaign performance, user engagement, and conversion rates. By tracking metrics such as open rates, click-through rates, and conversion rates, you can identify what's working and what needs adjustment. This data-driven approach allows you to refine your strategies, optimize your campaigns, and achieve better results over time.</a:t>
            </a:r>
            <a:endParaRPr lang="en-IN" sz="1400" dirty="0">
              <a:solidFill>
                <a:schemeClr val="tx1">
                  <a:lumMod val="75000"/>
                  <a:lumOff val="25000"/>
                </a:schemeClr>
              </a:solidFill>
              <a:latin typeface="Montserrat" panose="00000500000000000000" pitchFamily="2" charset="0"/>
            </a:endParaRPr>
          </a:p>
        </p:txBody>
      </p:sp>
      <p:sp>
        <p:nvSpPr>
          <p:cNvPr id="8" name="Freeform: Shape 7">
            <a:extLst>
              <a:ext uri="{FF2B5EF4-FFF2-40B4-BE49-F238E27FC236}">
                <a16:creationId xmlns:a16="http://schemas.microsoft.com/office/drawing/2014/main" id="{B4153258-1832-BC62-EE64-C88AA4DC8E28}"/>
              </a:ext>
            </a:extLst>
          </p:cNvPr>
          <p:cNvSpPr/>
          <p:nvPr/>
        </p:nvSpPr>
        <p:spPr>
          <a:xfrm rot="5400000">
            <a:off x="11101170" y="5767170"/>
            <a:ext cx="1412404" cy="769256"/>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Tree>
    <p:extLst>
      <p:ext uri="{BB962C8B-B14F-4D97-AF65-F5344CB8AC3E}">
        <p14:creationId xmlns:p14="http://schemas.microsoft.com/office/powerpoint/2010/main" val="209112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descr="A person sitting on a couch using a computer&#10;&#10;Description automatically generated">
            <a:extLst>
              <a:ext uri="{FF2B5EF4-FFF2-40B4-BE49-F238E27FC236}">
                <a16:creationId xmlns:a16="http://schemas.microsoft.com/office/drawing/2014/main" id="{7584293C-05FA-35AD-198E-5380E39A20F9}"/>
              </a:ext>
            </a:extLst>
          </p:cNvPr>
          <p:cNvPicPr>
            <a:picLocks noChangeAspect="1"/>
          </p:cNvPicPr>
          <p:nvPr/>
        </p:nvPicPr>
        <p:blipFill rotWithShape="1">
          <a:blip r:embed="rId2">
            <a:extLst>
              <a:ext uri="{28A0092B-C50C-407E-A947-70E740481C1C}">
                <a14:useLocalDpi xmlns:a14="http://schemas.microsoft.com/office/drawing/2010/main" val="0"/>
              </a:ext>
            </a:extLst>
          </a:blip>
          <a:srcRect t="5415" b="5413"/>
          <a:stretch/>
        </p:blipFill>
        <p:spPr>
          <a:xfrm>
            <a:off x="-1" y="-1"/>
            <a:ext cx="12192002" cy="6858001"/>
          </a:xfrm>
          <a:prstGeom prst="rect">
            <a:avLst/>
          </a:prstGeom>
        </p:spPr>
      </p:pic>
      <p:sp>
        <p:nvSpPr>
          <p:cNvPr id="5" name="Rectangle 4">
            <a:extLst>
              <a:ext uri="{FF2B5EF4-FFF2-40B4-BE49-F238E27FC236}">
                <a16:creationId xmlns:a16="http://schemas.microsoft.com/office/drawing/2014/main" id="{9009B151-DB29-CD58-74C5-FBEFF6D2C292}"/>
              </a:ext>
            </a:extLst>
          </p:cNvPr>
          <p:cNvSpPr/>
          <p:nvPr/>
        </p:nvSpPr>
        <p:spPr>
          <a:xfrm>
            <a:off x="0" y="0"/>
            <a:ext cx="12192000" cy="6858000"/>
          </a:xfrm>
          <a:prstGeom prst="rect">
            <a:avLst/>
          </a:prstGeom>
          <a:solidFill>
            <a:schemeClr val="tx1">
              <a:alpha val="7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3" name="Chart 12">
            <a:extLst>
              <a:ext uri="{FF2B5EF4-FFF2-40B4-BE49-F238E27FC236}">
                <a16:creationId xmlns:a16="http://schemas.microsoft.com/office/drawing/2014/main" id="{E6FEDFDE-20F9-80F3-D51C-FD9AE4F2AEA1}"/>
              </a:ext>
            </a:extLst>
          </p:cNvPr>
          <p:cNvGraphicFramePr/>
          <p:nvPr>
            <p:extLst>
              <p:ext uri="{D42A27DB-BD31-4B8C-83A1-F6EECF244321}">
                <p14:modId xmlns:p14="http://schemas.microsoft.com/office/powerpoint/2010/main" val="1145161162"/>
              </p:ext>
            </p:extLst>
          </p:nvPr>
        </p:nvGraphicFramePr>
        <p:xfrm>
          <a:off x="863600" y="2707504"/>
          <a:ext cx="10185400" cy="3204633"/>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F2E0B0A7-D98C-0BC8-443E-342702B028A2}"/>
              </a:ext>
            </a:extLst>
          </p:cNvPr>
          <p:cNvSpPr txBox="1"/>
          <p:nvPr/>
        </p:nvSpPr>
        <p:spPr>
          <a:xfrm>
            <a:off x="-139701" y="1176867"/>
            <a:ext cx="12192002" cy="584775"/>
          </a:xfrm>
          <a:prstGeom prst="rect">
            <a:avLst/>
          </a:prstGeom>
          <a:noFill/>
        </p:spPr>
        <p:txBody>
          <a:bodyPr wrap="square">
            <a:spAutoFit/>
          </a:bodyPr>
          <a:lstStyle/>
          <a:p>
            <a:pPr algn="ctr"/>
            <a:r>
              <a:rPr lang="en-US" sz="3200" b="1" i="0" dirty="0">
                <a:solidFill>
                  <a:schemeClr val="bg1"/>
                </a:solidFill>
                <a:effectLst/>
                <a:latin typeface="Montserrat" panose="00000500000000000000" pitchFamily="2" charset="0"/>
              </a:rPr>
              <a:t>5 Ways to Effectively Use Marketing Automation </a:t>
            </a:r>
            <a:endParaRPr lang="en-IN" sz="3200" b="1" dirty="0">
              <a:solidFill>
                <a:schemeClr val="bg1"/>
              </a:solidFill>
              <a:latin typeface="Montserrat" panose="00000500000000000000" pitchFamily="2" charset="0"/>
            </a:endParaRPr>
          </a:p>
        </p:txBody>
      </p:sp>
      <p:sp>
        <p:nvSpPr>
          <p:cNvPr id="16" name="Freeform: Shape 15">
            <a:extLst>
              <a:ext uri="{FF2B5EF4-FFF2-40B4-BE49-F238E27FC236}">
                <a16:creationId xmlns:a16="http://schemas.microsoft.com/office/drawing/2014/main" id="{94CA009B-E44B-2FC1-2F19-7FE9908B9E8D}"/>
              </a:ext>
            </a:extLst>
          </p:cNvPr>
          <p:cNvSpPr/>
          <p:nvPr/>
        </p:nvSpPr>
        <p:spPr>
          <a:xfrm rot="5400000" flipH="1" flipV="1">
            <a:off x="-218428" y="218428"/>
            <a:ext cx="959372" cy="522516"/>
          </a:xfrm>
          <a:custGeom>
            <a:avLst/>
            <a:gdLst>
              <a:gd name="connsiteX0" fmla="*/ 0 w 1752600"/>
              <a:gd name="connsiteY0" fmla="*/ 450836 h 1162050"/>
              <a:gd name="connsiteX1" fmla="*/ 0 w 1752600"/>
              <a:gd name="connsiteY1" fmla="*/ 0 h 1162050"/>
              <a:gd name="connsiteX2" fmla="*/ 1752600 w 1752600"/>
              <a:gd name="connsiteY2" fmla="*/ 0 h 1162050"/>
              <a:gd name="connsiteX3" fmla="*/ 1752600 w 1752600"/>
              <a:gd name="connsiteY3" fmla="*/ 1162050 h 1162050"/>
              <a:gd name="connsiteX4" fmla="*/ 711214 w 1752600"/>
              <a:gd name="connsiteY4" fmla="*/ 1162050 h 1162050"/>
              <a:gd name="connsiteX5" fmla="*/ 0 w 1752600"/>
              <a:gd name="connsiteY5" fmla="*/ 450836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600" h="1162050">
                <a:moveTo>
                  <a:pt x="0" y="450836"/>
                </a:moveTo>
                <a:lnTo>
                  <a:pt x="0" y="0"/>
                </a:lnTo>
                <a:lnTo>
                  <a:pt x="1752600" y="0"/>
                </a:lnTo>
                <a:lnTo>
                  <a:pt x="1752600" y="1162050"/>
                </a:lnTo>
                <a:lnTo>
                  <a:pt x="711214" y="1162050"/>
                </a:lnTo>
                <a:cubicBezTo>
                  <a:pt x="318421" y="1162050"/>
                  <a:pt x="0" y="843629"/>
                  <a:pt x="0" y="450836"/>
                </a:cubicBez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Tree>
    <p:extLst>
      <p:ext uri="{BB962C8B-B14F-4D97-AF65-F5344CB8AC3E}">
        <p14:creationId xmlns:p14="http://schemas.microsoft.com/office/powerpoint/2010/main" val="1615207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7C0AF4AD-E6D2-E659-D34A-28A1FC9423B5}"/>
              </a:ext>
            </a:extLst>
          </p:cNvPr>
          <p:cNvSpPr/>
          <p:nvPr/>
        </p:nvSpPr>
        <p:spPr>
          <a:xfrm rot="5400000">
            <a:off x="6306457" y="-234553"/>
            <a:ext cx="5675086" cy="6096000"/>
          </a:xfrm>
          <a:custGeom>
            <a:avLst/>
            <a:gdLst>
              <a:gd name="connsiteX0" fmla="*/ 0 w 5556250"/>
              <a:gd name="connsiteY0" fmla="*/ 6096000 h 6096000"/>
              <a:gd name="connsiteX1" fmla="*/ 0 w 5556250"/>
              <a:gd name="connsiteY1" fmla="*/ 0 h 6096000"/>
              <a:gd name="connsiteX2" fmla="*/ 5550905 w 5556250"/>
              <a:gd name="connsiteY2" fmla="*/ 0 h 6096000"/>
              <a:gd name="connsiteX3" fmla="*/ 5556250 w 5556250"/>
              <a:gd name="connsiteY3" fmla="*/ 105857 h 6096000"/>
              <a:gd name="connsiteX4" fmla="*/ 5556250 w 5556250"/>
              <a:gd name="connsiteY4" fmla="*/ 4897943 h 6096000"/>
              <a:gd name="connsiteX5" fmla="*/ 4358193 w 5556250"/>
              <a:gd name="connsiteY5" fmla="*/ 6096000 h 6096000"/>
              <a:gd name="connsiteX6" fmla="*/ 0 w 5556250"/>
              <a:gd name="connsiteY6" fmla="*/ 60960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56250" h="6096000">
                <a:moveTo>
                  <a:pt x="0" y="6096000"/>
                </a:moveTo>
                <a:lnTo>
                  <a:pt x="0" y="0"/>
                </a:lnTo>
                <a:lnTo>
                  <a:pt x="5550905" y="0"/>
                </a:lnTo>
                <a:lnTo>
                  <a:pt x="5556250" y="105857"/>
                </a:lnTo>
                <a:lnTo>
                  <a:pt x="5556250" y="4897943"/>
                </a:lnTo>
                <a:cubicBezTo>
                  <a:pt x="5556250" y="5559612"/>
                  <a:pt x="5019862" y="6096000"/>
                  <a:pt x="4358193" y="6096000"/>
                </a:cubicBezTo>
                <a:lnTo>
                  <a:pt x="0" y="609600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4098" name="Picture 2" descr="Photo working team meeting concept business using laptop and smart phone and digital tablet computer with digital marketing media in virtual icon network diagram office in morning lightxa">
            <a:extLst>
              <a:ext uri="{FF2B5EF4-FFF2-40B4-BE49-F238E27FC236}">
                <a16:creationId xmlns:a16="http://schemas.microsoft.com/office/drawing/2014/main" id="{D7417981-653C-A861-F04E-30044611D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6974" y="991791"/>
            <a:ext cx="7105026" cy="364331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67527665-6586-98A6-D558-5F77DF20D385}"/>
              </a:ext>
            </a:extLst>
          </p:cNvPr>
          <p:cNvGrpSpPr/>
          <p:nvPr/>
        </p:nvGrpSpPr>
        <p:grpSpPr>
          <a:xfrm>
            <a:off x="419103" y="1444370"/>
            <a:ext cx="4324347" cy="3969260"/>
            <a:chOff x="419103" y="1343561"/>
            <a:chExt cx="4324347" cy="3969260"/>
          </a:xfrm>
        </p:grpSpPr>
        <p:sp>
          <p:nvSpPr>
            <p:cNvPr id="2" name="TextBox 1">
              <a:extLst>
                <a:ext uri="{FF2B5EF4-FFF2-40B4-BE49-F238E27FC236}">
                  <a16:creationId xmlns:a16="http://schemas.microsoft.com/office/drawing/2014/main" id="{765E45BB-F4C0-3699-6AD5-12BDA9223934}"/>
                </a:ext>
              </a:extLst>
            </p:cNvPr>
            <p:cNvSpPr txBox="1"/>
            <p:nvPr/>
          </p:nvSpPr>
          <p:spPr>
            <a:xfrm>
              <a:off x="419103" y="1343561"/>
              <a:ext cx="4324347" cy="707886"/>
            </a:xfrm>
            <a:prstGeom prst="rect">
              <a:avLst/>
            </a:prstGeom>
            <a:noFill/>
          </p:spPr>
          <p:txBody>
            <a:bodyPr wrap="square">
              <a:spAutoFit/>
            </a:bodyPr>
            <a:lstStyle/>
            <a:p>
              <a:r>
                <a:rPr lang="en-US" sz="4000" b="1" dirty="0">
                  <a:solidFill>
                    <a:schemeClr val="accent2"/>
                  </a:solidFill>
                  <a:latin typeface="Montserrat" panose="00000500000000000000" pitchFamily="2" charset="0"/>
                </a:rPr>
                <a:t>Conclusion</a:t>
              </a:r>
              <a:endParaRPr lang="en-IN" sz="4000" b="1" dirty="0">
                <a:solidFill>
                  <a:schemeClr val="accent2"/>
                </a:solidFill>
                <a:latin typeface="Montserrat" panose="00000500000000000000" pitchFamily="2" charset="0"/>
              </a:endParaRPr>
            </a:p>
          </p:txBody>
        </p:sp>
        <p:sp>
          <p:nvSpPr>
            <p:cNvPr id="5" name="TextBox 4">
              <a:extLst>
                <a:ext uri="{FF2B5EF4-FFF2-40B4-BE49-F238E27FC236}">
                  <a16:creationId xmlns:a16="http://schemas.microsoft.com/office/drawing/2014/main" id="{0F93C238-4FB5-56FD-BCE9-1A2B13CF0846}"/>
                </a:ext>
              </a:extLst>
            </p:cNvPr>
            <p:cNvSpPr txBox="1"/>
            <p:nvPr/>
          </p:nvSpPr>
          <p:spPr>
            <a:xfrm>
              <a:off x="419103" y="2204726"/>
              <a:ext cx="4324347" cy="3108095"/>
            </a:xfrm>
            <a:prstGeom prst="rect">
              <a:avLst/>
            </a:prstGeom>
            <a:noFill/>
          </p:spPr>
          <p:txBody>
            <a:bodyPr wrap="square">
              <a:spAutoFit/>
            </a:bodyPr>
            <a:lstStyle/>
            <a:p>
              <a:pPr>
                <a:lnSpc>
                  <a:spcPct val="150000"/>
                </a:lnSpc>
              </a:pPr>
              <a:r>
                <a:rPr lang="en-US" sz="1200" b="0" i="0" dirty="0">
                  <a:solidFill>
                    <a:schemeClr val="tx1">
                      <a:lumMod val="75000"/>
                      <a:lumOff val="25000"/>
                    </a:schemeClr>
                  </a:solidFill>
                  <a:effectLst/>
                  <a:latin typeface="Montserrat" panose="00000500000000000000" pitchFamily="2" charset="0"/>
                </a:rPr>
                <a:t>Mastering the art of marketing automation offers a transformative edge in today's business landscape. Personalized journeys, lead nurturing, dynamic content, behavior triggers, and analytics optimization collectively shape a dynamic strategy. By seamlessly integrating these approaches, businesses can drive engagement, nurture leads, and enhance customer experiences, ultimately leading to increased growth and success. Embrace these five pillars of marketing automation to navigate the evolving digital realm with confidence and efficacy.</a:t>
              </a:r>
              <a:endParaRPr lang="en-IN" sz="1200" dirty="0">
                <a:solidFill>
                  <a:schemeClr val="tx1">
                    <a:lumMod val="75000"/>
                    <a:lumOff val="25000"/>
                  </a:schemeClr>
                </a:solidFill>
                <a:latin typeface="Montserrat" panose="00000500000000000000" pitchFamily="2" charset="0"/>
              </a:endParaRPr>
            </a:p>
          </p:txBody>
        </p:sp>
      </p:grpSp>
    </p:spTree>
    <p:extLst>
      <p:ext uri="{BB962C8B-B14F-4D97-AF65-F5344CB8AC3E}">
        <p14:creationId xmlns:p14="http://schemas.microsoft.com/office/powerpoint/2010/main" val="2797612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0992B28-3E92-B8CA-DB89-04E1B5831CBE}"/>
              </a:ext>
            </a:extLst>
          </p:cNvPr>
          <p:cNvGrpSpPr/>
          <p:nvPr/>
        </p:nvGrpSpPr>
        <p:grpSpPr>
          <a:xfrm>
            <a:off x="402162" y="1482969"/>
            <a:ext cx="11387676" cy="4481103"/>
            <a:chOff x="763919" y="1376091"/>
            <a:chExt cx="10664162" cy="4196397"/>
          </a:xfrm>
          <a:solidFill>
            <a:schemeClr val="tx1">
              <a:lumMod val="85000"/>
              <a:lumOff val="15000"/>
            </a:schemeClr>
          </a:solidFill>
        </p:grpSpPr>
        <p:grpSp>
          <p:nvGrpSpPr>
            <p:cNvPr id="3" name="Group 2">
              <a:extLst>
                <a:ext uri="{FF2B5EF4-FFF2-40B4-BE49-F238E27FC236}">
                  <a16:creationId xmlns:a16="http://schemas.microsoft.com/office/drawing/2014/main" id="{65D26663-B8FA-CEBE-AE60-103029957B7F}"/>
                </a:ext>
              </a:extLst>
            </p:cNvPr>
            <p:cNvGrpSpPr/>
            <p:nvPr/>
          </p:nvGrpSpPr>
          <p:grpSpPr>
            <a:xfrm>
              <a:off x="763919" y="1376091"/>
              <a:ext cx="10664162" cy="1739342"/>
              <a:chOff x="763919" y="1687222"/>
              <a:chExt cx="10664162" cy="1739342"/>
            </a:xfrm>
            <a:grpFill/>
          </p:grpSpPr>
          <p:grpSp>
            <p:nvGrpSpPr>
              <p:cNvPr id="306" name="Google Shape;9147;p73">
                <a:extLst>
                  <a:ext uri="{FF2B5EF4-FFF2-40B4-BE49-F238E27FC236}">
                    <a16:creationId xmlns:a16="http://schemas.microsoft.com/office/drawing/2014/main" id="{0022440A-E3B8-617F-403A-56D899A3798D}"/>
                  </a:ext>
                </a:extLst>
              </p:cNvPr>
              <p:cNvGrpSpPr/>
              <p:nvPr/>
            </p:nvGrpSpPr>
            <p:grpSpPr>
              <a:xfrm>
                <a:off x="763919" y="1689207"/>
                <a:ext cx="505937" cy="497951"/>
                <a:chOff x="683125" y="1955275"/>
                <a:chExt cx="299325" cy="294600"/>
              </a:xfrm>
              <a:grpFill/>
            </p:grpSpPr>
            <p:sp>
              <p:nvSpPr>
                <p:cNvPr id="467" name="Google Shape;9148;p73">
                  <a:extLst>
                    <a:ext uri="{FF2B5EF4-FFF2-40B4-BE49-F238E27FC236}">
                      <a16:creationId xmlns:a16="http://schemas.microsoft.com/office/drawing/2014/main" id="{F64A535E-DFBA-E069-B54B-1BC3679CB5A2}"/>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8" name="Google Shape;9149;p73">
                  <a:extLst>
                    <a:ext uri="{FF2B5EF4-FFF2-40B4-BE49-F238E27FC236}">
                      <a16:creationId xmlns:a16="http://schemas.microsoft.com/office/drawing/2014/main" id="{0943235C-9807-528C-9BF7-351000D295C8}"/>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9" name="Google Shape;9150;p73">
                  <a:extLst>
                    <a:ext uri="{FF2B5EF4-FFF2-40B4-BE49-F238E27FC236}">
                      <a16:creationId xmlns:a16="http://schemas.microsoft.com/office/drawing/2014/main" id="{C4CD8459-6E49-0258-9197-F48F6B0BCD16}"/>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70" name="Google Shape;9151;p73">
                  <a:extLst>
                    <a:ext uri="{FF2B5EF4-FFF2-40B4-BE49-F238E27FC236}">
                      <a16:creationId xmlns:a16="http://schemas.microsoft.com/office/drawing/2014/main" id="{95F57DBB-ED58-C2C2-7161-28B7267BC72C}"/>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07" name="Google Shape;9152;p73">
                <a:extLst>
                  <a:ext uri="{FF2B5EF4-FFF2-40B4-BE49-F238E27FC236}">
                    <a16:creationId xmlns:a16="http://schemas.microsoft.com/office/drawing/2014/main" id="{A6B7CA23-961A-6070-3EAD-FF314D129CBB}"/>
                  </a:ext>
                </a:extLst>
              </p:cNvPr>
              <p:cNvGrpSpPr/>
              <p:nvPr/>
            </p:nvGrpSpPr>
            <p:grpSpPr>
              <a:xfrm>
                <a:off x="765251" y="2280947"/>
                <a:ext cx="503276" cy="500655"/>
                <a:chOff x="685475" y="2318350"/>
                <a:chExt cx="297750" cy="296200"/>
              </a:xfrm>
              <a:grpFill/>
            </p:grpSpPr>
            <p:sp>
              <p:nvSpPr>
                <p:cNvPr id="464" name="Google Shape;9153;p73">
                  <a:extLst>
                    <a:ext uri="{FF2B5EF4-FFF2-40B4-BE49-F238E27FC236}">
                      <a16:creationId xmlns:a16="http://schemas.microsoft.com/office/drawing/2014/main" id="{AE90C4F1-2B86-A3F3-936A-3A889AF4564C}"/>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5" name="Google Shape;9154;p73">
                  <a:extLst>
                    <a:ext uri="{FF2B5EF4-FFF2-40B4-BE49-F238E27FC236}">
                      <a16:creationId xmlns:a16="http://schemas.microsoft.com/office/drawing/2014/main" id="{7F38A0C1-70F6-BDC3-AC18-7A5FAAEA37A1}"/>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6" name="Google Shape;9155;p73">
                  <a:extLst>
                    <a:ext uri="{FF2B5EF4-FFF2-40B4-BE49-F238E27FC236}">
                      <a16:creationId xmlns:a16="http://schemas.microsoft.com/office/drawing/2014/main" id="{E4190D0F-CB45-53B6-3393-720416E38CAE}"/>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08" name="Google Shape;9156;p73">
                <a:extLst>
                  <a:ext uri="{FF2B5EF4-FFF2-40B4-BE49-F238E27FC236}">
                    <a16:creationId xmlns:a16="http://schemas.microsoft.com/office/drawing/2014/main" id="{4052DF36-06C3-F27C-5548-00A38A44E5C9}"/>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09" name="Google Shape;9157;p73">
                <a:extLst>
                  <a:ext uri="{FF2B5EF4-FFF2-40B4-BE49-F238E27FC236}">
                    <a16:creationId xmlns:a16="http://schemas.microsoft.com/office/drawing/2014/main" id="{A17E46C6-C808-79A2-A5CE-FDA94CC36C35}"/>
                  </a:ext>
                </a:extLst>
              </p:cNvPr>
              <p:cNvGrpSpPr/>
              <p:nvPr/>
            </p:nvGrpSpPr>
            <p:grpSpPr>
              <a:xfrm>
                <a:off x="3957191" y="1688870"/>
                <a:ext cx="443398" cy="498627"/>
                <a:chOff x="2523000" y="1954875"/>
                <a:chExt cx="262325" cy="295000"/>
              </a:xfrm>
              <a:grpFill/>
            </p:grpSpPr>
            <p:sp>
              <p:nvSpPr>
                <p:cNvPr id="462" name="Google Shape;9158;p73">
                  <a:extLst>
                    <a:ext uri="{FF2B5EF4-FFF2-40B4-BE49-F238E27FC236}">
                      <a16:creationId xmlns:a16="http://schemas.microsoft.com/office/drawing/2014/main" id="{FC3730B1-E24D-A04F-FA61-EF5556F2BC12}"/>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3" name="Google Shape;9159;p73">
                  <a:extLst>
                    <a:ext uri="{FF2B5EF4-FFF2-40B4-BE49-F238E27FC236}">
                      <a16:creationId xmlns:a16="http://schemas.microsoft.com/office/drawing/2014/main" id="{8B49C516-1172-08A6-DCAE-E8FD3A3170A1}"/>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0" name="Google Shape;9160;p73">
                <a:extLst>
                  <a:ext uri="{FF2B5EF4-FFF2-40B4-BE49-F238E27FC236}">
                    <a16:creationId xmlns:a16="http://schemas.microsoft.com/office/drawing/2014/main" id="{0532B79A-6E16-5274-F025-100BB87E364B}"/>
                  </a:ext>
                </a:extLst>
              </p:cNvPr>
              <p:cNvGrpSpPr/>
              <p:nvPr/>
            </p:nvGrpSpPr>
            <p:grpSpPr>
              <a:xfrm>
                <a:off x="3927252" y="2281623"/>
                <a:ext cx="503276" cy="499303"/>
                <a:chOff x="2508825" y="2318350"/>
                <a:chExt cx="297750" cy="295400"/>
              </a:xfrm>
              <a:grpFill/>
            </p:grpSpPr>
            <p:sp>
              <p:nvSpPr>
                <p:cNvPr id="460" name="Google Shape;9161;p73">
                  <a:extLst>
                    <a:ext uri="{FF2B5EF4-FFF2-40B4-BE49-F238E27FC236}">
                      <a16:creationId xmlns:a16="http://schemas.microsoft.com/office/drawing/2014/main" id="{91FCED18-7809-1FB4-7569-D225A3EE8C57}"/>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61" name="Google Shape;9162;p73">
                  <a:extLst>
                    <a:ext uri="{FF2B5EF4-FFF2-40B4-BE49-F238E27FC236}">
                      <a16:creationId xmlns:a16="http://schemas.microsoft.com/office/drawing/2014/main" id="{14E6A799-08ED-D37B-564C-450320F7D8AE}"/>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11" name="Google Shape;9163;p73">
                <a:extLst>
                  <a:ext uri="{FF2B5EF4-FFF2-40B4-BE49-F238E27FC236}">
                    <a16:creationId xmlns:a16="http://schemas.microsoft.com/office/drawing/2014/main" id="{38410816-4008-1CD0-CC97-4924AB4D5C42}"/>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12" name="Google Shape;9164;p73">
                <a:extLst>
                  <a:ext uri="{FF2B5EF4-FFF2-40B4-BE49-F238E27FC236}">
                    <a16:creationId xmlns:a16="http://schemas.microsoft.com/office/drawing/2014/main" id="{F97E27DB-6B97-3FD8-A1E9-3972C5BE2E60}"/>
                  </a:ext>
                </a:extLst>
              </p:cNvPr>
              <p:cNvGrpSpPr/>
              <p:nvPr/>
            </p:nvGrpSpPr>
            <p:grpSpPr>
              <a:xfrm>
                <a:off x="7113533" y="1688554"/>
                <a:ext cx="497951" cy="499261"/>
                <a:chOff x="4321150" y="1946600"/>
                <a:chExt cx="294600" cy="295375"/>
              </a:xfrm>
              <a:grpFill/>
            </p:grpSpPr>
            <p:sp>
              <p:nvSpPr>
                <p:cNvPr id="457" name="Google Shape;9165;p73">
                  <a:extLst>
                    <a:ext uri="{FF2B5EF4-FFF2-40B4-BE49-F238E27FC236}">
                      <a16:creationId xmlns:a16="http://schemas.microsoft.com/office/drawing/2014/main" id="{E4B072AF-28DF-4D34-9DFD-A69B4B22D247}"/>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8" name="Google Shape;9166;p73">
                  <a:extLst>
                    <a:ext uri="{FF2B5EF4-FFF2-40B4-BE49-F238E27FC236}">
                      <a16:creationId xmlns:a16="http://schemas.microsoft.com/office/drawing/2014/main" id="{F0E421F6-6582-F73B-D006-09F095D96DAA}"/>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9" name="Google Shape;9167;p73">
                  <a:extLst>
                    <a:ext uri="{FF2B5EF4-FFF2-40B4-BE49-F238E27FC236}">
                      <a16:creationId xmlns:a16="http://schemas.microsoft.com/office/drawing/2014/main" id="{062A25CD-406C-6B52-E171-B9D4207F2930}"/>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13" name="Google Shape;9168;p73">
                <a:extLst>
                  <a:ext uri="{FF2B5EF4-FFF2-40B4-BE49-F238E27FC236}">
                    <a16:creationId xmlns:a16="http://schemas.microsoft.com/office/drawing/2014/main" id="{C7C54AA8-2433-8457-B088-0C76F11C84EE}"/>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4" name="Google Shape;9169;p73">
                <a:extLst>
                  <a:ext uri="{FF2B5EF4-FFF2-40B4-BE49-F238E27FC236}">
                    <a16:creationId xmlns:a16="http://schemas.microsoft.com/office/drawing/2014/main" id="{BC8FB58C-3FFE-91D2-5A54-E924FF13599E}"/>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5" name="Google Shape;9170;p73">
                <a:extLst>
                  <a:ext uri="{FF2B5EF4-FFF2-40B4-BE49-F238E27FC236}">
                    <a16:creationId xmlns:a16="http://schemas.microsoft.com/office/drawing/2014/main" id="{0FEAD10D-16AF-694B-58D7-1BE2E30A308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16" name="Google Shape;9171;p73">
                <a:extLst>
                  <a:ext uri="{FF2B5EF4-FFF2-40B4-BE49-F238E27FC236}">
                    <a16:creationId xmlns:a16="http://schemas.microsoft.com/office/drawing/2014/main" id="{4C103C5E-D523-DDB2-CB79-31C65E3878B0}"/>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17" name="Google Shape;9172;p73">
                <a:extLst>
                  <a:ext uri="{FF2B5EF4-FFF2-40B4-BE49-F238E27FC236}">
                    <a16:creationId xmlns:a16="http://schemas.microsoft.com/office/drawing/2014/main" id="{4DE6731B-0E3A-DE1E-7460-522D831AF152}"/>
                  </a:ext>
                </a:extLst>
              </p:cNvPr>
              <p:cNvGrpSpPr/>
              <p:nvPr/>
            </p:nvGrpSpPr>
            <p:grpSpPr>
              <a:xfrm>
                <a:off x="1400413" y="2281623"/>
                <a:ext cx="504585" cy="499303"/>
                <a:chOff x="1049375" y="2318350"/>
                <a:chExt cx="298525" cy="295400"/>
              </a:xfrm>
              <a:grpFill/>
            </p:grpSpPr>
            <p:sp>
              <p:nvSpPr>
                <p:cNvPr id="453" name="Google Shape;9173;p73">
                  <a:extLst>
                    <a:ext uri="{FF2B5EF4-FFF2-40B4-BE49-F238E27FC236}">
                      <a16:creationId xmlns:a16="http://schemas.microsoft.com/office/drawing/2014/main" id="{57CAEA1E-BBA9-BD7F-DA8F-C4E26996790D}"/>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4" name="Google Shape;9174;p73">
                  <a:extLst>
                    <a:ext uri="{FF2B5EF4-FFF2-40B4-BE49-F238E27FC236}">
                      <a16:creationId xmlns:a16="http://schemas.microsoft.com/office/drawing/2014/main" id="{C0AE1E69-98CD-49F4-D1A0-98E6612CEC74}"/>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5" name="Google Shape;9175;p73">
                  <a:extLst>
                    <a:ext uri="{FF2B5EF4-FFF2-40B4-BE49-F238E27FC236}">
                      <a16:creationId xmlns:a16="http://schemas.microsoft.com/office/drawing/2014/main" id="{5EB0B4C9-6800-04A8-47F8-B794A657DE12}"/>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6" name="Google Shape;9176;p73">
                  <a:extLst>
                    <a:ext uri="{FF2B5EF4-FFF2-40B4-BE49-F238E27FC236}">
                      <a16:creationId xmlns:a16="http://schemas.microsoft.com/office/drawing/2014/main" id="{1919809C-DE32-AC23-41AF-840F8156ADEC}"/>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8" name="Google Shape;9177;p73">
                <a:extLst>
                  <a:ext uri="{FF2B5EF4-FFF2-40B4-BE49-F238E27FC236}">
                    <a16:creationId xmlns:a16="http://schemas.microsoft.com/office/drawing/2014/main" id="{8B944602-D46E-3907-E4EE-9B81774FB09F}"/>
                  </a:ext>
                </a:extLst>
              </p:cNvPr>
              <p:cNvGrpSpPr/>
              <p:nvPr/>
            </p:nvGrpSpPr>
            <p:grpSpPr>
              <a:xfrm>
                <a:off x="1401090" y="2923331"/>
                <a:ext cx="503233" cy="503233"/>
                <a:chOff x="1049375" y="2680675"/>
                <a:chExt cx="297725" cy="297725"/>
              </a:xfrm>
              <a:grpFill/>
            </p:grpSpPr>
            <p:sp>
              <p:nvSpPr>
                <p:cNvPr id="451" name="Google Shape;9178;p73">
                  <a:extLst>
                    <a:ext uri="{FF2B5EF4-FFF2-40B4-BE49-F238E27FC236}">
                      <a16:creationId xmlns:a16="http://schemas.microsoft.com/office/drawing/2014/main" id="{46624B2F-F685-8EF9-6203-3121CC4A8D4E}"/>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2" name="Google Shape;9179;p73">
                  <a:extLst>
                    <a:ext uri="{FF2B5EF4-FFF2-40B4-BE49-F238E27FC236}">
                      <a16:creationId xmlns:a16="http://schemas.microsoft.com/office/drawing/2014/main" id="{C457112B-9E9F-73E3-D69B-8118F5EC9598}"/>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9" name="Google Shape;9180;p73">
                <a:extLst>
                  <a:ext uri="{FF2B5EF4-FFF2-40B4-BE49-F238E27FC236}">
                    <a16:creationId xmlns:a16="http://schemas.microsoft.com/office/drawing/2014/main" id="{2DECCA99-C6D6-309E-3846-6FC15D7F24AB}"/>
                  </a:ext>
                </a:extLst>
              </p:cNvPr>
              <p:cNvGrpSpPr/>
              <p:nvPr/>
            </p:nvGrpSpPr>
            <p:grpSpPr>
              <a:xfrm>
                <a:off x="4571962" y="1688532"/>
                <a:ext cx="499261" cy="499303"/>
                <a:chOff x="2872725" y="1954475"/>
                <a:chExt cx="295375" cy="295400"/>
              </a:xfrm>
              <a:grpFill/>
            </p:grpSpPr>
            <p:sp>
              <p:nvSpPr>
                <p:cNvPr id="448" name="Google Shape;9181;p73">
                  <a:extLst>
                    <a:ext uri="{FF2B5EF4-FFF2-40B4-BE49-F238E27FC236}">
                      <a16:creationId xmlns:a16="http://schemas.microsoft.com/office/drawing/2014/main" id="{65B28B4F-68F9-DE9C-566E-018F21700F5F}"/>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9" name="Google Shape;9182;p73">
                  <a:extLst>
                    <a:ext uri="{FF2B5EF4-FFF2-40B4-BE49-F238E27FC236}">
                      <a16:creationId xmlns:a16="http://schemas.microsoft.com/office/drawing/2014/main" id="{31EB8E8A-5A35-B7DA-B4BD-DC5B0D54D6AD}"/>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50" name="Google Shape;9183;p73">
                  <a:extLst>
                    <a:ext uri="{FF2B5EF4-FFF2-40B4-BE49-F238E27FC236}">
                      <a16:creationId xmlns:a16="http://schemas.microsoft.com/office/drawing/2014/main" id="{6AB443E0-1818-E3B8-40F4-2899E8F1BC5C}"/>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0" name="Google Shape;9184;p73">
                <a:extLst>
                  <a:ext uri="{FF2B5EF4-FFF2-40B4-BE49-F238E27FC236}">
                    <a16:creationId xmlns:a16="http://schemas.microsoft.com/office/drawing/2014/main" id="{471153C7-D0B3-8BAC-040B-477B9436A06C}"/>
                  </a:ext>
                </a:extLst>
              </p:cNvPr>
              <p:cNvGrpSpPr/>
              <p:nvPr/>
            </p:nvGrpSpPr>
            <p:grpSpPr>
              <a:xfrm>
                <a:off x="4602577" y="2280292"/>
                <a:ext cx="438032" cy="501965"/>
                <a:chOff x="2890050" y="2318350"/>
                <a:chExt cx="259150" cy="296975"/>
              </a:xfrm>
              <a:grpFill/>
            </p:grpSpPr>
            <p:sp>
              <p:nvSpPr>
                <p:cNvPr id="446" name="Google Shape;9185;p73">
                  <a:extLst>
                    <a:ext uri="{FF2B5EF4-FFF2-40B4-BE49-F238E27FC236}">
                      <a16:creationId xmlns:a16="http://schemas.microsoft.com/office/drawing/2014/main" id="{D544981B-24E0-BF3E-C929-D83A65C7A045}"/>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7" name="Google Shape;9186;p73">
                  <a:extLst>
                    <a:ext uri="{FF2B5EF4-FFF2-40B4-BE49-F238E27FC236}">
                      <a16:creationId xmlns:a16="http://schemas.microsoft.com/office/drawing/2014/main" id="{ED7EE7A4-032B-759B-3A26-9C73CAD68260}"/>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1" name="Google Shape;9187;p73">
                <a:extLst>
                  <a:ext uri="{FF2B5EF4-FFF2-40B4-BE49-F238E27FC236}">
                    <a16:creationId xmlns:a16="http://schemas.microsoft.com/office/drawing/2014/main" id="{71533ACD-5626-9087-56BC-4A2495F3C78F}"/>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2" name="Google Shape;9188;p73">
                <a:extLst>
                  <a:ext uri="{FF2B5EF4-FFF2-40B4-BE49-F238E27FC236}">
                    <a16:creationId xmlns:a16="http://schemas.microsoft.com/office/drawing/2014/main" id="{D2E2C46B-C49E-AD4C-2CDD-A78600DE71CD}"/>
                  </a:ext>
                </a:extLst>
              </p:cNvPr>
              <p:cNvGrpSpPr/>
              <p:nvPr/>
            </p:nvGrpSpPr>
            <p:grpSpPr>
              <a:xfrm>
                <a:off x="7744368" y="1689229"/>
                <a:ext cx="497908" cy="497908"/>
                <a:chOff x="4685050" y="1945825"/>
                <a:chExt cx="294575" cy="294575"/>
              </a:xfrm>
              <a:grpFill/>
            </p:grpSpPr>
            <p:sp>
              <p:nvSpPr>
                <p:cNvPr id="441" name="Google Shape;9189;p73">
                  <a:extLst>
                    <a:ext uri="{FF2B5EF4-FFF2-40B4-BE49-F238E27FC236}">
                      <a16:creationId xmlns:a16="http://schemas.microsoft.com/office/drawing/2014/main" id="{C246AB58-6068-CEE9-21A5-76CFCF8FD703}"/>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2" name="Google Shape;9190;p73">
                  <a:extLst>
                    <a:ext uri="{FF2B5EF4-FFF2-40B4-BE49-F238E27FC236}">
                      <a16:creationId xmlns:a16="http://schemas.microsoft.com/office/drawing/2014/main" id="{48C612C7-FF9C-9DB9-0A79-477CF4435B58}"/>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3" name="Google Shape;9191;p73">
                  <a:extLst>
                    <a:ext uri="{FF2B5EF4-FFF2-40B4-BE49-F238E27FC236}">
                      <a16:creationId xmlns:a16="http://schemas.microsoft.com/office/drawing/2014/main" id="{813384CE-958E-9AB2-EECF-54B5C39AFF8C}"/>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4" name="Google Shape;9192;p73">
                  <a:extLst>
                    <a:ext uri="{FF2B5EF4-FFF2-40B4-BE49-F238E27FC236}">
                      <a16:creationId xmlns:a16="http://schemas.microsoft.com/office/drawing/2014/main" id="{3550A576-8E35-D206-084F-ADF73C42988E}"/>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5" name="Google Shape;9193;p73">
                  <a:extLst>
                    <a:ext uri="{FF2B5EF4-FFF2-40B4-BE49-F238E27FC236}">
                      <a16:creationId xmlns:a16="http://schemas.microsoft.com/office/drawing/2014/main" id="{86B1DCDC-95F6-4228-35E8-537E42A6482D}"/>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3" name="Google Shape;9194;p73">
                <a:extLst>
                  <a:ext uri="{FF2B5EF4-FFF2-40B4-BE49-F238E27FC236}">
                    <a16:creationId xmlns:a16="http://schemas.microsoft.com/office/drawing/2014/main" id="{5E19D3BB-B4F2-90CA-88D8-E08D520C34CE}"/>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24" name="Google Shape;9195;p73">
                <a:extLst>
                  <a:ext uri="{FF2B5EF4-FFF2-40B4-BE49-F238E27FC236}">
                    <a16:creationId xmlns:a16="http://schemas.microsoft.com/office/drawing/2014/main" id="{965A3E80-330A-11F7-65CB-8F60E1A08C5F}"/>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5" name="Google Shape;9196;p73">
                <a:extLst>
                  <a:ext uri="{FF2B5EF4-FFF2-40B4-BE49-F238E27FC236}">
                    <a16:creationId xmlns:a16="http://schemas.microsoft.com/office/drawing/2014/main" id="{D949FF28-1CA3-1293-4B05-8BFD597A9DEE}"/>
                  </a:ext>
                </a:extLst>
              </p:cNvPr>
              <p:cNvGrpSpPr/>
              <p:nvPr/>
            </p:nvGrpSpPr>
            <p:grpSpPr>
              <a:xfrm>
                <a:off x="10280367" y="2282300"/>
                <a:ext cx="499261" cy="497951"/>
                <a:chOff x="6131900" y="2301825"/>
                <a:chExt cx="295375" cy="294600"/>
              </a:xfrm>
              <a:grpFill/>
            </p:grpSpPr>
            <p:sp>
              <p:nvSpPr>
                <p:cNvPr id="437" name="Google Shape;9197;p73">
                  <a:extLst>
                    <a:ext uri="{FF2B5EF4-FFF2-40B4-BE49-F238E27FC236}">
                      <a16:creationId xmlns:a16="http://schemas.microsoft.com/office/drawing/2014/main" id="{E5182618-7122-8BC5-5AA7-18B93EB3C7DA}"/>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8" name="Google Shape;9198;p73">
                  <a:extLst>
                    <a:ext uri="{FF2B5EF4-FFF2-40B4-BE49-F238E27FC236}">
                      <a16:creationId xmlns:a16="http://schemas.microsoft.com/office/drawing/2014/main" id="{F9738A25-29EC-FCAB-4D7A-449C10EFC8C8}"/>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9" name="Google Shape;9199;p73">
                  <a:extLst>
                    <a:ext uri="{FF2B5EF4-FFF2-40B4-BE49-F238E27FC236}">
                      <a16:creationId xmlns:a16="http://schemas.microsoft.com/office/drawing/2014/main" id="{381E34EA-4BCA-4472-4C9F-125C9D01BF8E}"/>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40" name="Google Shape;9200;p73">
                  <a:extLst>
                    <a:ext uri="{FF2B5EF4-FFF2-40B4-BE49-F238E27FC236}">
                      <a16:creationId xmlns:a16="http://schemas.microsoft.com/office/drawing/2014/main" id="{175CF0EA-52CE-2476-456D-CE12F215A410}"/>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6" name="Google Shape;9201;p73">
                <a:extLst>
                  <a:ext uri="{FF2B5EF4-FFF2-40B4-BE49-F238E27FC236}">
                    <a16:creationId xmlns:a16="http://schemas.microsoft.com/office/drawing/2014/main" id="{212CB2ED-D671-32A1-4C16-B03070E03675}"/>
                  </a:ext>
                </a:extLst>
              </p:cNvPr>
              <p:cNvGrpSpPr/>
              <p:nvPr/>
            </p:nvGrpSpPr>
            <p:grpSpPr>
              <a:xfrm>
                <a:off x="2036574" y="1687877"/>
                <a:ext cx="503276" cy="500612"/>
                <a:chOff x="1412450" y="1954475"/>
                <a:chExt cx="297750" cy="296175"/>
              </a:xfrm>
              <a:grpFill/>
            </p:grpSpPr>
            <p:sp>
              <p:nvSpPr>
                <p:cNvPr id="435" name="Google Shape;9202;p73">
                  <a:extLst>
                    <a:ext uri="{FF2B5EF4-FFF2-40B4-BE49-F238E27FC236}">
                      <a16:creationId xmlns:a16="http://schemas.microsoft.com/office/drawing/2014/main" id="{C290E516-9385-E87C-B959-4C56B1D1DC17}"/>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6" name="Google Shape;9203;p73">
                  <a:extLst>
                    <a:ext uri="{FF2B5EF4-FFF2-40B4-BE49-F238E27FC236}">
                      <a16:creationId xmlns:a16="http://schemas.microsoft.com/office/drawing/2014/main" id="{7A7A0E88-7DE0-86E0-854D-47DC36BFBC0C}"/>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7" name="Google Shape;9204;p73">
                <a:extLst>
                  <a:ext uri="{FF2B5EF4-FFF2-40B4-BE49-F238E27FC236}">
                    <a16:creationId xmlns:a16="http://schemas.microsoft.com/office/drawing/2014/main" id="{52936EB6-4AB0-AEF7-404E-6810237E202C}"/>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28" name="Google Shape;9205;p73">
                <a:extLst>
                  <a:ext uri="{FF2B5EF4-FFF2-40B4-BE49-F238E27FC236}">
                    <a16:creationId xmlns:a16="http://schemas.microsoft.com/office/drawing/2014/main" id="{32B6BC4B-6EF6-0400-444D-4CFD88E2FF01}"/>
                  </a:ext>
                </a:extLst>
              </p:cNvPr>
              <p:cNvGrpSpPr/>
              <p:nvPr/>
            </p:nvGrpSpPr>
            <p:grpSpPr>
              <a:xfrm>
                <a:off x="2036574" y="2923500"/>
                <a:ext cx="503276" cy="502894"/>
                <a:chOff x="1413250" y="2680675"/>
                <a:chExt cx="297750" cy="297525"/>
              </a:xfrm>
              <a:grpFill/>
            </p:grpSpPr>
            <p:sp>
              <p:nvSpPr>
                <p:cNvPr id="431" name="Google Shape;9206;p73">
                  <a:extLst>
                    <a:ext uri="{FF2B5EF4-FFF2-40B4-BE49-F238E27FC236}">
                      <a16:creationId xmlns:a16="http://schemas.microsoft.com/office/drawing/2014/main" id="{706D25DC-C569-5D06-8EF5-64D18C073A5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2" name="Google Shape;9207;p73">
                  <a:extLst>
                    <a:ext uri="{FF2B5EF4-FFF2-40B4-BE49-F238E27FC236}">
                      <a16:creationId xmlns:a16="http://schemas.microsoft.com/office/drawing/2014/main" id="{0559608E-68FA-AECB-26A4-EAF52A61C8A4}"/>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3" name="Google Shape;9208;p73">
                  <a:extLst>
                    <a:ext uri="{FF2B5EF4-FFF2-40B4-BE49-F238E27FC236}">
                      <a16:creationId xmlns:a16="http://schemas.microsoft.com/office/drawing/2014/main" id="{73724134-BCC4-9939-BA13-8D7680711742}"/>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4" name="Google Shape;9209;p73">
                  <a:extLst>
                    <a:ext uri="{FF2B5EF4-FFF2-40B4-BE49-F238E27FC236}">
                      <a16:creationId xmlns:a16="http://schemas.microsoft.com/office/drawing/2014/main" id="{1C202FE2-5B3B-D4E1-0C72-BB43C419AC12}"/>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29" name="Google Shape;9210;p73">
                <a:extLst>
                  <a:ext uri="{FF2B5EF4-FFF2-40B4-BE49-F238E27FC236}">
                    <a16:creationId xmlns:a16="http://schemas.microsoft.com/office/drawing/2014/main" id="{ABECA1B3-434A-BE5F-1F5E-43291D3CAC21}"/>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30" name="Google Shape;9211;p73">
                <a:extLst>
                  <a:ext uri="{FF2B5EF4-FFF2-40B4-BE49-F238E27FC236}">
                    <a16:creationId xmlns:a16="http://schemas.microsoft.com/office/drawing/2014/main" id="{304641F4-3E13-08E1-EDBC-D17ECB8F71CB}"/>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31" name="Google Shape;9212;p73">
                <a:extLst>
                  <a:ext uri="{FF2B5EF4-FFF2-40B4-BE49-F238E27FC236}">
                    <a16:creationId xmlns:a16="http://schemas.microsoft.com/office/drawing/2014/main" id="{1B267EE2-C567-4B03-E06A-27637232ECA3}"/>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2" name="Google Shape;9213;p73">
                <a:extLst>
                  <a:ext uri="{FF2B5EF4-FFF2-40B4-BE49-F238E27FC236}">
                    <a16:creationId xmlns:a16="http://schemas.microsoft.com/office/drawing/2014/main" id="{DCD41E25-CB4B-6887-A136-ECA0A380E6F4}"/>
                  </a:ext>
                </a:extLst>
              </p:cNvPr>
              <p:cNvGrpSpPr/>
              <p:nvPr/>
            </p:nvGrpSpPr>
            <p:grpSpPr>
              <a:xfrm>
                <a:off x="8378520" y="1688743"/>
                <a:ext cx="501923" cy="498881"/>
                <a:chOff x="5045775" y="1946400"/>
                <a:chExt cx="296950" cy="295150"/>
              </a:xfrm>
              <a:grpFill/>
            </p:grpSpPr>
            <p:sp>
              <p:nvSpPr>
                <p:cNvPr id="429" name="Google Shape;9214;p73">
                  <a:extLst>
                    <a:ext uri="{FF2B5EF4-FFF2-40B4-BE49-F238E27FC236}">
                      <a16:creationId xmlns:a16="http://schemas.microsoft.com/office/drawing/2014/main" id="{EE23C1B6-0711-F31A-50F9-6233E7353A38}"/>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30" name="Google Shape;9215;p73">
                  <a:extLst>
                    <a:ext uri="{FF2B5EF4-FFF2-40B4-BE49-F238E27FC236}">
                      <a16:creationId xmlns:a16="http://schemas.microsoft.com/office/drawing/2014/main" id="{28169F06-288D-5A74-A30E-DC2C950D1A19}"/>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3" name="Google Shape;9216;p73">
                <a:extLst>
                  <a:ext uri="{FF2B5EF4-FFF2-40B4-BE49-F238E27FC236}">
                    <a16:creationId xmlns:a16="http://schemas.microsoft.com/office/drawing/2014/main" id="{5C9302E6-E0EC-0703-9408-98971CA642F9}"/>
                  </a:ext>
                </a:extLst>
              </p:cNvPr>
              <p:cNvGrpSpPr/>
              <p:nvPr/>
            </p:nvGrpSpPr>
            <p:grpSpPr>
              <a:xfrm>
                <a:off x="8376514" y="2310252"/>
                <a:ext cx="505937" cy="442045"/>
                <a:chOff x="5046550" y="2327025"/>
                <a:chExt cx="299325" cy="261525"/>
              </a:xfrm>
              <a:grpFill/>
            </p:grpSpPr>
            <p:sp>
              <p:nvSpPr>
                <p:cNvPr id="426" name="Google Shape;9217;p73">
                  <a:extLst>
                    <a:ext uri="{FF2B5EF4-FFF2-40B4-BE49-F238E27FC236}">
                      <a16:creationId xmlns:a16="http://schemas.microsoft.com/office/drawing/2014/main" id="{2F31B830-8F26-9E28-EAE0-2E1BDD41D970}"/>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7" name="Google Shape;9218;p73">
                  <a:extLst>
                    <a:ext uri="{FF2B5EF4-FFF2-40B4-BE49-F238E27FC236}">
                      <a16:creationId xmlns:a16="http://schemas.microsoft.com/office/drawing/2014/main" id="{1F5F9A5E-E704-1DC4-6713-87E80AFCDFEC}"/>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8" name="Google Shape;9219;p73">
                  <a:extLst>
                    <a:ext uri="{FF2B5EF4-FFF2-40B4-BE49-F238E27FC236}">
                      <a16:creationId xmlns:a16="http://schemas.microsoft.com/office/drawing/2014/main" id="{14947D33-F3B6-48D2-FB4B-0FF2E18D2061}"/>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34" name="Google Shape;9220;p73">
                <a:extLst>
                  <a:ext uri="{FF2B5EF4-FFF2-40B4-BE49-F238E27FC236}">
                    <a16:creationId xmlns:a16="http://schemas.microsoft.com/office/drawing/2014/main" id="{D191B2F0-CB66-3FFC-E893-37F6C37EF6BB}"/>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5" name="Google Shape;9221;p73">
                <a:extLst>
                  <a:ext uri="{FF2B5EF4-FFF2-40B4-BE49-F238E27FC236}">
                    <a16:creationId xmlns:a16="http://schemas.microsoft.com/office/drawing/2014/main" id="{B8D80FA0-14A7-F879-41EB-A88893937BC6}"/>
                  </a:ext>
                </a:extLst>
              </p:cNvPr>
              <p:cNvGrpSpPr/>
              <p:nvPr/>
            </p:nvGrpSpPr>
            <p:grpSpPr>
              <a:xfrm>
                <a:off x="10278360" y="2925316"/>
                <a:ext cx="503276" cy="499261"/>
                <a:chOff x="6167350" y="2672800"/>
                <a:chExt cx="297750" cy="295375"/>
              </a:xfrm>
              <a:grpFill/>
            </p:grpSpPr>
            <p:sp>
              <p:nvSpPr>
                <p:cNvPr id="421" name="Google Shape;9222;p73">
                  <a:extLst>
                    <a:ext uri="{FF2B5EF4-FFF2-40B4-BE49-F238E27FC236}">
                      <a16:creationId xmlns:a16="http://schemas.microsoft.com/office/drawing/2014/main" id="{5FAA5121-DA1E-B1B7-9949-74B0011DBA3A}"/>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2" name="Google Shape;9223;p73">
                  <a:extLst>
                    <a:ext uri="{FF2B5EF4-FFF2-40B4-BE49-F238E27FC236}">
                      <a16:creationId xmlns:a16="http://schemas.microsoft.com/office/drawing/2014/main" id="{58B0AE74-80B5-AC14-0F94-FE162107E8E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3" name="Google Shape;9224;p73">
                  <a:extLst>
                    <a:ext uri="{FF2B5EF4-FFF2-40B4-BE49-F238E27FC236}">
                      <a16:creationId xmlns:a16="http://schemas.microsoft.com/office/drawing/2014/main" id="{62BBAB30-DF8A-2F75-F907-ADAB4E15C942}"/>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4" name="Google Shape;9225;p73">
                  <a:extLst>
                    <a:ext uri="{FF2B5EF4-FFF2-40B4-BE49-F238E27FC236}">
                      <a16:creationId xmlns:a16="http://schemas.microsoft.com/office/drawing/2014/main" id="{D2CA393A-E194-3D44-5AE5-C535D1CE561B}"/>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5" name="Google Shape;9226;p73">
                  <a:extLst>
                    <a:ext uri="{FF2B5EF4-FFF2-40B4-BE49-F238E27FC236}">
                      <a16:creationId xmlns:a16="http://schemas.microsoft.com/office/drawing/2014/main" id="{2B01A668-3719-94DE-E4EC-1546C2EA8AE3}"/>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6" name="Google Shape;9227;p73">
                <a:extLst>
                  <a:ext uri="{FF2B5EF4-FFF2-40B4-BE49-F238E27FC236}">
                    <a16:creationId xmlns:a16="http://schemas.microsoft.com/office/drawing/2014/main" id="{5603BB72-EF1A-2255-2BAA-63C26E41A7CB}"/>
                  </a:ext>
                </a:extLst>
              </p:cNvPr>
              <p:cNvGrpSpPr/>
              <p:nvPr/>
            </p:nvGrpSpPr>
            <p:grpSpPr>
              <a:xfrm>
                <a:off x="2672056" y="1687222"/>
                <a:ext cx="497951" cy="501923"/>
                <a:chOff x="1777925" y="1953700"/>
                <a:chExt cx="294600" cy="296950"/>
              </a:xfrm>
              <a:grpFill/>
            </p:grpSpPr>
            <p:sp>
              <p:nvSpPr>
                <p:cNvPr id="417" name="Google Shape;9228;p73">
                  <a:extLst>
                    <a:ext uri="{FF2B5EF4-FFF2-40B4-BE49-F238E27FC236}">
                      <a16:creationId xmlns:a16="http://schemas.microsoft.com/office/drawing/2014/main" id="{9EEC203E-FB32-720E-1A30-ABDCB0A00DB9}"/>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8" name="Google Shape;9229;p73">
                  <a:extLst>
                    <a:ext uri="{FF2B5EF4-FFF2-40B4-BE49-F238E27FC236}">
                      <a16:creationId xmlns:a16="http://schemas.microsoft.com/office/drawing/2014/main" id="{AF6E0550-B724-3539-50DB-815C37849E54}"/>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9" name="Google Shape;9230;p73">
                  <a:extLst>
                    <a:ext uri="{FF2B5EF4-FFF2-40B4-BE49-F238E27FC236}">
                      <a16:creationId xmlns:a16="http://schemas.microsoft.com/office/drawing/2014/main" id="{8B042A98-6DB0-21A0-E9F1-7F865AD47B48}"/>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20" name="Google Shape;9231;p73">
                  <a:extLst>
                    <a:ext uri="{FF2B5EF4-FFF2-40B4-BE49-F238E27FC236}">
                      <a16:creationId xmlns:a16="http://schemas.microsoft.com/office/drawing/2014/main" id="{CA640220-4A92-3FD0-C2DF-F7A50EE424AA}"/>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7" name="Google Shape;9232;p73">
                <a:extLst>
                  <a:ext uri="{FF2B5EF4-FFF2-40B4-BE49-F238E27FC236}">
                    <a16:creationId xmlns:a16="http://schemas.microsoft.com/office/drawing/2014/main" id="{C987D421-3550-E1C6-2634-20D261A9A016}"/>
                  </a:ext>
                </a:extLst>
              </p:cNvPr>
              <p:cNvGrpSpPr/>
              <p:nvPr/>
            </p:nvGrpSpPr>
            <p:grpSpPr>
              <a:xfrm>
                <a:off x="2694705" y="2282300"/>
                <a:ext cx="452652" cy="497951"/>
                <a:chOff x="1790525" y="2319150"/>
                <a:chExt cx="267800" cy="294600"/>
              </a:xfrm>
              <a:grpFill/>
            </p:grpSpPr>
            <p:sp>
              <p:nvSpPr>
                <p:cNvPr id="415" name="Google Shape;9233;p73">
                  <a:extLst>
                    <a:ext uri="{FF2B5EF4-FFF2-40B4-BE49-F238E27FC236}">
                      <a16:creationId xmlns:a16="http://schemas.microsoft.com/office/drawing/2014/main" id="{1736AFED-2D16-D3F7-5BC9-7C25EE402BC4}"/>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6" name="Google Shape;9234;p73">
                  <a:extLst>
                    <a:ext uri="{FF2B5EF4-FFF2-40B4-BE49-F238E27FC236}">
                      <a16:creationId xmlns:a16="http://schemas.microsoft.com/office/drawing/2014/main" id="{019DCD32-BAAA-C712-C773-CB96333E54B4}"/>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38" name="Google Shape;9235;p73">
                <a:extLst>
                  <a:ext uri="{FF2B5EF4-FFF2-40B4-BE49-F238E27FC236}">
                    <a16:creationId xmlns:a16="http://schemas.microsoft.com/office/drawing/2014/main" id="{90CB7E52-B40B-3D3F-4B0C-8C8B67B89DF6}"/>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39" name="Google Shape;9236;p73">
                <a:extLst>
                  <a:ext uri="{FF2B5EF4-FFF2-40B4-BE49-F238E27FC236}">
                    <a16:creationId xmlns:a16="http://schemas.microsoft.com/office/drawing/2014/main" id="{A6ACA2CB-F9F3-BF0A-7B35-9420698E0A82}"/>
                  </a:ext>
                </a:extLst>
              </p:cNvPr>
              <p:cNvGrpSpPr/>
              <p:nvPr/>
            </p:nvGrpSpPr>
            <p:grpSpPr>
              <a:xfrm>
                <a:off x="5851480" y="1688532"/>
                <a:ext cx="500612" cy="499303"/>
                <a:chOff x="3599700" y="1954475"/>
                <a:chExt cx="296175" cy="295400"/>
              </a:xfrm>
              <a:grpFill/>
            </p:grpSpPr>
            <p:sp>
              <p:nvSpPr>
                <p:cNvPr id="412" name="Google Shape;9237;p73">
                  <a:extLst>
                    <a:ext uri="{FF2B5EF4-FFF2-40B4-BE49-F238E27FC236}">
                      <a16:creationId xmlns:a16="http://schemas.microsoft.com/office/drawing/2014/main" id="{3A236114-8247-76F2-9446-1FF6AEBAB2D9}"/>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3" name="Google Shape;9238;p73">
                  <a:extLst>
                    <a:ext uri="{FF2B5EF4-FFF2-40B4-BE49-F238E27FC236}">
                      <a16:creationId xmlns:a16="http://schemas.microsoft.com/office/drawing/2014/main" id="{89A3EAF2-DAC8-5CEF-77D0-0C32F8E4D0B9}"/>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4" name="Google Shape;9239;p73">
                  <a:extLst>
                    <a:ext uri="{FF2B5EF4-FFF2-40B4-BE49-F238E27FC236}">
                      <a16:creationId xmlns:a16="http://schemas.microsoft.com/office/drawing/2014/main" id="{B8C85F5A-D127-EA00-0541-F1497E5EBDF9}"/>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0" name="Google Shape;9240;p73">
                <a:extLst>
                  <a:ext uri="{FF2B5EF4-FFF2-40B4-BE49-F238E27FC236}">
                    <a16:creationId xmlns:a16="http://schemas.microsoft.com/office/drawing/2014/main" id="{9BEA0D77-3B72-B41F-BB59-19F9D39E3E68}"/>
                  </a:ext>
                </a:extLst>
              </p:cNvPr>
              <p:cNvGrpSpPr/>
              <p:nvPr/>
            </p:nvGrpSpPr>
            <p:grpSpPr>
              <a:xfrm>
                <a:off x="5852810" y="2282300"/>
                <a:ext cx="497951" cy="497951"/>
                <a:chOff x="3601275" y="2319150"/>
                <a:chExt cx="294600" cy="294600"/>
              </a:xfrm>
              <a:grpFill/>
            </p:grpSpPr>
            <p:sp>
              <p:nvSpPr>
                <p:cNvPr id="410" name="Google Shape;9241;p73">
                  <a:extLst>
                    <a:ext uri="{FF2B5EF4-FFF2-40B4-BE49-F238E27FC236}">
                      <a16:creationId xmlns:a16="http://schemas.microsoft.com/office/drawing/2014/main" id="{233EF744-9758-0115-9EC9-F2F4D7294586}"/>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11" name="Google Shape;9242;p73">
                  <a:extLst>
                    <a:ext uri="{FF2B5EF4-FFF2-40B4-BE49-F238E27FC236}">
                      <a16:creationId xmlns:a16="http://schemas.microsoft.com/office/drawing/2014/main" id="{70C830B3-CBBF-8D78-7CA7-FFC1A1F104B0}"/>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41" name="Google Shape;9243;p73">
                <a:extLst>
                  <a:ext uri="{FF2B5EF4-FFF2-40B4-BE49-F238E27FC236}">
                    <a16:creationId xmlns:a16="http://schemas.microsoft.com/office/drawing/2014/main" id="{69D097D2-E680-2F2B-F8B4-7E55C9DD3797}"/>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42" name="Google Shape;9244;p73">
                <a:extLst>
                  <a:ext uri="{FF2B5EF4-FFF2-40B4-BE49-F238E27FC236}">
                    <a16:creationId xmlns:a16="http://schemas.microsoft.com/office/drawing/2014/main" id="{CE5FD1F0-E851-0A59-7C42-58AEC31370AF}"/>
                  </a:ext>
                </a:extLst>
              </p:cNvPr>
              <p:cNvGrpSpPr/>
              <p:nvPr/>
            </p:nvGrpSpPr>
            <p:grpSpPr>
              <a:xfrm>
                <a:off x="9032639" y="1687898"/>
                <a:ext cx="469977" cy="500571"/>
                <a:chOff x="5421475" y="1945825"/>
                <a:chExt cx="278050" cy="296150"/>
              </a:xfrm>
              <a:grpFill/>
            </p:grpSpPr>
            <p:sp>
              <p:nvSpPr>
                <p:cNvPr id="402" name="Google Shape;9245;p73">
                  <a:extLst>
                    <a:ext uri="{FF2B5EF4-FFF2-40B4-BE49-F238E27FC236}">
                      <a16:creationId xmlns:a16="http://schemas.microsoft.com/office/drawing/2014/main" id="{84D514DB-145D-57ED-4A7F-16A9646BD14A}"/>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3" name="Google Shape;9246;p73">
                  <a:extLst>
                    <a:ext uri="{FF2B5EF4-FFF2-40B4-BE49-F238E27FC236}">
                      <a16:creationId xmlns:a16="http://schemas.microsoft.com/office/drawing/2014/main" id="{AD31BBE0-0A9E-6FEE-9A4C-B1B44992AE94}"/>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4" name="Google Shape;9247;p73">
                  <a:extLst>
                    <a:ext uri="{FF2B5EF4-FFF2-40B4-BE49-F238E27FC236}">
                      <a16:creationId xmlns:a16="http://schemas.microsoft.com/office/drawing/2014/main" id="{B5F90881-D7CF-914D-4186-FC0268D1E9F8}"/>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5" name="Google Shape;9248;p73">
                  <a:extLst>
                    <a:ext uri="{FF2B5EF4-FFF2-40B4-BE49-F238E27FC236}">
                      <a16:creationId xmlns:a16="http://schemas.microsoft.com/office/drawing/2014/main" id="{0C56C0B5-7884-F2D4-67E9-A72C650085A3}"/>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6" name="Google Shape;9249;p73">
                  <a:extLst>
                    <a:ext uri="{FF2B5EF4-FFF2-40B4-BE49-F238E27FC236}">
                      <a16:creationId xmlns:a16="http://schemas.microsoft.com/office/drawing/2014/main" id="{E597E109-C85D-D81E-7042-EFE25CEA2635}"/>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7" name="Google Shape;9250;p73">
                  <a:extLst>
                    <a:ext uri="{FF2B5EF4-FFF2-40B4-BE49-F238E27FC236}">
                      <a16:creationId xmlns:a16="http://schemas.microsoft.com/office/drawing/2014/main" id="{58FBD42B-CAD5-5C30-1ECE-049C131793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8" name="Google Shape;9251;p73">
                  <a:extLst>
                    <a:ext uri="{FF2B5EF4-FFF2-40B4-BE49-F238E27FC236}">
                      <a16:creationId xmlns:a16="http://schemas.microsoft.com/office/drawing/2014/main" id="{31AC8D25-7080-0177-FA14-E5702AA5D577}"/>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9" name="Google Shape;9252;p73">
                  <a:extLst>
                    <a:ext uri="{FF2B5EF4-FFF2-40B4-BE49-F238E27FC236}">
                      <a16:creationId xmlns:a16="http://schemas.microsoft.com/office/drawing/2014/main" id="{7D8BA6AE-0695-FB1B-4313-C00FDC7117D4}"/>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43" name="Google Shape;9253;p73">
                <a:extLst>
                  <a:ext uri="{FF2B5EF4-FFF2-40B4-BE49-F238E27FC236}">
                    <a16:creationId xmlns:a16="http://schemas.microsoft.com/office/drawing/2014/main" id="{DA1D79FD-C974-AFDB-F7AA-B6CF2C905882}"/>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44" name="Google Shape;9254;p73">
                <a:extLst>
                  <a:ext uri="{FF2B5EF4-FFF2-40B4-BE49-F238E27FC236}">
                    <a16:creationId xmlns:a16="http://schemas.microsoft.com/office/drawing/2014/main" id="{1485DA23-4547-005D-5D97-76C41BAFA30D}"/>
                  </a:ext>
                </a:extLst>
              </p:cNvPr>
              <p:cNvGrpSpPr/>
              <p:nvPr/>
            </p:nvGrpSpPr>
            <p:grpSpPr>
              <a:xfrm>
                <a:off x="9016666" y="3013844"/>
                <a:ext cx="501923" cy="322206"/>
                <a:chOff x="5411225" y="2726350"/>
                <a:chExt cx="296950" cy="190625"/>
              </a:xfrm>
              <a:grpFill/>
            </p:grpSpPr>
            <p:sp>
              <p:nvSpPr>
                <p:cNvPr id="400" name="Google Shape;9255;p73">
                  <a:extLst>
                    <a:ext uri="{FF2B5EF4-FFF2-40B4-BE49-F238E27FC236}">
                      <a16:creationId xmlns:a16="http://schemas.microsoft.com/office/drawing/2014/main" id="{35489E54-4FDD-109E-46AB-BCAB4E18A30E}"/>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401" name="Google Shape;9256;p73">
                  <a:extLst>
                    <a:ext uri="{FF2B5EF4-FFF2-40B4-BE49-F238E27FC236}">
                      <a16:creationId xmlns:a16="http://schemas.microsoft.com/office/drawing/2014/main" id="{9340C78E-FAA8-A763-9824-67BC0D2CDBDE}"/>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5" name="Google Shape;9257;p73">
                <a:extLst>
                  <a:ext uri="{FF2B5EF4-FFF2-40B4-BE49-F238E27FC236}">
                    <a16:creationId xmlns:a16="http://schemas.microsoft.com/office/drawing/2014/main" id="{9759D279-14B7-A74A-A172-2ADDBE32EE78}"/>
                  </a:ext>
                </a:extLst>
              </p:cNvPr>
              <p:cNvGrpSpPr/>
              <p:nvPr/>
            </p:nvGrpSpPr>
            <p:grpSpPr>
              <a:xfrm>
                <a:off x="10924848" y="1704399"/>
                <a:ext cx="503233" cy="467568"/>
                <a:chOff x="6524150" y="1938725"/>
                <a:chExt cx="297725" cy="276625"/>
              </a:xfrm>
              <a:grpFill/>
            </p:grpSpPr>
            <p:sp>
              <p:nvSpPr>
                <p:cNvPr id="396" name="Google Shape;9258;p73">
                  <a:extLst>
                    <a:ext uri="{FF2B5EF4-FFF2-40B4-BE49-F238E27FC236}">
                      <a16:creationId xmlns:a16="http://schemas.microsoft.com/office/drawing/2014/main" id="{D51CB3C6-9646-8E9B-303F-65032E274426}"/>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7" name="Google Shape;9259;p73">
                  <a:extLst>
                    <a:ext uri="{FF2B5EF4-FFF2-40B4-BE49-F238E27FC236}">
                      <a16:creationId xmlns:a16="http://schemas.microsoft.com/office/drawing/2014/main" id="{2D77F354-4081-15C5-71C9-1DB6C1A3E8E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8" name="Google Shape;9260;p73">
                  <a:extLst>
                    <a:ext uri="{FF2B5EF4-FFF2-40B4-BE49-F238E27FC236}">
                      <a16:creationId xmlns:a16="http://schemas.microsoft.com/office/drawing/2014/main" id="{9DFF4DB2-C978-AB8B-B0E7-2F58C4E7A5C7}"/>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9" name="Google Shape;9261;p73">
                  <a:extLst>
                    <a:ext uri="{FF2B5EF4-FFF2-40B4-BE49-F238E27FC236}">
                      <a16:creationId xmlns:a16="http://schemas.microsoft.com/office/drawing/2014/main" id="{749A386E-2257-8A41-A54F-172AF8FEA1A2}"/>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6" name="Google Shape;9262;p73">
                <a:extLst>
                  <a:ext uri="{FF2B5EF4-FFF2-40B4-BE49-F238E27FC236}">
                    <a16:creationId xmlns:a16="http://schemas.microsoft.com/office/drawing/2014/main" id="{7897E6DF-2A1C-C0EF-8D83-28E172268AD1}"/>
                  </a:ext>
                </a:extLst>
              </p:cNvPr>
              <p:cNvGrpSpPr/>
              <p:nvPr/>
            </p:nvGrpSpPr>
            <p:grpSpPr>
              <a:xfrm>
                <a:off x="3302285" y="1687877"/>
                <a:ext cx="501965" cy="500612"/>
                <a:chOff x="2141000" y="1954475"/>
                <a:chExt cx="296975" cy="296175"/>
              </a:xfrm>
              <a:grpFill/>
            </p:grpSpPr>
            <p:sp>
              <p:nvSpPr>
                <p:cNvPr id="392" name="Google Shape;9263;p73">
                  <a:extLst>
                    <a:ext uri="{FF2B5EF4-FFF2-40B4-BE49-F238E27FC236}">
                      <a16:creationId xmlns:a16="http://schemas.microsoft.com/office/drawing/2014/main" id="{5DF78781-5C80-40A0-B44D-00D7402F357C}"/>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3" name="Google Shape;9264;p73">
                  <a:extLst>
                    <a:ext uri="{FF2B5EF4-FFF2-40B4-BE49-F238E27FC236}">
                      <a16:creationId xmlns:a16="http://schemas.microsoft.com/office/drawing/2014/main" id="{39C4AC91-E939-4796-CB6E-57F2E6EAD21F}"/>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4" name="Google Shape;9265;p73">
                  <a:extLst>
                    <a:ext uri="{FF2B5EF4-FFF2-40B4-BE49-F238E27FC236}">
                      <a16:creationId xmlns:a16="http://schemas.microsoft.com/office/drawing/2014/main" id="{59C9ED31-5549-7AE6-A3EB-B2ABC0B56317}"/>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5" name="Google Shape;9266;p73">
                  <a:extLst>
                    <a:ext uri="{FF2B5EF4-FFF2-40B4-BE49-F238E27FC236}">
                      <a16:creationId xmlns:a16="http://schemas.microsoft.com/office/drawing/2014/main" id="{AD2D0B67-FE84-C10D-CFE3-85F88CFE74AF}"/>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7" name="Google Shape;9267;p73">
                <a:extLst>
                  <a:ext uri="{FF2B5EF4-FFF2-40B4-BE49-F238E27FC236}">
                    <a16:creationId xmlns:a16="http://schemas.microsoft.com/office/drawing/2014/main" id="{3F50306A-20F4-4008-99C7-377282C7C62B}"/>
                  </a:ext>
                </a:extLst>
              </p:cNvPr>
              <p:cNvGrpSpPr/>
              <p:nvPr/>
            </p:nvGrpSpPr>
            <p:grpSpPr>
              <a:xfrm>
                <a:off x="3292988" y="2281454"/>
                <a:ext cx="520558" cy="499641"/>
                <a:chOff x="2140225" y="2318650"/>
                <a:chExt cx="307975" cy="295600"/>
              </a:xfrm>
              <a:grpFill/>
            </p:grpSpPr>
            <p:sp>
              <p:nvSpPr>
                <p:cNvPr id="390" name="Google Shape;9268;p73">
                  <a:extLst>
                    <a:ext uri="{FF2B5EF4-FFF2-40B4-BE49-F238E27FC236}">
                      <a16:creationId xmlns:a16="http://schemas.microsoft.com/office/drawing/2014/main" id="{CA0D47FD-25D4-A6EF-6430-15DAFD430950}"/>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91" name="Google Shape;9269;p73">
                  <a:extLst>
                    <a:ext uri="{FF2B5EF4-FFF2-40B4-BE49-F238E27FC236}">
                      <a16:creationId xmlns:a16="http://schemas.microsoft.com/office/drawing/2014/main" id="{44149920-96D7-EF3A-01D0-6DD20FE2C06E}"/>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8" name="Google Shape;9270;p73">
                <a:extLst>
                  <a:ext uri="{FF2B5EF4-FFF2-40B4-BE49-F238E27FC236}">
                    <a16:creationId xmlns:a16="http://schemas.microsoft.com/office/drawing/2014/main" id="{073A2B98-5CAE-D24B-20F1-D2CE71CE5D9A}"/>
                  </a:ext>
                </a:extLst>
              </p:cNvPr>
              <p:cNvGrpSpPr/>
              <p:nvPr/>
            </p:nvGrpSpPr>
            <p:grpSpPr>
              <a:xfrm>
                <a:off x="3300954" y="2924662"/>
                <a:ext cx="504627" cy="500571"/>
                <a:chOff x="2139425" y="2682250"/>
                <a:chExt cx="298550" cy="296150"/>
              </a:xfrm>
              <a:grpFill/>
            </p:grpSpPr>
            <p:sp>
              <p:nvSpPr>
                <p:cNvPr id="386" name="Google Shape;9271;p73">
                  <a:extLst>
                    <a:ext uri="{FF2B5EF4-FFF2-40B4-BE49-F238E27FC236}">
                      <a16:creationId xmlns:a16="http://schemas.microsoft.com/office/drawing/2014/main" id="{4DC84D64-4822-3843-B6BD-DC24F4D3C43C}"/>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7" name="Google Shape;9272;p73">
                  <a:extLst>
                    <a:ext uri="{FF2B5EF4-FFF2-40B4-BE49-F238E27FC236}">
                      <a16:creationId xmlns:a16="http://schemas.microsoft.com/office/drawing/2014/main" id="{05EC48A4-C799-381A-FBF0-B3DEB0AA7DF0}"/>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8" name="Google Shape;9273;p73">
                  <a:extLst>
                    <a:ext uri="{FF2B5EF4-FFF2-40B4-BE49-F238E27FC236}">
                      <a16:creationId xmlns:a16="http://schemas.microsoft.com/office/drawing/2014/main" id="{380272DC-64B6-D500-9DD7-C614A5D8B69B}"/>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9" name="Google Shape;9274;p73">
                  <a:extLst>
                    <a:ext uri="{FF2B5EF4-FFF2-40B4-BE49-F238E27FC236}">
                      <a16:creationId xmlns:a16="http://schemas.microsoft.com/office/drawing/2014/main" id="{9131EBEC-EFA8-5017-7C00-3EC2F142D807}"/>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9" name="Google Shape;9275;p73">
                <a:extLst>
                  <a:ext uri="{FF2B5EF4-FFF2-40B4-BE49-F238E27FC236}">
                    <a16:creationId xmlns:a16="http://schemas.microsoft.com/office/drawing/2014/main" id="{6FA9B237-D33C-BE0F-F815-0F21FB9C5B96}"/>
                  </a:ext>
                </a:extLst>
              </p:cNvPr>
              <p:cNvGrpSpPr/>
              <p:nvPr/>
            </p:nvGrpSpPr>
            <p:grpSpPr>
              <a:xfrm>
                <a:off x="6474398" y="1748451"/>
                <a:ext cx="501965" cy="379464"/>
                <a:chOff x="3962775" y="1990700"/>
                <a:chExt cx="296975" cy="224500"/>
              </a:xfrm>
              <a:grpFill/>
            </p:grpSpPr>
            <p:sp>
              <p:nvSpPr>
                <p:cNvPr id="382" name="Google Shape;9276;p73">
                  <a:extLst>
                    <a:ext uri="{FF2B5EF4-FFF2-40B4-BE49-F238E27FC236}">
                      <a16:creationId xmlns:a16="http://schemas.microsoft.com/office/drawing/2014/main" id="{E4FF0724-D624-5041-F860-78ADE070403F}"/>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3" name="Google Shape;9277;p73">
                  <a:extLst>
                    <a:ext uri="{FF2B5EF4-FFF2-40B4-BE49-F238E27FC236}">
                      <a16:creationId xmlns:a16="http://schemas.microsoft.com/office/drawing/2014/main" id="{86A39375-5CA0-F6A7-E4CC-B7D1B5819C90}"/>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4" name="Google Shape;9278;p73">
                  <a:extLst>
                    <a:ext uri="{FF2B5EF4-FFF2-40B4-BE49-F238E27FC236}">
                      <a16:creationId xmlns:a16="http://schemas.microsoft.com/office/drawing/2014/main" id="{E938355E-D62E-5240-BEBB-8DE61F01E825}"/>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5" name="Google Shape;9279;p73">
                  <a:extLst>
                    <a:ext uri="{FF2B5EF4-FFF2-40B4-BE49-F238E27FC236}">
                      <a16:creationId xmlns:a16="http://schemas.microsoft.com/office/drawing/2014/main" id="{487F853A-70C9-6F5D-791E-6422721C2269}"/>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0" name="Google Shape;9280;p73">
                <a:extLst>
                  <a:ext uri="{FF2B5EF4-FFF2-40B4-BE49-F238E27FC236}">
                    <a16:creationId xmlns:a16="http://schemas.microsoft.com/office/drawing/2014/main" id="{331833FE-DBC9-F93B-6A68-FBC4C276C348}"/>
                  </a:ext>
                </a:extLst>
              </p:cNvPr>
              <p:cNvGrpSpPr/>
              <p:nvPr/>
            </p:nvGrpSpPr>
            <p:grpSpPr>
              <a:xfrm>
                <a:off x="6475075" y="2280968"/>
                <a:ext cx="500612" cy="500612"/>
                <a:chOff x="3963575" y="2317575"/>
                <a:chExt cx="296175" cy="296175"/>
              </a:xfrm>
              <a:grpFill/>
            </p:grpSpPr>
            <p:sp>
              <p:nvSpPr>
                <p:cNvPr id="366" name="Google Shape;9281;p73">
                  <a:extLst>
                    <a:ext uri="{FF2B5EF4-FFF2-40B4-BE49-F238E27FC236}">
                      <a16:creationId xmlns:a16="http://schemas.microsoft.com/office/drawing/2014/main" id="{F59BA469-CD55-F382-DE1B-A1F177D7D87B}"/>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7" name="Google Shape;9282;p73">
                  <a:extLst>
                    <a:ext uri="{FF2B5EF4-FFF2-40B4-BE49-F238E27FC236}">
                      <a16:creationId xmlns:a16="http://schemas.microsoft.com/office/drawing/2014/main" id="{8BEBFD0C-62AA-0F22-9AAA-DF90AB572818}"/>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8" name="Google Shape;9283;p73">
                  <a:extLst>
                    <a:ext uri="{FF2B5EF4-FFF2-40B4-BE49-F238E27FC236}">
                      <a16:creationId xmlns:a16="http://schemas.microsoft.com/office/drawing/2014/main" id="{340F516B-76C6-0869-B44B-AA70B1F08631}"/>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9" name="Google Shape;9284;p73">
                  <a:extLst>
                    <a:ext uri="{FF2B5EF4-FFF2-40B4-BE49-F238E27FC236}">
                      <a16:creationId xmlns:a16="http://schemas.microsoft.com/office/drawing/2014/main" id="{E91EA315-976A-BEB7-7E68-092C769E5A28}"/>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0" name="Google Shape;9285;p73">
                  <a:extLst>
                    <a:ext uri="{FF2B5EF4-FFF2-40B4-BE49-F238E27FC236}">
                      <a16:creationId xmlns:a16="http://schemas.microsoft.com/office/drawing/2014/main" id="{60BC4F7B-59A3-ABA9-FD51-0A5C57EDFD2F}"/>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1" name="Google Shape;9286;p73">
                  <a:extLst>
                    <a:ext uri="{FF2B5EF4-FFF2-40B4-BE49-F238E27FC236}">
                      <a16:creationId xmlns:a16="http://schemas.microsoft.com/office/drawing/2014/main" id="{E5AD2EE5-06A9-9AB6-C49F-9EC99EC74A2B}"/>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2" name="Google Shape;9287;p73">
                  <a:extLst>
                    <a:ext uri="{FF2B5EF4-FFF2-40B4-BE49-F238E27FC236}">
                      <a16:creationId xmlns:a16="http://schemas.microsoft.com/office/drawing/2014/main" id="{EDD1CC7B-7F00-79A2-08E8-00B7D6DCA76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3" name="Google Shape;9288;p73">
                  <a:extLst>
                    <a:ext uri="{FF2B5EF4-FFF2-40B4-BE49-F238E27FC236}">
                      <a16:creationId xmlns:a16="http://schemas.microsoft.com/office/drawing/2014/main" id="{C3929143-8F3D-63AC-CABF-0F31A0DD76FC}"/>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4" name="Google Shape;9289;p73">
                  <a:extLst>
                    <a:ext uri="{FF2B5EF4-FFF2-40B4-BE49-F238E27FC236}">
                      <a16:creationId xmlns:a16="http://schemas.microsoft.com/office/drawing/2014/main" id="{AA958E86-8501-4181-332C-58B0586810D5}"/>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5" name="Google Shape;9290;p73">
                  <a:extLst>
                    <a:ext uri="{FF2B5EF4-FFF2-40B4-BE49-F238E27FC236}">
                      <a16:creationId xmlns:a16="http://schemas.microsoft.com/office/drawing/2014/main" id="{CEE0C9B9-513B-FAB0-0DE0-3A9EC5804F13}"/>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6" name="Google Shape;9291;p73">
                  <a:extLst>
                    <a:ext uri="{FF2B5EF4-FFF2-40B4-BE49-F238E27FC236}">
                      <a16:creationId xmlns:a16="http://schemas.microsoft.com/office/drawing/2014/main" id="{A517AF9A-80D3-073B-DB34-08CCEB448407}"/>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7" name="Google Shape;9292;p73">
                  <a:extLst>
                    <a:ext uri="{FF2B5EF4-FFF2-40B4-BE49-F238E27FC236}">
                      <a16:creationId xmlns:a16="http://schemas.microsoft.com/office/drawing/2014/main" id="{36A8157D-F263-DC13-99A8-7830ECBED38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8" name="Google Shape;9293;p73">
                  <a:extLst>
                    <a:ext uri="{FF2B5EF4-FFF2-40B4-BE49-F238E27FC236}">
                      <a16:creationId xmlns:a16="http://schemas.microsoft.com/office/drawing/2014/main" id="{8B2F5FBF-CC52-294C-DED6-D0807AE9C153}"/>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79" name="Google Shape;9294;p73">
                  <a:extLst>
                    <a:ext uri="{FF2B5EF4-FFF2-40B4-BE49-F238E27FC236}">
                      <a16:creationId xmlns:a16="http://schemas.microsoft.com/office/drawing/2014/main" id="{76B08337-E00F-59A6-8EA3-ADDD706C3D4D}"/>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0" name="Google Shape;9295;p73">
                  <a:extLst>
                    <a:ext uri="{FF2B5EF4-FFF2-40B4-BE49-F238E27FC236}">
                      <a16:creationId xmlns:a16="http://schemas.microsoft.com/office/drawing/2014/main" id="{236B7787-1204-6FC0-56A1-372513A829A4}"/>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1" name="Google Shape;9296;p73">
                  <a:extLst>
                    <a:ext uri="{FF2B5EF4-FFF2-40B4-BE49-F238E27FC236}">
                      <a16:creationId xmlns:a16="http://schemas.microsoft.com/office/drawing/2014/main" id="{BE7F3674-7BC1-CC2C-5575-95FA0ED79BC4}"/>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1" name="Google Shape;9297;p73">
                <a:extLst>
                  <a:ext uri="{FF2B5EF4-FFF2-40B4-BE49-F238E27FC236}">
                    <a16:creationId xmlns:a16="http://schemas.microsoft.com/office/drawing/2014/main" id="{C8645214-3F85-55FC-6B11-EDC4A8BD2800}"/>
                  </a:ext>
                </a:extLst>
              </p:cNvPr>
              <p:cNvGrpSpPr/>
              <p:nvPr/>
            </p:nvGrpSpPr>
            <p:grpSpPr>
              <a:xfrm>
                <a:off x="6475075" y="2925316"/>
                <a:ext cx="500612" cy="499261"/>
                <a:chOff x="3962775" y="2683025"/>
                <a:chExt cx="296175" cy="295375"/>
              </a:xfrm>
              <a:grpFill/>
            </p:grpSpPr>
            <p:sp>
              <p:nvSpPr>
                <p:cNvPr id="363" name="Google Shape;9298;p73">
                  <a:extLst>
                    <a:ext uri="{FF2B5EF4-FFF2-40B4-BE49-F238E27FC236}">
                      <a16:creationId xmlns:a16="http://schemas.microsoft.com/office/drawing/2014/main" id="{F7F75AFB-6F96-8DFC-0661-0335A3C045D7}"/>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4" name="Google Shape;9299;p73">
                  <a:extLst>
                    <a:ext uri="{FF2B5EF4-FFF2-40B4-BE49-F238E27FC236}">
                      <a16:creationId xmlns:a16="http://schemas.microsoft.com/office/drawing/2014/main" id="{FE54768E-A390-1AA0-0CF8-9DEF8A849859}"/>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5" name="Google Shape;9300;p73">
                  <a:extLst>
                    <a:ext uri="{FF2B5EF4-FFF2-40B4-BE49-F238E27FC236}">
                      <a16:creationId xmlns:a16="http://schemas.microsoft.com/office/drawing/2014/main" id="{78C037EA-0190-F880-73DA-A78197C5D650}"/>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52" name="Google Shape;9301;p73">
                <a:extLst>
                  <a:ext uri="{FF2B5EF4-FFF2-40B4-BE49-F238E27FC236}">
                    <a16:creationId xmlns:a16="http://schemas.microsoft.com/office/drawing/2014/main" id="{36F1BB9F-F4BD-1F34-05FB-3347B9CAF753}"/>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53" name="Google Shape;9302;p73">
                <a:extLst>
                  <a:ext uri="{FF2B5EF4-FFF2-40B4-BE49-F238E27FC236}">
                    <a16:creationId xmlns:a16="http://schemas.microsoft.com/office/drawing/2014/main" id="{6BF4A887-A37F-79EC-CC63-D6F4F6245609}"/>
                  </a:ext>
                </a:extLst>
              </p:cNvPr>
              <p:cNvGrpSpPr/>
              <p:nvPr/>
            </p:nvGrpSpPr>
            <p:grpSpPr>
              <a:xfrm>
                <a:off x="9647501" y="2281645"/>
                <a:ext cx="499261" cy="499261"/>
                <a:chOff x="5775900" y="2308125"/>
                <a:chExt cx="295375" cy="295375"/>
              </a:xfrm>
              <a:grpFill/>
            </p:grpSpPr>
            <p:sp>
              <p:nvSpPr>
                <p:cNvPr id="358" name="Google Shape;9303;p73">
                  <a:extLst>
                    <a:ext uri="{FF2B5EF4-FFF2-40B4-BE49-F238E27FC236}">
                      <a16:creationId xmlns:a16="http://schemas.microsoft.com/office/drawing/2014/main" id="{400CD88F-0172-DA5C-D0B5-F536136210F6}"/>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59" name="Google Shape;9304;p73">
                  <a:extLst>
                    <a:ext uri="{FF2B5EF4-FFF2-40B4-BE49-F238E27FC236}">
                      <a16:creationId xmlns:a16="http://schemas.microsoft.com/office/drawing/2014/main" id="{3F0CCA55-89F8-7B23-F053-2760820EFB3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0" name="Google Shape;9305;p73">
                  <a:extLst>
                    <a:ext uri="{FF2B5EF4-FFF2-40B4-BE49-F238E27FC236}">
                      <a16:creationId xmlns:a16="http://schemas.microsoft.com/office/drawing/2014/main" id="{8E055A8F-4826-AD66-03AF-1FD8377246B6}"/>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1" name="Google Shape;9306;p73">
                  <a:extLst>
                    <a:ext uri="{FF2B5EF4-FFF2-40B4-BE49-F238E27FC236}">
                      <a16:creationId xmlns:a16="http://schemas.microsoft.com/office/drawing/2014/main" id="{0C7ACE5B-1DDC-BCE1-BD2A-3386363962AF}"/>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62" name="Google Shape;9307;p73">
                  <a:extLst>
                    <a:ext uri="{FF2B5EF4-FFF2-40B4-BE49-F238E27FC236}">
                      <a16:creationId xmlns:a16="http://schemas.microsoft.com/office/drawing/2014/main" id="{FD597DFD-9B09-D792-8F1E-C31D702A2F2C}"/>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4" name="Google Shape;9308;p73">
                <a:extLst>
                  <a:ext uri="{FF2B5EF4-FFF2-40B4-BE49-F238E27FC236}">
                    <a16:creationId xmlns:a16="http://schemas.microsoft.com/office/drawing/2014/main" id="{87537507-6611-7ACC-84CE-25BD28E2534E}"/>
                  </a:ext>
                </a:extLst>
              </p:cNvPr>
              <p:cNvGrpSpPr/>
              <p:nvPr/>
            </p:nvGrpSpPr>
            <p:grpSpPr>
              <a:xfrm>
                <a:off x="9677461" y="2924641"/>
                <a:ext cx="439341" cy="500612"/>
                <a:chOff x="5794025" y="2673575"/>
                <a:chExt cx="259925" cy="296175"/>
              </a:xfrm>
              <a:grpFill/>
            </p:grpSpPr>
            <p:sp>
              <p:nvSpPr>
                <p:cNvPr id="356" name="Google Shape;9309;p73">
                  <a:extLst>
                    <a:ext uri="{FF2B5EF4-FFF2-40B4-BE49-F238E27FC236}">
                      <a16:creationId xmlns:a16="http://schemas.microsoft.com/office/drawing/2014/main" id="{D015E53A-7BF7-BA79-C9C5-3AE685BB410F}"/>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57" name="Google Shape;9310;p73">
                  <a:extLst>
                    <a:ext uri="{FF2B5EF4-FFF2-40B4-BE49-F238E27FC236}">
                      <a16:creationId xmlns:a16="http://schemas.microsoft.com/office/drawing/2014/main" id="{2AFEB1B3-1318-238D-3BED-6E33EEB6DF48}"/>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355" name="Google Shape;9311;p73">
                <a:extLst>
                  <a:ext uri="{FF2B5EF4-FFF2-40B4-BE49-F238E27FC236}">
                    <a16:creationId xmlns:a16="http://schemas.microsoft.com/office/drawing/2014/main" id="{8BC396DF-4D4F-DAB0-0544-660E8A67AB3C}"/>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3E4040A5-1152-807C-A46F-05F16836FB7A}"/>
                </a:ext>
              </a:extLst>
            </p:cNvPr>
            <p:cNvGrpSpPr/>
            <p:nvPr/>
          </p:nvGrpSpPr>
          <p:grpSpPr>
            <a:xfrm>
              <a:off x="764236" y="3833082"/>
              <a:ext cx="10663528" cy="1739406"/>
              <a:chOff x="763919" y="3746993"/>
              <a:chExt cx="10663528" cy="1739406"/>
            </a:xfrm>
            <a:grpFill/>
          </p:grpSpPr>
          <p:grpSp>
            <p:nvGrpSpPr>
              <p:cNvPr id="5" name="Google Shape;9312;p73">
                <a:extLst>
                  <a:ext uri="{FF2B5EF4-FFF2-40B4-BE49-F238E27FC236}">
                    <a16:creationId xmlns:a16="http://schemas.microsoft.com/office/drawing/2014/main" id="{DFFB6D4C-013B-79D2-5B88-8DBC03F977CC}"/>
                  </a:ext>
                </a:extLst>
              </p:cNvPr>
              <p:cNvGrpSpPr/>
              <p:nvPr/>
            </p:nvGrpSpPr>
            <p:grpSpPr>
              <a:xfrm>
                <a:off x="765249" y="3749233"/>
                <a:ext cx="503276" cy="497908"/>
                <a:chOff x="581525" y="3254850"/>
                <a:chExt cx="297750" cy="294575"/>
              </a:xfrm>
              <a:grpFill/>
            </p:grpSpPr>
            <p:sp>
              <p:nvSpPr>
                <p:cNvPr id="303" name="Google Shape;9313;p73">
                  <a:extLst>
                    <a:ext uri="{FF2B5EF4-FFF2-40B4-BE49-F238E27FC236}">
                      <a16:creationId xmlns:a16="http://schemas.microsoft.com/office/drawing/2014/main" id="{3A71D622-E11A-F3E3-6153-C9A0FD61E74B}"/>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4" name="Google Shape;9314;p73">
                  <a:extLst>
                    <a:ext uri="{FF2B5EF4-FFF2-40B4-BE49-F238E27FC236}">
                      <a16:creationId xmlns:a16="http://schemas.microsoft.com/office/drawing/2014/main" id="{326DD7EC-BE08-7D84-8BB9-B3A6B6600A4D}"/>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5" name="Google Shape;9315;p73">
                  <a:extLst>
                    <a:ext uri="{FF2B5EF4-FFF2-40B4-BE49-F238E27FC236}">
                      <a16:creationId xmlns:a16="http://schemas.microsoft.com/office/drawing/2014/main" id="{592C6862-1094-36C3-D214-B7D1AEC77290}"/>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6" name="Google Shape;9316;p73">
                <a:extLst>
                  <a:ext uri="{FF2B5EF4-FFF2-40B4-BE49-F238E27FC236}">
                    <a16:creationId xmlns:a16="http://schemas.microsoft.com/office/drawing/2014/main" id="{AE6B9317-681E-E552-6738-FDCF222333D0}"/>
                  </a:ext>
                </a:extLst>
              </p:cNvPr>
              <p:cNvGrpSpPr/>
              <p:nvPr/>
            </p:nvGrpSpPr>
            <p:grpSpPr>
              <a:xfrm>
                <a:off x="763919" y="4376911"/>
                <a:ext cx="505937" cy="502642"/>
                <a:chOff x="580725" y="3617925"/>
                <a:chExt cx="299325" cy="297375"/>
              </a:xfrm>
              <a:grpFill/>
            </p:grpSpPr>
            <p:sp>
              <p:nvSpPr>
                <p:cNvPr id="298" name="Google Shape;9317;p73">
                  <a:extLst>
                    <a:ext uri="{FF2B5EF4-FFF2-40B4-BE49-F238E27FC236}">
                      <a16:creationId xmlns:a16="http://schemas.microsoft.com/office/drawing/2014/main" id="{A17B9E14-8854-E0E5-7463-AD03195E1B7F}"/>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9" name="Google Shape;9318;p73">
                  <a:extLst>
                    <a:ext uri="{FF2B5EF4-FFF2-40B4-BE49-F238E27FC236}">
                      <a16:creationId xmlns:a16="http://schemas.microsoft.com/office/drawing/2014/main" id="{7BB6DA69-F298-8B4E-6BBC-A48798080B42}"/>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0" name="Google Shape;9319;p73">
                  <a:extLst>
                    <a:ext uri="{FF2B5EF4-FFF2-40B4-BE49-F238E27FC236}">
                      <a16:creationId xmlns:a16="http://schemas.microsoft.com/office/drawing/2014/main" id="{9CA2C723-EEA1-2506-5A35-558C8ED27379}"/>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1" name="Google Shape;9320;p73">
                  <a:extLst>
                    <a:ext uri="{FF2B5EF4-FFF2-40B4-BE49-F238E27FC236}">
                      <a16:creationId xmlns:a16="http://schemas.microsoft.com/office/drawing/2014/main" id="{8A08A065-0326-5B73-C943-AA3FD6012D81}"/>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02" name="Google Shape;9321;p73">
                  <a:extLst>
                    <a:ext uri="{FF2B5EF4-FFF2-40B4-BE49-F238E27FC236}">
                      <a16:creationId xmlns:a16="http://schemas.microsoft.com/office/drawing/2014/main" id="{713D5197-70BC-36B7-26C4-3DDEF887589C}"/>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7" name="Google Shape;9322;p73">
                <a:extLst>
                  <a:ext uri="{FF2B5EF4-FFF2-40B4-BE49-F238E27FC236}">
                    <a16:creationId xmlns:a16="http://schemas.microsoft.com/office/drawing/2014/main" id="{E2808C5B-046E-55B8-B245-F6EF006CC298}"/>
                  </a:ext>
                </a:extLst>
              </p:cNvPr>
              <p:cNvGrpSpPr/>
              <p:nvPr/>
            </p:nvGrpSpPr>
            <p:grpSpPr>
              <a:xfrm>
                <a:off x="766581" y="4984646"/>
                <a:ext cx="500612" cy="500612"/>
                <a:chOff x="583100" y="3982600"/>
                <a:chExt cx="296175" cy="296175"/>
              </a:xfrm>
              <a:grpFill/>
            </p:grpSpPr>
            <p:sp>
              <p:nvSpPr>
                <p:cNvPr id="291" name="Google Shape;9323;p73">
                  <a:extLst>
                    <a:ext uri="{FF2B5EF4-FFF2-40B4-BE49-F238E27FC236}">
                      <a16:creationId xmlns:a16="http://schemas.microsoft.com/office/drawing/2014/main" id="{442CF965-3383-5003-666C-6A64934816AB}"/>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2" name="Google Shape;9324;p73">
                  <a:extLst>
                    <a:ext uri="{FF2B5EF4-FFF2-40B4-BE49-F238E27FC236}">
                      <a16:creationId xmlns:a16="http://schemas.microsoft.com/office/drawing/2014/main" id="{50D31821-85E0-4ED6-243B-3F2E00897940}"/>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3" name="Google Shape;9325;p73">
                  <a:extLst>
                    <a:ext uri="{FF2B5EF4-FFF2-40B4-BE49-F238E27FC236}">
                      <a16:creationId xmlns:a16="http://schemas.microsoft.com/office/drawing/2014/main" id="{74C6F65D-A8A0-2214-C875-8637264F786A}"/>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4" name="Google Shape;9326;p73">
                  <a:extLst>
                    <a:ext uri="{FF2B5EF4-FFF2-40B4-BE49-F238E27FC236}">
                      <a16:creationId xmlns:a16="http://schemas.microsoft.com/office/drawing/2014/main" id="{19D1A371-18C8-1511-3DBE-63A8C4066F8A}"/>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5" name="Google Shape;9327;p73">
                  <a:extLst>
                    <a:ext uri="{FF2B5EF4-FFF2-40B4-BE49-F238E27FC236}">
                      <a16:creationId xmlns:a16="http://schemas.microsoft.com/office/drawing/2014/main" id="{CF68E267-9F91-A3BB-9FDB-08135B726129}"/>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6" name="Google Shape;9328;p73">
                  <a:extLst>
                    <a:ext uri="{FF2B5EF4-FFF2-40B4-BE49-F238E27FC236}">
                      <a16:creationId xmlns:a16="http://schemas.microsoft.com/office/drawing/2014/main" id="{F9A7C162-45BB-3E5D-9ECF-717EA5415439}"/>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7" name="Google Shape;9329;p73">
                  <a:extLst>
                    <a:ext uri="{FF2B5EF4-FFF2-40B4-BE49-F238E27FC236}">
                      <a16:creationId xmlns:a16="http://schemas.microsoft.com/office/drawing/2014/main" id="{341E227F-C9DD-C29F-5997-AD89DC0D384D}"/>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8" name="Google Shape;9330;p73">
                <a:extLst>
                  <a:ext uri="{FF2B5EF4-FFF2-40B4-BE49-F238E27FC236}">
                    <a16:creationId xmlns:a16="http://schemas.microsoft.com/office/drawing/2014/main" id="{AB82F86F-F659-4053-ABE6-4BA2861A3588}"/>
                  </a:ext>
                </a:extLst>
              </p:cNvPr>
              <p:cNvGrpSpPr/>
              <p:nvPr/>
            </p:nvGrpSpPr>
            <p:grpSpPr>
              <a:xfrm>
                <a:off x="3959219" y="3748874"/>
                <a:ext cx="439341" cy="498627"/>
                <a:chOff x="2423775" y="3226875"/>
                <a:chExt cx="259925" cy="295000"/>
              </a:xfrm>
              <a:grpFill/>
            </p:grpSpPr>
            <p:sp>
              <p:nvSpPr>
                <p:cNvPr id="288" name="Google Shape;9331;p73">
                  <a:extLst>
                    <a:ext uri="{FF2B5EF4-FFF2-40B4-BE49-F238E27FC236}">
                      <a16:creationId xmlns:a16="http://schemas.microsoft.com/office/drawing/2014/main" id="{D79E6B53-1E03-CE53-25C5-9C468F34BCB3}"/>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9" name="Google Shape;9332;p73">
                  <a:extLst>
                    <a:ext uri="{FF2B5EF4-FFF2-40B4-BE49-F238E27FC236}">
                      <a16:creationId xmlns:a16="http://schemas.microsoft.com/office/drawing/2014/main" id="{C448B1BE-DD5A-7FB7-344D-558A11EB858B}"/>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90" name="Google Shape;9333;p73">
                  <a:extLst>
                    <a:ext uri="{FF2B5EF4-FFF2-40B4-BE49-F238E27FC236}">
                      <a16:creationId xmlns:a16="http://schemas.microsoft.com/office/drawing/2014/main" id="{310259FC-035E-0600-5C94-E5331284ABCD}"/>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9" name="Google Shape;9334;p73">
                <a:extLst>
                  <a:ext uri="{FF2B5EF4-FFF2-40B4-BE49-F238E27FC236}">
                    <a16:creationId xmlns:a16="http://schemas.microsoft.com/office/drawing/2014/main" id="{6066F6AE-7D94-36AC-7C55-CC5B4BDE483B}"/>
                  </a:ext>
                </a:extLst>
              </p:cNvPr>
              <p:cNvGrpSpPr/>
              <p:nvPr/>
            </p:nvGrpSpPr>
            <p:grpSpPr>
              <a:xfrm>
                <a:off x="3926595" y="4379912"/>
                <a:ext cx="504585" cy="496642"/>
                <a:chOff x="2404875" y="3592725"/>
                <a:chExt cx="298525" cy="293825"/>
              </a:xfrm>
              <a:grpFill/>
            </p:grpSpPr>
            <p:sp>
              <p:nvSpPr>
                <p:cNvPr id="285" name="Google Shape;9335;p73">
                  <a:extLst>
                    <a:ext uri="{FF2B5EF4-FFF2-40B4-BE49-F238E27FC236}">
                      <a16:creationId xmlns:a16="http://schemas.microsoft.com/office/drawing/2014/main" id="{5AAEE5D4-8E16-066F-1F2A-1C1472CF17F4}"/>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6" name="Google Shape;9336;p73">
                  <a:extLst>
                    <a:ext uri="{FF2B5EF4-FFF2-40B4-BE49-F238E27FC236}">
                      <a16:creationId xmlns:a16="http://schemas.microsoft.com/office/drawing/2014/main" id="{04FADA30-E143-0723-C53F-4253093BB02B}"/>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7" name="Google Shape;9337;p73">
                  <a:extLst>
                    <a:ext uri="{FF2B5EF4-FFF2-40B4-BE49-F238E27FC236}">
                      <a16:creationId xmlns:a16="http://schemas.microsoft.com/office/drawing/2014/main" id="{9D299DDD-620A-7A6C-ECE3-415EB61BFDA5}"/>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0" name="Google Shape;9338;p73">
                <a:extLst>
                  <a:ext uri="{FF2B5EF4-FFF2-40B4-BE49-F238E27FC236}">
                    <a16:creationId xmlns:a16="http://schemas.microsoft.com/office/drawing/2014/main" id="{4E5A824F-D375-ADBD-51A0-4A4C915F05B4}"/>
                  </a:ext>
                </a:extLst>
              </p:cNvPr>
              <p:cNvGrpSpPr/>
              <p:nvPr/>
            </p:nvGrpSpPr>
            <p:grpSpPr>
              <a:xfrm>
                <a:off x="3927927" y="4985321"/>
                <a:ext cx="501923" cy="499261"/>
                <a:chOff x="2404875" y="3955825"/>
                <a:chExt cx="296950" cy="295375"/>
              </a:xfrm>
              <a:grpFill/>
            </p:grpSpPr>
            <p:sp>
              <p:nvSpPr>
                <p:cNvPr id="281" name="Google Shape;9339;p73">
                  <a:extLst>
                    <a:ext uri="{FF2B5EF4-FFF2-40B4-BE49-F238E27FC236}">
                      <a16:creationId xmlns:a16="http://schemas.microsoft.com/office/drawing/2014/main" id="{FC4ED7D1-5757-39F8-5B4A-C5D69C578CA8}"/>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2" name="Google Shape;9340;p73">
                  <a:extLst>
                    <a:ext uri="{FF2B5EF4-FFF2-40B4-BE49-F238E27FC236}">
                      <a16:creationId xmlns:a16="http://schemas.microsoft.com/office/drawing/2014/main" id="{C5D07C3D-E936-661C-CE84-CBE18E62E311}"/>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3" name="Google Shape;9341;p73">
                  <a:extLst>
                    <a:ext uri="{FF2B5EF4-FFF2-40B4-BE49-F238E27FC236}">
                      <a16:creationId xmlns:a16="http://schemas.microsoft.com/office/drawing/2014/main" id="{1D0C66F8-F7E5-DA04-21E6-A8CF7D974790}"/>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4" name="Google Shape;9342;p73">
                  <a:extLst>
                    <a:ext uri="{FF2B5EF4-FFF2-40B4-BE49-F238E27FC236}">
                      <a16:creationId xmlns:a16="http://schemas.microsoft.com/office/drawing/2014/main" id="{9D3D438D-DA13-2749-9CE3-68E859D8235C}"/>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1" name="Google Shape;9343;p73">
                <a:extLst>
                  <a:ext uri="{FF2B5EF4-FFF2-40B4-BE49-F238E27FC236}">
                    <a16:creationId xmlns:a16="http://schemas.microsoft.com/office/drawing/2014/main" id="{8A80E38A-7A89-913C-2EA5-F85D8D8B093C}"/>
                  </a:ext>
                </a:extLst>
              </p:cNvPr>
              <p:cNvGrpSpPr/>
              <p:nvPr/>
            </p:nvGrpSpPr>
            <p:grpSpPr>
              <a:xfrm>
                <a:off x="7112857" y="3747882"/>
                <a:ext cx="499303" cy="500612"/>
                <a:chOff x="4263650" y="3235150"/>
                <a:chExt cx="295400" cy="296175"/>
              </a:xfrm>
              <a:grpFill/>
            </p:grpSpPr>
            <p:sp>
              <p:nvSpPr>
                <p:cNvPr id="276" name="Google Shape;9344;p73">
                  <a:extLst>
                    <a:ext uri="{FF2B5EF4-FFF2-40B4-BE49-F238E27FC236}">
                      <a16:creationId xmlns:a16="http://schemas.microsoft.com/office/drawing/2014/main" id="{C00F828C-1410-94AF-993B-21E29E0F5961}"/>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7" name="Google Shape;9345;p73">
                  <a:extLst>
                    <a:ext uri="{FF2B5EF4-FFF2-40B4-BE49-F238E27FC236}">
                      <a16:creationId xmlns:a16="http://schemas.microsoft.com/office/drawing/2014/main" id="{D6AA7651-22A8-C09B-9EE1-F5AF5F3DEBE7}"/>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8" name="Google Shape;9346;p73">
                  <a:extLst>
                    <a:ext uri="{FF2B5EF4-FFF2-40B4-BE49-F238E27FC236}">
                      <a16:creationId xmlns:a16="http://schemas.microsoft.com/office/drawing/2014/main" id="{7903F46E-CE5E-D463-0B2E-17CEFEF24806}"/>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9" name="Google Shape;9347;p73">
                  <a:extLst>
                    <a:ext uri="{FF2B5EF4-FFF2-40B4-BE49-F238E27FC236}">
                      <a16:creationId xmlns:a16="http://schemas.microsoft.com/office/drawing/2014/main" id="{5002FF1B-B3CA-00E7-6003-EBFF555D1697}"/>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80" name="Google Shape;9348;p73">
                  <a:extLst>
                    <a:ext uri="{FF2B5EF4-FFF2-40B4-BE49-F238E27FC236}">
                      <a16:creationId xmlns:a16="http://schemas.microsoft.com/office/drawing/2014/main" id="{3DC641F3-6264-8E11-84E3-FFCE6C7E6180}"/>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2" name="Google Shape;9349;p73">
                <a:extLst>
                  <a:ext uri="{FF2B5EF4-FFF2-40B4-BE49-F238E27FC236}">
                    <a16:creationId xmlns:a16="http://schemas.microsoft.com/office/drawing/2014/main" id="{8144FB72-E1E4-CB98-1168-B7B99B923CCF}"/>
                  </a:ext>
                </a:extLst>
              </p:cNvPr>
              <p:cNvGrpSpPr/>
              <p:nvPr/>
            </p:nvGrpSpPr>
            <p:grpSpPr>
              <a:xfrm>
                <a:off x="7109540" y="4393899"/>
                <a:ext cx="505937" cy="468667"/>
                <a:chOff x="4266025" y="3609275"/>
                <a:chExt cx="299325" cy="277275"/>
              </a:xfrm>
              <a:grpFill/>
            </p:grpSpPr>
            <p:sp>
              <p:nvSpPr>
                <p:cNvPr id="274" name="Google Shape;9350;p73">
                  <a:extLst>
                    <a:ext uri="{FF2B5EF4-FFF2-40B4-BE49-F238E27FC236}">
                      <a16:creationId xmlns:a16="http://schemas.microsoft.com/office/drawing/2014/main" id="{14DB55B5-086E-EDFB-8310-A6B6243BEAB3}"/>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5" name="Google Shape;9351;p73">
                  <a:extLst>
                    <a:ext uri="{FF2B5EF4-FFF2-40B4-BE49-F238E27FC236}">
                      <a16:creationId xmlns:a16="http://schemas.microsoft.com/office/drawing/2014/main" id="{49774F4F-C132-94B8-AF4A-CA9E1861884F}"/>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3" name="Google Shape;9352;p73">
                <a:extLst>
                  <a:ext uri="{FF2B5EF4-FFF2-40B4-BE49-F238E27FC236}">
                    <a16:creationId xmlns:a16="http://schemas.microsoft.com/office/drawing/2014/main" id="{D9D866AE-33EF-B995-75E9-9881835707F0}"/>
                  </a:ext>
                </a:extLst>
              </p:cNvPr>
              <p:cNvGrpSpPr/>
              <p:nvPr/>
            </p:nvGrpSpPr>
            <p:grpSpPr>
              <a:xfrm>
                <a:off x="7110195" y="4985321"/>
                <a:ext cx="504627" cy="499261"/>
                <a:chOff x="4263650" y="3963700"/>
                <a:chExt cx="298550" cy="295375"/>
              </a:xfrm>
              <a:grpFill/>
            </p:grpSpPr>
            <p:sp>
              <p:nvSpPr>
                <p:cNvPr id="267" name="Google Shape;9353;p73">
                  <a:extLst>
                    <a:ext uri="{FF2B5EF4-FFF2-40B4-BE49-F238E27FC236}">
                      <a16:creationId xmlns:a16="http://schemas.microsoft.com/office/drawing/2014/main" id="{4C9740BC-90FF-2345-3A95-C499D2D5DCC1}"/>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8" name="Google Shape;9354;p73">
                  <a:extLst>
                    <a:ext uri="{FF2B5EF4-FFF2-40B4-BE49-F238E27FC236}">
                      <a16:creationId xmlns:a16="http://schemas.microsoft.com/office/drawing/2014/main" id="{010722DB-0034-E92D-B0C7-851A2DC84A37}"/>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9" name="Google Shape;9355;p73">
                  <a:extLst>
                    <a:ext uri="{FF2B5EF4-FFF2-40B4-BE49-F238E27FC236}">
                      <a16:creationId xmlns:a16="http://schemas.microsoft.com/office/drawing/2014/main" id="{B28D48A2-218E-4362-4A8E-B1E711D8B3CE}"/>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0" name="Google Shape;9356;p73">
                  <a:extLst>
                    <a:ext uri="{FF2B5EF4-FFF2-40B4-BE49-F238E27FC236}">
                      <a16:creationId xmlns:a16="http://schemas.microsoft.com/office/drawing/2014/main" id="{F7B07165-4826-D08E-B185-5305B10F3A61}"/>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1" name="Google Shape;9357;p73">
                  <a:extLst>
                    <a:ext uri="{FF2B5EF4-FFF2-40B4-BE49-F238E27FC236}">
                      <a16:creationId xmlns:a16="http://schemas.microsoft.com/office/drawing/2014/main" id="{EAEBF1E4-BB28-61D6-20B2-0E37546192B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2" name="Google Shape;9358;p73">
                  <a:extLst>
                    <a:ext uri="{FF2B5EF4-FFF2-40B4-BE49-F238E27FC236}">
                      <a16:creationId xmlns:a16="http://schemas.microsoft.com/office/drawing/2014/main" id="{F60B1D7B-102C-2645-7B24-0A0328792C34}"/>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73" name="Google Shape;9359;p73">
                  <a:extLst>
                    <a:ext uri="{FF2B5EF4-FFF2-40B4-BE49-F238E27FC236}">
                      <a16:creationId xmlns:a16="http://schemas.microsoft.com/office/drawing/2014/main" id="{F6B7041E-BB41-02BC-23D1-157CD1E60917}"/>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4" name="Google Shape;9360;p73">
                <a:extLst>
                  <a:ext uri="{FF2B5EF4-FFF2-40B4-BE49-F238E27FC236}">
                    <a16:creationId xmlns:a16="http://schemas.microsoft.com/office/drawing/2014/main" id="{7CF93DC0-C74F-CA97-522E-004D681124D7}"/>
                  </a:ext>
                </a:extLst>
              </p:cNvPr>
              <p:cNvGrpSpPr/>
              <p:nvPr/>
            </p:nvGrpSpPr>
            <p:grpSpPr>
              <a:xfrm>
                <a:off x="10368218" y="3747882"/>
                <a:ext cx="323559" cy="500612"/>
                <a:chOff x="6164975" y="3211525"/>
                <a:chExt cx="191425" cy="296175"/>
              </a:xfrm>
              <a:grpFill/>
            </p:grpSpPr>
            <p:sp>
              <p:nvSpPr>
                <p:cNvPr id="260" name="Google Shape;9361;p73">
                  <a:extLst>
                    <a:ext uri="{FF2B5EF4-FFF2-40B4-BE49-F238E27FC236}">
                      <a16:creationId xmlns:a16="http://schemas.microsoft.com/office/drawing/2014/main" id="{BCA2D6C8-6650-6833-6975-D1214B2673D8}"/>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1" name="Google Shape;9362;p73">
                  <a:extLst>
                    <a:ext uri="{FF2B5EF4-FFF2-40B4-BE49-F238E27FC236}">
                      <a16:creationId xmlns:a16="http://schemas.microsoft.com/office/drawing/2014/main" id="{BC86C0BD-363F-7C7E-B4A0-478DFEE14DA2}"/>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2" name="Google Shape;9363;p73">
                  <a:extLst>
                    <a:ext uri="{FF2B5EF4-FFF2-40B4-BE49-F238E27FC236}">
                      <a16:creationId xmlns:a16="http://schemas.microsoft.com/office/drawing/2014/main" id="{70AC24E1-CCA3-56B5-8B02-B9A0DF3426C6}"/>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3" name="Google Shape;9364;p73">
                  <a:extLst>
                    <a:ext uri="{FF2B5EF4-FFF2-40B4-BE49-F238E27FC236}">
                      <a16:creationId xmlns:a16="http://schemas.microsoft.com/office/drawing/2014/main" id="{15570E2C-AE84-988F-3613-134F7D39345E}"/>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4" name="Google Shape;9365;p73">
                  <a:extLst>
                    <a:ext uri="{FF2B5EF4-FFF2-40B4-BE49-F238E27FC236}">
                      <a16:creationId xmlns:a16="http://schemas.microsoft.com/office/drawing/2014/main" id="{E31018D9-B9B0-6258-637D-2D68774D09BC}"/>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5" name="Google Shape;9366;p73">
                  <a:extLst>
                    <a:ext uri="{FF2B5EF4-FFF2-40B4-BE49-F238E27FC236}">
                      <a16:creationId xmlns:a16="http://schemas.microsoft.com/office/drawing/2014/main" id="{2DA5F1BF-2CC2-B3AA-CCB5-F2F57ECB470F}"/>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66" name="Google Shape;9367;p73">
                  <a:extLst>
                    <a:ext uri="{FF2B5EF4-FFF2-40B4-BE49-F238E27FC236}">
                      <a16:creationId xmlns:a16="http://schemas.microsoft.com/office/drawing/2014/main" id="{CE976022-0DD0-31F7-1E51-42D99D43C1EF}"/>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5" name="Google Shape;9368;p73">
                <a:extLst>
                  <a:ext uri="{FF2B5EF4-FFF2-40B4-BE49-F238E27FC236}">
                    <a16:creationId xmlns:a16="http://schemas.microsoft.com/office/drawing/2014/main" id="{4C16F0EC-2775-BD52-D0AF-0350CC1AC13C}"/>
                  </a:ext>
                </a:extLst>
              </p:cNvPr>
              <p:cNvGrpSpPr/>
              <p:nvPr/>
            </p:nvGrpSpPr>
            <p:grpSpPr>
              <a:xfrm>
                <a:off x="1400391" y="3747903"/>
                <a:ext cx="504627" cy="500571"/>
                <a:chOff x="946175" y="3253275"/>
                <a:chExt cx="298550" cy="296150"/>
              </a:xfrm>
              <a:grpFill/>
            </p:grpSpPr>
            <p:sp>
              <p:nvSpPr>
                <p:cNvPr id="255" name="Google Shape;9369;p73">
                  <a:extLst>
                    <a:ext uri="{FF2B5EF4-FFF2-40B4-BE49-F238E27FC236}">
                      <a16:creationId xmlns:a16="http://schemas.microsoft.com/office/drawing/2014/main" id="{FC7CFB8D-2323-37D1-BF22-BAEFD0F921E5}"/>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6" name="Google Shape;9370;p73">
                  <a:extLst>
                    <a:ext uri="{FF2B5EF4-FFF2-40B4-BE49-F238E27FC236}">
                      <a16:creationId xmlns:a16="http://schemas.microsoft.com/office/drawing/2014/main" id="{8450A03D-FA7D-259D-7B3D-A5BE84DF1B3F}"/>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7" name="Google Shape;9371;p73">
                  <a:extLst>
                    <a:ext uri="{FF2B5EF4-FFF2-40B4-BE49-F238E27FC236}">
                      <a16:creationId xmlns:a16="http://schemas.microsoft.com/office/drawing/2014/main" id="{11DA0DFA-EFD4-D3E1-3174-15CBE74FD2B8}"/>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8" name="Google Shape;9372;p73">
                  <a:extLst>
                    <a:ext uri="{FF2B5EF4-FFF2-40B4-BE49-F238E27FC236}">
                      <a16:creationId xmlns:a16="http://schemas.microsoft.com/office/drawing/2014/main" id="{EF04676C-2559-EA1D-7DA1-DFD2A0638466}"/>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9" name="Google Shape;9373;p73">
                  <a:extLst>
                    <a:ext uri="{FF2B5EF4-FFF2-40B4-BE49-F238E27FC236}">
                      <a16:creationId xmlns:a16="http://schemas.microsoft.com/office/drawing/2014/main" id="{0AB4262F-866B-D59D-B58E-FA9912F83063}"/>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6" name="Google Shape;9374;p73">
                <a:extLst>
                  <a:ext uri="{FF2B5EF4-FFF2-40B4-BE49-F238E27FC236}">
                    <a16:creationId xmlns:a16="http://schemas.microsoft.com/office/drawing/2014/main" id="{ADE82B57-93E8-A58E-179E-759532896F82}"/>
                  </a:ext>
                </a:extLst>
              </p:cNvPr>
              <p:cNvGrpSpPr/>
              <p:nvPr/>
            </p:nvGrpSpPr>
            <p:grpSpPr>
              <a:xfrm>
                <a:off x="1401722" y="4379912"/>
                <a:ext cx="501965" cy="496642"/>
                <a:chOff x="946175" y="3619500"/>
                <a:chExt cx="296975" cy="293825"/>
              </a:xfrm>
              <a:grpFill/>
            </p:grpSpPr>
            <p:sp>
              <p:nvSpPr>
                <p:cNvPr id="249" name="Google Shape;9375;p73">
                  <a:extLst>
                    <a:ext uri="{FF2B5EF4-FFF2-40B4-BE49-F238E27FC236}">
                      <a16:creationId xmlns:a16="http://schemas.microsoft.com/office/drawing/2014/main" id="{5CC8E1B1-881B-A900-32B6-4E718FE6807A}"/>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0" name="Google Shape;9376;p73">
                  <a:extLst>
                    <a:ext uri="{FF2B5EF4-FFF2-40B4-BE49-F238E27FC236}">
                      <a16:creationId xmlns:a16="http://schemas.microsoft.com/office/drawing/2014/main" id="{464D66A3-5AB9-D487-F6FB-50FA4D5468F8}"/>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1" name="Google Shape;9377;p73">
                  <a:extLst>
                    <a:ext uri="{FF2B5EF4-FFF2-40B4-BE49-F238E27FC236}">
                      <a16:creationId xmlns:a16="http://schemas.microsoft.com/office/drawing/2014/main" id="{E33DFC18-7E22-2156-564D-347A3D870B96}"/>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2" name="Google Shape;9378;p73">
                  <a:extLst>
                    <a:ext uri="{FF2B5EF4-FFF2-40B4-BE49-F238E27FC236}">
                      <a16:creationId xmlns:a16="http://schemas.microsoft.com/office/drawing/2014/main" id="{74A43A3B-D041-62C9-0082-6F87328F1A61}"/>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3" name="Google Shape;9379;p73">
                  <a:extLst>
                    <a:ext uri="{FF2B5EF4-FFF2-40B4-BE49-F238E27FC236}">
                      <a16:creationId xmlns:a16="http://schemas.microsoft.com/office/drawing/2014/main" id="{9E23175D-D9FF-1411-06C9-33DB29928585}"/>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54" name="Google Shape;9380;p73">
                  <a:extLst>
                    <a:ext uri="{FF2B5EF4-FFF2-40B4-BE49-F238E27FC236}">
                      <a16:creationId xmlns:a16="http://schemas.microsoft.com/office/drawing/2014/main" id="{78C4EF28-6CBE-04B9-513B-BF5688C840D3}"/>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7" name="Google Shape;9381;p73">
                <a:extLst>
                  <a:ext uri="{FF2B5EF4-FFF2-40B4-BE49-F238E27FC236}">
                    <a16:creationId xmlns:a16="http://schemas.microsoft.com/office/drawing/2014/main" id="{3F2D913E-4E36-B92C-E1F8-2341D841CE8E}"/>
                  </a:ext>
                </a:extLst>
              </p:cNvPr>
              <p:cNvGrpSpPr/>
              <p:nvPr/>
            </p:nvGrpSpPr>
            <p:grpSpPr>
              <a:xfrm>
                <a:off x="1401067" y="4983990"/>
                <a:ext cx="503276" cy="501923"/>
                <a:chOff x="944600" y="3981825"/>
                <a:chExt cx="297750" cy="296950"/>
              </a:xfrm>
              <a:grpFill/>
            </p:grpSpPr>
            <p:sp>
              <p:nvSpPr>
                <p:cNvPr id="245" name="Google Shape;9382;p73">
                  <a:extLst>
                    <a:ext uri="{FF2B5EF4-FFF2-40B4-BE49-F238E27FC236}">
                      <a16:creationId xmlns:a16="http://schemas.microsoft.com/office/drawing/2014/main" id="{1FF185B9-F975-8A49-C458-8DEA576FFC90}"/>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6" name="Google Shape;9383;p73">
                  <a:extLst>
                    <a:ext uri="{FF2B5EF4-FFF2-40B4-BE49-F238E27FC236}">
                      <a16:creationId xmlns:a16="http://schemas.microsoft.com/office/drawing/2014/main" id="{15C87D1F-35CA-2DEB-3061-7B06E1DAEA33}"/>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7" name="Google Shape;9384;p73">
                  <a:extLst>
                    <a:ext uri="{FF2B5EF4-FFF2-40B4-BE49-F238E27FC236}">
                      <a16:creationId xmlns:a16="http://schemas.microsoft.com/office/drawing/2014/main" id="{43F45D0D-EFB7-8C4D-8510-283420AF0635}"/>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8" name="Google Shape;9385;p73">
                  <a:extLst>
                    <a:ext uri="{FF2B5EF4-FFF2-40B4-BE49-F238E27FC236}">
                      <a16:creationId xmlns:a16="http://schemas.microsoft.com/office/drawing/2014/main" id="{820378D1-50F9-CAD4-93B5-44F45AEC27DC}"/>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8" name="Google Shape;9386;p73">
                <a:extLst>
                  <a:ext uri="{FF2B5EF4-FFF2-40B4-BE49-F238E27FC236}">
                    <a16:creationId xmlns:a16="http://schemas.microsoft.com/office/drawing/2014/main" id="{31864A11-656C-CC84-646C-5EC1FDD07639}"/>
                  </a:ext>
                </a:extLst>
              </p:cNvPr>
              <p:cNvGrpSpPr/>
              <p:nvPr/>
            </p:nvGrpSpPr>
            <p:grpSpPr>
              <a:xfrm>
                <a:off x="4571286" y="3748557"/>
                <a:ext cx="500612" cy="499261"/>
                <a:chOff x="2768750" y="3227275"/>
                <a:chExt cx="296175" cy="295375"/>
              </a:xfrm>
              <a:grpFill/>
            </p:grpSpPr>
            <p:sp>
              <p:nvSpPr>
                <p:cNvPr id="237" name="Google Shape;9387;p73">
                  <a:extLst>
                    <a:ext uri="{FF2B5EF4-FFF2-40B4-BE49-F238E27FC236}">
                      <a16:creationId xmlns:a16="http://schemas.microsoft.com/office/drawing/2014/main" id="{96A21E3D-86C7-D16A-9765-CDC18729BBC9}"/>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8" name="Google Shape;9388;p73">
                  <a:extLst>
                    <a:ext uri="{FF2B5EF4-FFF2-40B4-BE49-F238E27FC236}">
                      <a16:creationId xmlns:a16="http://schemas.microsoft.com/office/drawing/2014/main" id="{0A1497FF-6300-8041-BBA1-9A95785C8AD2}"/>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9" name="Google Shape;9389;p73">
                  <a:extLst>
                    <a:ext uri="{FF2B5EF4-FFF2-40B4-BE49-F238E27FC236}">
                      <a16:creationId xmlns:a16="http://schemas.microsoft.com/office/drawing/2014/main" id="{903B1A3C-E106-1EAD-C8C9-D42114DB7FF1}"/>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0" name="Google Shape;9390;p73">
                  <a:extLst>
                    <a:ext uri="{FF2B5EF4-FFF2-40B4-BE49-F238E27FC236}">
                      <a16:creationId xmlns:a16="http://schemas.microsoft.com/office/drawing/2014/main" id="{0D9A2559-3868-AED4-E23E-1BA14581640D}"/>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1" name="Google Shape;9391;p73">
                  <a:extLst>
                    <a:ext uri="{FF2B5EF4-FFF2-40B4-BE49-F238E27FC236}">
                      <a16:creationId xmlns:a16="http://schemas.microsoft.com/office/drawing/2014/main" id="{7F1D8A60-DD5B-E515-E975-9A8893EE32AF}"/>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2" name="Google Shape;9392;p73">
                  <a:extLst>
                    <a:ext uri="{FF2B5EF4-FFF2-40B4-BE49-F238E27FC236}">
                      <a16:creationId xmlns:a16="http://schemas.microsoft.com/office/drawing/2014/main" id="{02E5803A-F5BE-BFF8-3144-11F79F013828}"/>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3" name="Google Shape;9393;p73">
                  <a:extLst>
                    <a:ext uri="{FF2B5EF4-FFF2-40B4-BE49-F238E27FC236}">
                      <a16:creationId xmlns:a16="http://schemas.microsoft.com/office/drawing/2014/main" id="{038A4C7F-B994-8631-BEDD-63A21346B4C7}"/>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44" name="Google Shape;9394;p73">
                  <a:extLst>
                    <a:ext uri="{FF2B5EF4-FFF2-40B4-BE49-F238E27FC236}">
                      <a16:creationId xmlns:a16="http://schemas.microsoft.com/office/drawing/2014/main" id="{E370607A-769B-2E29-7911-97D1F6306C08}"/>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19" name="Google Shape;9395;p73">
                <a:extLst>
                  <a:ext uri="{FF2B5EF4-FFF2-40B4-BE49-F238E27FC236}">
                    <a16:creationId xmlns:a16="http://schemas.microsoft.com/office/drawing/2014/main" id="{4162345F-2DF7-C625-E258-BD086F9AF236}"/>
                  </a:ext>
                </a:extLst>
              </p:cNvPr>
              <p:cNvGrpSpPr/>
              <p:nvPr/>
            </p:nvGrpSpPr>
            <p:grpSpPr>
              <a:xfrm>
                <a:off x="4601244" y="4379003"/>
                <a:ext cx="440694" cy="498458"/>
                <a:chOff x="2786075" y="3591800"/>
                <a:chExt cx="260725" cy="294900"/>
              </a:xfrm>
              <a:grpFill/>
            </p:grpSpPr>
            <p:sp>
              <p:nvSpPr>
                <p:cNvPr id="232" name="Google Shape;9396;p73">
                  <a:extLst>
                    <a:ext uri="{FF2B5EF4-FFF2-40B4-BE49-F238E27FC236}">
                      <a16:creationId xmlns:a16="http://schemas.microsoft.com/office/drawing/2014/main" id="{FCCB8148-BF90-D35D-52FD-00FC3B54C085}"/>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3" name="Google Shape;9397;p73">
                  <a:extLst>
                    <a:ext uri="{FF2B5EF4-FFF2-40B4-BE49-F238E27FC236}">
                      <a16:creationId xmlns:a16="http://schemas.microsoft.com/office/drawing/2014/main" id="{8A281FE4-CA07-F336-07CE-DB8B44C1DBFB}"/>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4" name="Google Shape;9398;p73">
                  <a:extLst>
                    <a:ext uri="{FF2B5EF4-FFF2-40B4-BE49-F238E27FC236}">
                      <a16:creationId xmlns:a16="http://schemas.microsoft.com/office/drawing/2014/main" id="{B0B9CFFC-CD35-E0E5-FC0E-BB2BE58FD01B}"/>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5" name="Google Shape;9399;p73">
                  <a:extLst>
                    <a:ext uri="{FF2B5EF4-FFF2-40B4-BE49-F238E27FC236}">
                      <a16:creationId xmlns:a16="http://schemas.microsoft.com/office/drawing/2014/main" id="{E6547C85-0D5D-54E8-4F9F-519CFF6D062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6" name="Google Shape;9400;p73">
                  <a:extLst>
                    <a:ext uri="{FF2B5EF4-FFF2-40B4-BE49-F238E27FC236}">
                      <a16:creationId xmlns:a16="http://schemas.microsoft.com/office/drawing/2014/main" id="{75B43287-0188-5121-3EBA-D8E811BB086C}"/>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0" name="Google Shape;9401;p73">
                <a:extLst>
                  <a:ext uri="{FF2B5EF4-FFF2-40B4-BE49-F238E27FC236}">
                    <a16:creationId xmlns:a16="http://schemas.microsoft.com/office/drawing/2014/main" id="{7A0A67C7-20FF-FA8D-F0D4-9EE06E4FFBB1}"/>
                  </a:ext>
                </a:extLst>
              </p:cNvPr>
              <p:cNvGrpSpPr/>
              <p:nvPr/>
            </p:nvGrpSpPr>
            <p:grpSpPr>
              <a:xfrm>
                <a:off x="4659158" y="4984646"/>
                <a:ext cx="324868" cy="500612"/>
                <a:chOff x="2819150" y="3955025"/>
                <a:chExt cx="192200" cy="296175"/>
              </a:xfrm>
              <a:grpFill/>
            </p:grpSpPr>
            <p:sp>
              <p:nvSpPr>
                <p:cNvPr id="228" name="Google Shape;9402;p73">
                  <a:extLst>
                    <a:ext uri="{FF2B5EF4-FFF2-40B4-BE49-F238E27FC236}">
                      <a16:creationId xmlns:a16="http://schemas.microsoft.com/office/drawing/2014/main" id="{2952214D-0DF1-26B6-F0A5-F113FED2BDED}"/>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9" name="Google Shape;9403;p73">
                  <a:extLst>
                    <a:ext uri="{FF2B5EF4-FFF2-40B4-BE49-F238E27FC236}">
                      <a16:creationId xmlns:a16="http://schemas.microsoft.com/office/drawing/2014/main" id="{FF562D87-A910-15F6-10DC-1A5C36E1174B}"/>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0" name="Google Shape;9404;p73">
                  <a:extLst>
                    <a:ext uri="{FF2B5EF4-FFF2-40B4-BE49-F238E27FC236}">
                      <a16:creationId xmlns:a16="http://schemas.microsoft.com/office/drawing/2014/main" id="{E6D8BC42-D972-8D68-4785-A4B47C47C295}"/>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31" name="Google Shape;9405;p73">
                  <a:extLst>
                    <a:ext uri="{FF2B5EF4-FFF2-40B4-BE49-F238E27FC236}">
                      <a16:creationId xmlns:a16="http://schemas.microsoft.com/office/drawing/2014/main" id="{4D797D3E-B068-8178-4C62-71E936DD8E1D}"/>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1" name="Google Shape;9406;p73">
                <a:extLst>
                  <a:ext uri="{FF2B5EF4-FFF2-40B4-BE49-F238E27FC236}">
                    <a16:creationId xmlns:a16="http://schemas.microsoft.com/office/drawing/2014/main" id="{C76E3E7F-91DF-72CD-11A8-8393AB8F83B8}"/>
                  </a:ext>
                </a:extLst>
              </p:cNvPr>
              <p:cNvGrpSpPr/>
              <p:nvPr/>
            </p:nvGrpSpPr>
            <p:grpSpPr>
              <a:xfrm>
                <a:off x="7743692" y="3749212"/>
                <a:ext cx="499261" cy="497951"/>
                <a:chOff x="4629125" y="3235150"/>
                <a:chExt cx="295375" cy="294600"/>
              </a:xfrm>
              <a:grpFill/>
            </p:grpSpPr>
            <p:sp>
              <p:nvSpPr>
                <p:cNvPr id="223" name="Google Shape;9407;p73">
                  <a:extLst>
                    <a:ext uri="{FF2B5EF4-FFF2-40B4-BE49-F238E27FC236}">
                      <a16:creationId xmlns:a16="http://schemas.microsoft.com/office/drawing/2014/main" id="{A58E3602-5037-1622-8945-B52918135B13}"/>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4" name="Google Shape;9408;p73">
                  <a:extLst>
                    <a:ext uri="{FF2B5EF4-FFF2-40B4-BE49-F238E27FC236}">
                      <a16:creationId xmlns:a16="http://schemas.microsoft.com/office/drawing/2014/main" id="{B7C536E6-F820-11A3-27B6-B851B7273C30}"/>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5" name="Google Shape;9409;p73">
                  <a:extLst>
                    <a:ext uri="{FF2B5EF4-FFF2-40B4-BE49-F238E27FC236}">
                      <a16:creationId xmlns:a16="http://schemas.microsoft.com/office/drawing/2014/main" id="{DF9C0F09-8BF1-A531-71E3-615AC50ADD9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6" name="Google Shape;9410;p73">
                  <a:extLst>
                    <a:ext uri="{FF2B5EF4-FFF2-40B4-BE49-F238E27FC236}">
                      <a16:creationId xmlns:a16="http://schemas.microsoft.com/office/drawing/2014/main" id="{ACE59C82-E642-1891-839E-FFBE1E2829B1}"/>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7" name="Google Shape;9411;p73">
                  <a:extLst>
                    <a:ext uri="{FF2B5EF4-FFF2-40B4-BE49-F238E27FC236}">
                      <a16:creationId xmlns:a16="http://schemas.microsoft.com/office/drawing/2014/main" id="{76D99EDA-EFED-BCEA-964E-BEB5EE12FA71}"/>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2" name="Google Shape;9412;p73">
                <a:extLst>
                  <a:ext uri="{FF2B5EF4-FFF2-40B4-BE49-F238E27FC236}">
                    <a16:creationId xmlns:a16="http://schemas.microsoft.com/office/drawing/2014/main" id="{005FEC72-B4AA-01CF-B955-2D7785FAF30C}"/>
                  </a:ext>
                </a:extLst>
              </p:cNvPr>
              <p:cNvGrpSpPr/>
              <p:nvPr/>
            </p:nvGrpSpPr>
            <p:grpSpPr>
              <a:xfrm>
                <a:off x="7743671" y="4378602"/>
                <a:ext cx="499303" cy="499261"/>
                <a:chOff x="4628325" y="3599825"/>
                <a:chExt cx="295400" cy="295375"/>
              </a:xfrm>
              <a:grpFill/>
            </p:grpSpPr>
            <p:sp>
              <p:nvSpPr>
                <p:cNvPr id="211" name="Google Shape;9413;p73">
                  <a:extLst>
                    <a:ext uri="{FF2B5EF4-FFF2-40B4-BE49-F238E27FC236}">
                      <a16:creationId xmlns:a16="http://schemas.microsoft.com/office/drawing/2014/main" id="{05B2D97B-4313-6326-6426-4DEA75BB9A89}"/>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2" name="Google Shape;9414;p73">
                  <a:extLst>
                    <a:ext uri="{FF2B5EF4-FFF2-40B4-BE49-F238E27FC236}">
                      <a16:creationId xmlns:a16="http://schemas.microsoft.com/office/drawing/2014/main" id="{D60BEC0D-C8FE-E30D-76DC-AEF3815DED68}"/>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3" name="Google Shape;9415;p73">
                  <a:extLst>
                    <a:ext uri="{FF2B5EF4-FFF2-40B4-BE49-F238E27FC236}">
                      <a16:creationId xmlns:a16="http://schemas.microsoft.com/office/drawing/2014/main" id="{586B7D4C-97B9-D2F1-C1E1-E372C0906237}"/>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4" name="Google Shape;9416;p73">
                  <a:extLst>
                    <a:ext uri="{FF2B5EF4-FFF2-40B4-BE49-F238E27FC236}">
                      <a16:creationId xmlns:a16="http://schemas.microsoft.com/office/drawing/2014/main" id="{579E43F7-92CA-C537-9D99-B217B59B7A83}"/>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5" name="Google Shape;9417;p73">
                  <a:extLst>
                    <a:ext uri="{FF2B5EF4-FFF2-40B4-BE49-F238E27FC236}">
                      <a16:creationId xmlns:a16="http://schemas.microsoft.com/office/drawing/2014/main" id="{82B8C12C-AAAB-B731-BBDA-4CFAB7817260}"/>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6" name="Google Shape;9418;p73">
                  <a:extLst>
                    <a:ext uri="{FF2B5EF4-FFF2-40B4-BE49-F238E27FC236}">
                      <a16:creationId xmlns:a16="http://schemas.microsoft.com/office/drawing/2014/main" id="{88411C3B-21E5-EF70-147B-09F23C418CB1}"/>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7" name="Google Shape;9419;p73">
                  <a:extLst>
                    <a:ext uri="{FF2B5EF4-FFF2-40B4-BE49-F238E27FC236}">
                      <a16:creationId xmlns:a16="http://schemas.microsoft.com/office/drawing/2014/main" id="{F0D7B67A-735D-327C-A0AE-1B48F15849B0}"/>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8" name="Google Shape;9420;p73">
                  <a:extLst>
                    <a:ext uri="{FF2B5EF4-FFF2-40B4-BE49-F238E27FC236}">
                      <a16:creationId xmlns:a16="http://schemas.microsoft.com/office/drawing/2014/main" id="{77A52434-8514-BED3-34A2-0EB681A9486A}"/>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9" name="Google Shape;9421;p73">
                  <a:extLst>
                    <a:ext uri="{FF2B5EF4-FFF2-40B4-BE49-F238E27FC236}">
                      <a16:creationId xmlns:a16="http://schemas.microsoft.com/office/drawing/2014/main" id="{B54DD9FF-E4F3-62C0-0CC4-9F01D7D80883}"/>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0" name="Google Shape;9422;p73">
                  <a:extLst>
                    <a:ext uri="{FF2B5EF4-FFF2-40B4-BE49-F238E27FC236}">
                      <a16:creationId xmlns:a16="http://schemas.microsoft.com/office/drawing/2014/main" id="{A7036E17-5FB1-5A62-C155-11A099FC45C2}"/>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1" name="Google Shape;9423;p73">
                  <a:extLst>
                    <a:ext uri="{FF2B5EF4-FFF2-40B4-BE49-F238E27FC236}">
                      <a16:creationId xmlns:a16="http://schemas.microsoft.com/office/drawing/2014/main" id="{5C6A7732-03E9-F251-0253-F658B8B156FC}"/>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22" name="Google Shape;9424;p73">
                  <a:extLst>
                    <a:ext uri="{FF2B5EF4-FFF2-40B4-BE49-F238E27FC236}">
                      <a16:creationId xmlns:a16="http://schemas.microsoft.com/office/drawing/2014/main" id="{6BBEE9E1-0992-0FFB-4BAF-55981A4C1A88}"/>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3" name="Google Shape;9425;p73">
                <a:extLst>
                  <a:ext uri="{FF2B5EF4-FFF2-40B4-BE49-F238E27FC236}">
                    <a16:creationId xmlns:a16="http://schemas.microsoft.com/office/drawing/2014/main" id="{D9A8E9D6-4AFB-759E-54E5-34A4B0CBBFF7}"/>
                  </a:ext>
                </a:extLst>
              </p:cNvPr>
              <p:cNvGrpSpPr/>
              <p:nvPr/>
            </p:nvGrpSpPr>
            <p:grpSpPr>
              <a:xfrm>
                <a:off x="7773631" y="4984646"/>
                <a:ext cx="439383" cy="500612"/>
                <a:chOff x="4645650" y="3962900"/>
                <a:chExt cx="259950" cy="296175"/>
              </a:xfrm>
              <a:grpFill/>
            </p:grpSpPr>
            <p:sp>
              <p:nvSpPr>
                <p:cNvPr id="205" name="Google Shape;9426;p73">
                  <a:extLst>
                    <a:ext uri="{FF2B5EF4-FFF2-40B4-BE49-F238E27FC236}">
                      <a16:creationId xmlns:a16="http://schemas.microsoft.com/office/drawing/2014/main" id="{CB38C4D8-E382-75B1-B7E1-20BDDD1DFBEF}"/>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6" name="Google Shape;9427;p73">
                  <a:extLst>
                    <a:ext uri="{FF2B5EF4-FFF2-40B4-BE49-F238E27FC236}">
                      <a16:creationId xmlns:a16="http://schemas.microsoft.com/office/drawing/2014/main" id="{FFB98661-48ED-A057-60DD-81DF7BF3B65D}"/>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7" name="Google Shape;9428;p73">
                  <a:extLst>
                    <a:ext uri="{FF2B5EF4-FFF2-40B4-BE49-F238E27FC236}">
                      <a16:creationId xmlns:a16="http://schemas.microsoft.com/office/drawing/2014/main" id="{37274668-3386-E85A-2CB6-5F73E20F12ED}"/>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8" name="Google Shape;9429;p73">
                  <a:extLst>
                    <a:ext uri="{FF2B5EF4-FFF2-40B4-BE49-F238E27FC236}">
                      <a16:creationId xmlns:a16="http://schemas.microsoft.com/office/drawing/2014/main" id="{14C9F9CE-052A-C0F9-23CE-3E0D3A623766}"/>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9" name="Google Shape;9430;p73">
                  <a:extLst>
                    <a:ext uri="{FF2B5EF4-FFF2-40B4-BE49-F238E27FC236}">
                      <a16:creationId xmlns:a16="http://schemas.microsoft.com/office/drawing/2014/main" id="{4F439A0E-0132-6E5E-24F3-A90499AE3629}"/>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10" name="Google Shape;9431;p73">
                  <a:extLst>
                    <a:ext uri="{FF2B5EF4-FFF2-40B4-BE49-F238E27FC236}">
                      <a16:creationId xmlns:a16="http://schemas.microsoft.com/office/drawing/2014/main" id="{61889177-F783-C183-3A21-D056C571A8B2}"/>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4" name="Google Shape;9432;p73">
                <a:extLst>
                  <a:ext uri="{FF2B5EF4-FFF2-40B4-BE49-F238E27FC236}">
                    <a16:creationId xmlns:a16="http://schemas.microsoft.com/office/drawing/2014/main" id="{8B7254F6-1194-5E85-4C6A-CC78CD293611}"/>
                  </a:ext>
                </a:extLst>
              </p:cNvPr>
              <p:cNvGrpSpPr/>
              <p:nvPr/>
            </p:nvGrpSpPr>
            <p:grpSpPr>
              <a:xfrm>
                <a:off x="10280367" y="4379278"/>
                <a:ext cx="499261" cy="497908"/>
                <a:chOff x="6143725" y="3582500"/>
                <a:chExt cx="295375" cy="294575"/>
              </a:xfrm>
              <a:grpFill/>
            </p:grpSpPr>
            <p:sp>
              <p:nvSpPr>
                <p:cNvPr id="198" name="Google Shape;9433;p73">
                  <a:extLst>
                    <a:ext uri="{FF2B5EF4-FFF2-40B4-BE49-F238E27FC236}">
                      <a16:creationId xmlns:a16="http://schemas.microsoft.com/office/drawing/2014/main" id="{D021EE12-3DCC-08DF-B64F-58D674815FBD}"/>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9" name="Google Shape;9434;p73">
                  <a:extLst>
                    <a:ext uri="{FF2B5EF4-FFF2-40B4-BE49-F238E27FC236}">
                      <a16:creationId xmlns:a16="http://schemas.microsoft.com/office/drawing/2014/main" id="{CF357BE4-8A50-4997-BCEA-D02A070ACD8D}"/>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0" name="Google Shape;9435;p73">
                  <a:extLst>
                    <a:ext uri="{FF2B5EF4-FFF2-40B4-BE49-F238E27FC236}">
                      <a16:creationId xmlns:a16="http://schemas.microsoft.com/office/drawing/2014/main" id="{25E8E47F-6269-B8FE-DB8E-72A89287EB98}"/>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1" name="Google Shape;9436;p73">
                  <a:extLst>
                    <a:ext uri="{FF2B5EF4-FFF2-40B4-BE49-F238E27FC236}">
                      <a16:creationId xmlns:a16="http://schemas.microsoft.com/office/drawing/2014/main" id="{0FF85B11-F7CD-EEFB-D3EF-3EF2D81AD5CC}"/>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2" name="Google Shape;9437;p73">
                  <a:extLst>
                    <a:ext uri="{FF2B5EF4-FFF2-40B4-BE49-F238E27FC236}">
                      <a16:creationId xmlns:a16="http://schemas.microsoft.com/office/drawing/2014/main" id="{15784577-02C7-6C58-3106-C8171C22EF04}"/>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3" name="Google Shape;9438;p73">
                  <a:extLst>
                    <a:ext uri="{FF2B5EF4-FFF2-40B4-BE49-F238E27FC236}">
                      <a16:creationId xmlns:a16="http://schemas.microsoft.com/office/drawing/2014/main" id="{0189574C-4C12-14D3-6AA2-F1B938056EFA}"/>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204" name="Google Shape;9439;p73">
                  <a:extLst>
                    <a:ext uri="{FF2B5EF4-FFF2-40B4-BE49-F238E27FC236}">
                      <a16:creationId xmlns:a16="http://schemas.microsoft.com/office/drawing/2014/main" id="{C6342E57-F003-9C49-E81A-93314D44678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5" name="Google Shape;9440;p73">
                <a:extLst>
                  <a:ext uri="{FF2B5EF4-FFF2-40B4-BE49-F238E27FC236}">
                    <a16:creationId xmlns:a16="http://schemas.microsoft.com/office/drawing/2014/main" id="{CD4785FC-C4D3-6B19-E088-E061A30FCAE0}"/>
                  </a:ext>
                </a:extLst>
              </p:cNvPr>
              <p:cNvGrpSpPr/>
              <p:nvPr/>
            </p:nvGrpSpPr>
            <p:grpSpPr>
              <a:xfrm>
                <a:off x="2037247" y="3747903"/>
                <a:ext cx="501923" cy="500571"/>
                <a:chOff x="1310075" y="3253275"/>
                <a:chExt cx="296950" cy="296150"/>
              </a:xfrm>
              <a:grpFill/>
            </p:grpSpPr>
            <p:sp>
              <p:nvSpPr>
                <p:cNvPr id="195" name="Google Shape;9441;p73">
                  <a:extLst>
                    <a:ext uri="{FF2B5EF4-FFF2-40B4-BE49-F238E27FC236}">
                      <a16:creationId xmlns:a16="http://schemas.microsoft.com/office/drawing/2014/main" id="{EF7CF733-266C-C6E5-FD51-A1B80E29FC16}"/>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6" name="Google Shape;9442;p73">
                  <a:extLst>
                    <a:ext uri="{FF2B5EF4-FFF2-40B4-BE49-F238E27FC236}">
                      <a16:creationId xmlns:a16="http://schemas.microsoft.com/office/drawing/2014/main" id="{E2207E44-34C3-0DD2-4ACF-C7BBB9C5810B}"/>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7" name="Google Shape;9443;p73">
                  <a:extLst>
                    <a:ext uri="{FF2B5EF4-FFF2-40B4-BE49-F238E27FC236}">
                      <a16:creationId xmlns:a16="http://schemas.microsoft.com/office/drawing/2014/main" id="{DABFF708-3F03-89AF-57B2-4FDC88C76CB4}"/>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26" name="Google Shape;9444;p73">
                <a:extLst>
                  <a:ext uri="{FF2B5EF4-FFF2-40B4-BE49-F238E27FC236}">
                    <a16:creationId xmlns:a16="http://schemas.microsoft.com/office/drawing/2014/main" id="{7422A1A7-6AB6-83A8-4E79-5A983FDAD027}"/>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27" name="Google Shape;9445;p73">
                <a:extLst>
                  <a:ext uri="{FF2B5EF4-FFF2-40B4-BE49-F238E27FC236}">
                    <a16:creationId xmlns:a16="http://schemas.microsoft.com/office/drawing/2014/main" id="{ADC74074-D66D-C3A0-3845-D58965EB81E4}"/>
                  </a:ext>
                </a:extLst>
              </p:cNvPr>
              <p:cNvGrpSpPr/>
              <p:nvPr/>
            </p:nvGrpSpPr>
            <p:grpSpPr>
              <a:xfrm>
                <a:off x="2036572" y="4983505"/>
                <a:ext cx="503276" cy="502894"/>
                <a:chOff x="1310075" y="3980250"/>
                <a:chExt cx="297750" cy="297525"/>
              </a:xfrm>
              <a:grpFill/>
            </p:grpSpPr>
            <p:sp>
              <p:nvSpPr>
                <p:cNvPr id="191" name="Google Shape;9446;p73">
                  <a:extLst>
                    <a:ext uri="{FF2B5EF4-FFF2-40B4-BE49-F238E27FC236}">
                      <a16:creationId xmlns:a16="http://schemas.microsoft.com/office/drawing/2014/main" id="{C2ADDB80-1E75-3961-7D75-AD4E4FA18698}"/>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2" name="Google Shape;9447;p73">
                  <a:extLst>
                    <a:ext uri="{FF2B5EF4-FFF2-40B4-BE49-F238E27FC236}">
                      <a16:creationId xmlns:a16="http://schemas.microsoft.com/office/drawing/2014/main" id="{310C4152-18D0-C106-3C50-7CD3FD548A7A}"/>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3" name="Google Shape;9448;p73">
                  <a:extLst>
                    <a:ext uri="{FF2B5EF4-FFF2-40B4-BE49-F238E27FC236}">
                      <a16:creationId xmlns:a16="http://schemas.microsoft.com/office/drawing/2014/main" id="{166E149E-7015-AF70-1D2E-235CD3BC7BA9}"/>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4" name="Google Shape;9449;p73">
                  <a:extLst>
                    <a:ext uri="{FF2B5EF4-FFF2-40B4-BE49-F238E27FC236}">
                      <a16:creationId xmlns:a16="http://schemas.microsoft.com/office/drawing/2014/main" id="{C569A9C4-94A3-07C3-D99F-896D1307F396}"/>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28" name="Google Shape;9450;p73">
                <a:extLst>
                  <a:ext uri="{FF2B5EF4-FFF2-40B4-BE49-F238E27FC236}">
                    <a16:creationId xmlns:a16="http://schemas.microsoft.com/office/drawing/2014/main" id="{BA6DAA10-297B-11EA-2CDC-5D965654706E}"/>
                  </a:ext>
                </a:extLst>
              </p:cNvPr>
              <p:cNvGrpSpPr/>
              <p:nvPr/>
            </p:nvGrpSpPr>
            <p:grpSpPr>
              <a:xfrm>
                <a:off x="5275218" y="3748557"/>
                <a:ext cx="380816" cy="499261"/>
                <a:chOff x="3167275" y="3227275"/>
                <a:chExt cx="225300" cy="295375"/>
              </a:xfrm>
              <a:grpFill/>
            </p:grpSpPr>
            <p:sp>
              <p:nvSpPr>
                <p:cNvPr id="186" name="Google Shape;9451;p73">
                  <a:extLst>
                    <a:ext uri="{FF2B5EF4-FFF2-40B4-BE49-F238E27FC236}">
                      <a16:creationId xmlns:a16="http://schemas.microsoft.com/office/drawing/2014/main" id="{46259B60-95D1-1F47-B6DB-32C5293DD0D5}"/>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7" name="Google Shape;9452;p73">
                  <a:extLst>
                    <a:ext uri="{FF2B5EF4-FFF2-40B4-BE49-F238E27FC236}">
                      <a16:creationId xmlns:a16="http://schemas.microsoft.com/office/drawing/2014/main" id="{F6CD270B-0C89-B6C1-70A3-36487C18145D}"/>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8" name="Google Shape;9453;p73">
                  <a:extLst>
                    <a:ext uri="{FF2B5EF4-FFF2-40B4-BE49-F238E27FC236}">
                      <a16:creationId xmlns:a16="http://schemas.microsoft.com/office/drawing/2014/main" id="{73D5E070-519C-4E9D-430B-CA4EFFEA6B0C}"/>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9" name="Google Shape;9454;p73">
                  <a:extLst>
                    <a:ext uri="{FF2B5EF4-FFF2-40B4-BE49-F238E27FC236}">
                      <a16:creationId xmlns:a16="http://schemas.microsoft.com/office/drawing/2014/main" id="{826F6B7E-EE51-0316-F3C7-E27A362430AB}"/>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90" name="Google Shape;9455;p73">
                  <a:extLst>
                    <a:ext uri="{FF2B5EF4-FFF2-40B4-BE49-F238E27FC236}">
                      <a16:creationId xmlns:a16="http://schemas.microsoft.com/office/drawing/2014/main" id="{F856FAE5-0095-D75E-3B71-F9720169A8FE}"/>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29" name="Google Shape;9456;p73">
                <a:extLst>
                  <a:ext uri="{FF2B5EF4-FFF2-40B4-BE49-F238E27FC236}">
                    <a16:creationId xmlns:a16="http://schemas.microsoft.com/office/drawing/2014/main" id="{EF905A13-D053-A208-C5AC-A88CE5787229}"/>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nvGrpSpPr>
              <p:cNvPr id="30" name="Google Shape;9457;p73">
                <a:extLst>
                  <a:ext uri="{FF2B5EF4-FFF2-40B4-BE49-F238E27FC236}">
                    <a16:creationId xmlns:a16="http://schemas.microsoft.com/office/drawing/2014/main" id="{D857A811-1F2A-6023-7744-0108AECAA27F}"/>
                  </a:ext>
                </a:extLst>
              </p:cNvPr>
              <p:cNvGrpSpPr/>
              <p:nvPr/>
            </p:nvGrpSpPr>
            <p:grpSpPr>
              <a:xfrm>
                <a:off x="5213987" y="4985299"/>
                <a:ext cx="503276" cy="499303"/>
                <a:chOff x="3133425" y="3955025"/>
                <a:chExt cx="297750" cy="295400"/>
              </a:xfrm>
              <a:grpFill/>
            </p:grpSpPr>
            <p:sp>
              <p:nvSpPr>
                <p:cNvPr id="183" name="Google Shape;9458;p73">
                  <a:extLst>
                    <a:ext uri="{FF2B5EF4-FFF2-40B4-BE49-F238E27FC236}">
                      <a16:creationId xmlns:a16="http://schemas.microsoft.com/office/drawing/2014/main" id="{CC2EC1DB-7DE1-4D34-FBFF-48F7BDB00257}"/>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4" name="Google Shape;9459;p73">
                  <a:extLst>
                    <a:ext uri="{FF2B5EF4-FFF2-40B4-BE49-F238E27FC236}">
                      <a16:creationId xmlns:a16="http://schemas.microsoft.com/office/drawing/2014/main" id="{EEBD1930-670F-B60A-18C4-F6487A0817CC}"/>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5" name="Google Shape;9460;p73">
                  <a:extLst>
                    <a:ext uri="{FF2B5EF4-FFF2-40B4-BE49-F238E27FC236}">
                      <a16:creationId xmlns:a16="http://schemas.microsoft.com/office/drawing/2014/main" id="{3CD90754-3BCB-D49A-6080-A6184072DC75}"/>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1" name="Google Shape;9461;p73">
                <a:extLst>
                  <a:ext uri="{FF2B5EF4-FFF2-40B4-BE49-F238E27FC236}">
                    <a16:creationId xmlns:a16="http://schemas.microsoft.com/office/drawing/2014/main" id="{8D4368F0-DA60-649F-0CAD-9501B4CB3FE3}"/>
                  </a:ext>
                </a:extLst>
              </p:cNvPr>
              <p:cNvGrpSpPr/>
              <p:nvPr/>
            </p:nvGrpSpPr>
            <p:grpSpPr>
              <a:xfrm>
                <a:off x="8379176" y="3746993"/>
                <a:ext cx="500612" cy="502387"/>
                <a:chOff x="4991425" y="3234750"/>
                <a:chExt cx="296175" cy="297225"/>
              </a:xfrm>
              <a:grpFill/>
            </p:grpSpPr>
            <p:sp>
              <p:nvSpPr>
                <p:cNvPr id="177" name="Google Shape;9462;p73">
                  <a:extLst>
                    <a:ext uri="{FF2B5EF4-FFF2-40B4-BE49-F238E27FC236}">
                      <a16:creationId xmlns:a16="http://schemas.microsoft.com/office/drawing/2014/main" id="{A73C6786-F01E-DDDF-3823-F73DF5793427}"/>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8" name="Google Shape;9463;p73">
                  <a:extLst>
                    <a:ext uri="{FF2B5EF4-FFF2-40B4-BE49-F238E27FC236}">
                      <a16:creationId xmlns:a16="http://schemas.microsoft.com/office/drawing/2014/main" id="{3F52228C-1B6F-AF43-3807-561A2506FD3E}"/>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9" name="Google Shape;9464;p73">
                  <a:extLst>
                    <a:ext uri="{FF2B5EF4-FFF2-40B4-BE49-F238E27FC236}">
                      <a16:creationId xmlns:a16="http://schemas.microsoft.com/office/drawing/2014/main" id="{83EE2CBB-9C92-F4FD-0BBB-80D39BCFC781}"/>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0" name="Google Shape;9465;p73">
                  <a:extLst>
                    <a:ext uri="{FF2B5EF4-FFF2-40B4-BE49-F238E27FC236}">
                      <a16:creationId xmlns:a16="http://schemas.microsoft.com/office/drawing/2014/main" id="{026C2C44-BD95-9622-68C0-785D2BBA5922}"/>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1" name="Google Shape;9466;p73">
                  <a:extLst>
                    <a:ext uri="{FF2B5EF4-FFF2-40B4-BE49-F238E27FC236}">
                      <a16:creationId xmlns:a16="http://schemas.microsoft.com/office/drawing/2014/main" id="{24EB541D-D096-033D-F6E7-932856C403D3}"/>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82" name="Google Shape;9467;p73">
                  <a:extLst>
                    <a:ext uri="{FF2B5EF4-FFF2-40B4-BE49-F238E27FC236}">
                      <a16:creationId xmlns:a16="http://schemas.microsoft.com/office/drawing/2014/main" id="{951E89EF-61BA-7D5A-1D68-DA7A8862C67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2" name="Google Shape;9468;p73">
                <a:extLst>
                  <a:ext uri="{FF2B5EF4-FFF2-40B4-BE49-F238E27FC236}">
                    <a16:creationId xmlns:a16="http://schemas.microsoft.com/office/drawing/2014/main" id="{A361238D-2D7D-7DD8-B169-B0EA9CE0807C}"/>
                  </a:ext>
                </a:extLst>
              </p:cNvPr>
              <p:cNvGrpSpPr/>
              <p:nvPr/>
            </p:nvGrpSpPr>
            <p:grpSpPr>
              <a:xfrm>
                <a:off x="8379176" y="4407885"/>
                <a:ext cx="500612" cy="440694"/>
                <a:chOff x="4991425" y="3617150"/>
                <a:chExt cx="296175" cy="260725"/>
              </a:xfrm>
              <a:grpFill/>
            </p:grpSpPr>
            <p:sp>
              <p:nvSpPr>
                <p:cNvPr id="170" name="Google Shape;9469;p73">
                  <a:extLst>
                    <a:ext uri="{FF2B5EF4-FFF2-40B4-BE49-F238E27FC236}">
                      <a16:creationId xmlns:a16="http://schemas.microsoft.com/office/drawing/2014/main" id="{B2E61905-C52B-6075-E173-E2728B30CE7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1" name="Google Shape;9470;p73">
                  <a:extLst>
                    <a:ext uri="{FF2B5EF4-FFF2-40B4-BE49-F238E27FC236}">
                      <a16:creationId xmlns:a16="http://schemas.microsoft.com/office/drawing/2014/main" id="{DF90D619-DE77-B833-2812-13AA2B344735}"/>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2" name="Google Shape;9471;p73">
                  <a:extLst>
                    <a:ext uri="{FF2B5EF4-FFF2-40B4-BE49-F238E27FC236}">
                      <a16:creationId xmlns:a16="http://schemas.microsoft.com/office/drawing/2014/main" id="{E1176973-8526-CD8C-1A1F-34EC85F1593C}"/>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3" name="Google Shape;9472;p73">
                  <a:extLst>
                    <a:ext uri="{FF2B5EF4-FFF2-40B4-BE49-F238E27FC236}">
                      <a16:creationId xmlns:a16="http://schemas.microsoft.com/office/drawing/2014/main" id="{FBEEF729-2D92-D243-F649-F8F4B481E111}"/>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4" name="Google Shape;9473;p73">
                  <a:extLst>
                    <a:ext uri="{FF2B5EF4-FFF2-40B4-BE49-F238E27FC236}">
                      <a16:creationId xmlns:a16="http://schemas.microsoft.com/office/drawing/2014/main" id="{0EA20417-D757-48F4-F56B-7E7C5397E129}"/>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5" name="Google Shape;9474;p73">
                  <a:extLst>
                    <a:ext uri="{FF2B5EF4-FFF2-40B4-BE49-F238E27FC236}">
                      <a16:creationId xmlns:a16="http://schemas.microsoft.com/office/drawing/2014/main" id="{4F4FB834-9C43-82F1-4673-62FF5370A7F6}"/>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76" name="Google Shape;9475;p73">
                  <a:extLst>
                    <a:ext uri="{FF2B5EF4-FFF2-40B4-BE49-F238E27FC236}">
                      <a16:creationId xmlns:a16="http://schemas.microsoft.com/office/drawing/2014/main" id="{FB8B69DE-1394-0816-7235-178ED3BAF4D2}"/>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3" name="Google Shape;9476;p73">
                <a:extLst>
                  <a:ext uri="{FF2B5EF4-FFF2-40B4-BE49-F238E27FC236}">
                    <a16:creationId xmlns:a16="http://schemas.microsoft.com/office/drawing/2014/main" id="{57F8FDAC-BC7C-25EB-A764-72F642B6836E}"/>
                  </a:ext>
                </a:extLst>
              </p:cNvPr>
              <p:cNvGrpSpPr/>
              <p:nvPr/>
            </p:nvGrpSpPr>
            <p:grpSpPr>
              <a:xfrm>
                <a:off x="8489677" y="4985299"/>
                <a:ext cx="279612" cy="499303"/>
                <a:chOff x="5056800" y="3962900"/>
                <a:chExt cx="165425" cy="295400"/>
              </a:xfrm>
              <a:grpFill/>
            </p:grpSpPr>
            <p:sp>
              <p:nvSpPr>
                <p:cNvPr id="167" name="Google Shape;9477;p73">
                  <a:extLst>
                    <a:ext uri="{FF2B5EF4-FFF2-40B4-BE49-F238E27FC236}">
                      <a16:creationId xmlns:a16="http://schemas.microsoft.com/office/drawing/2014/main" id="{BB256DB7-B676-55D4-6BFC-96A3B81AE07B}"/>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8" name="Google Shape;9478;p73">
                  <a:extLst>
                    <a:ext uri="{FF2B5EF4-FFF2-40B4-BE49-F238E27FC236}">
                      <a16:creationId xmlns:a16="http://schemas.microsoft.com/office/drawing/2014/main" id="{4D7A9CED-2764-F238-733A-432D126975B0}"/>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9" name="Google Shape;9479;p73">
                  <a:extLst>
                    <a:ext uri="{FF2B5EF4-FFF2-40B4-BE49-F238E27FC236}">
                      <a16:creationId xmlns:a16="http://schemas.microsoft.com/office/drawing/2014/main" id="{3A0105CC-A89D-6F45-2928-2823F12A548F}"/>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4" name="Google Shape;9480;p73">
                <a:extLst>
                  <a:ext uri="{FF2B5EF4-FFF2-40B4-BE49-F238E27FC236}">
                    <a16:creationId xmlns:a16="http://schemas.microsoft.com/office/drawing/2014/main" id="{CA3B5B38-5F58-3E03-4768-71027C8B2E80}"/>
                  </a:ext>
                </a:extLst>
              </p:cNvPr>
              <p:cNvGrpSpPr/>
              <p:nvPr/>
            </p:nvGrpSpPr>
            <p:grpSpPr>
              <a:xfrm>
                <a:off x="10279035" y="4985321"/>
                <a:ext cx="501923" cy="499261"/>
                <a:chOff x="6168925" y="3936925"/>
                <a:chExt cx="296950" cy="295375"/>
              </a:xfrm>
              <a:grpFill/>
            </p:grpSpPr>
            <p:sp>
              <p:nvSpPr>
                <p:cNvPr id="161" name="Google Shape;9481;p73">
                  <a:extLst>
                    <a:ext uri="{FF2B5EF4-FFF2-40B4-BE49-F238E27FC236}">
                      <a16:creationId xmlns:a16="http://schemas.microsoft.com/office/drawing/2014/main" id="{572AB9F1-8A29-A446-DBDE-DD4F9ADED796}"/>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2" name="Google Shape;9482;p73">
                  <a:extLst>
                    <a:ext uri="{FF2B5EF4-FFF2-40B4-BE49-F238E27FC236}">
                      <a16:creationId xmlns:a16="http://schemas.microsoft.com/office/drawing/2014/main" id="{3DB22E7D-4BE7-50E8-9B6D-5182B2034C7A}"/>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3" name="Google Shape;9483;p73">
                  <a:extLst>
                    <a:ext uri="{FF2B5EF4-FFF2-40B4-BE49-F238E27FC236}">
                      <a16:creationId xmlns:a16="http://schemas.microsoft.com/office/drawing/2014/main" id="{A47115F8-BD09-8977-A2ED-B29CAA552780}"/>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4" name="Google Shape;9484;p73">
                  <a:extLst>
                    <a:ext uri="{FF2B5EF4-FFF2-40B4-BE49-F238E27FC236}">
                      <a16:creationId xmlns:a16="http://schemas.microsoft.com/office/drawing/2014/main" id="{12E2172E-DD57-0595-18FC-1F726221D307}"/>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5" name="Google Shape;9485;p73">
                  <a:extLst>
                    <a:ext uri="{FF2B5EF4-FFF2-40B4-BE49-F238E27FC236}">
                      <a16:creationId xmlns:a16="http://schemas.microsoft.com/office/drawing/2014/main" id="{BB0CD99C-0650-8A08-EB69-894C9B30C13F}"/>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6" name="Google Shape;9486;p73">
                  <a:extLst>
                    <a:ext uri="{FF2B5EF4-FFF2-40B4-BE49-F238E27FC236}">
                      <a16:creationId xmlns:a16="http://schemas.microsoft.com/office/drawing/2014/main" id="{9FDA0B6F-CAB7-9016-4A74-ACB0A0793766}"/>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5" name="Google Shape;9487;p73">
                <a:extLst>
                  <a:ext uri="{FF2B5EF4-FFF2-40B4-BE49-F238E27FC236}">
                    <a16:creationId xmlns:a16="http://schemas.microsoft.com/office/drawing/2014/main" id="{5457973C-C37A-7D6E-4C2A-A4B692A78DAA}"/>
                  </a:ext>
                </a:extLst>
              </p:cNvPr>
              <p:cNvGrpSpPr/>
              <p:nvPr/>
            </p:nvGrpSpPr>
            <p:grpSpPr>
              <a:xfrm>
                <a:off x="2672075" y="3748558"/>
                <a:ext cx="497908" cy="499261"/>
                <a:chOff x="1674750" y="3254050"/>
                <a:chExt cx="294575" cy="295375"/>
              </a:xfrm>
              <a:grpFill/>
            </p:grpSpPr>
            <p:sp>
              <p:nvSpPr>
                <p:cNvPr id="158" name="Google Shape;9488;p73">
                  <a:extLst>
                    <a:ext uri="{FF2B5EF4-FFF2-40B4-BE49-F238E27FC236}">
                      <a16:creationId xmlns:a16="http://schemas.microsoft.com/office/drawing/2014/main" id="{1C87B404-D62C-5E12-32DD-AA7A06E199F9}"/>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9" name="Google Shape;9489;p73">
                  <a:extLst>
                    <a:ext uri="{FF2B5EF4-FFF2-40B4-BE49-F238E27FC236}">
                      <a16:creationId xmlns:a16="http://schemas.microsoft.com/office/drawing/2014/main" id="{1AC42640-E275-3157-98B8-179BED6BA0C7}"/>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0" name="Google Shape;9490;p73">
                  <a:extLst>
                    <a:ext uri="{FF2B5EF4-FFF2-40B4-BE49-F238E27FC236}">
                      <a16:creationId xmlns:a16="http://schemas.microsoft.com/office/drawing/2014/main" id="{12B0D3FB-999C-2E3C-D98D-560B864233B7}"/>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6" name="Google Shape;9491;p73">
                <a:extLst>
                  <a:ext uri="{FF2B5EF4-FFF2-40B4-BE49-F238E27FC236}">
                    <a16:creationId xmlns:a16="http://schemas.microsoft.com/office/drawing/2014/main" id="{2A3B5BC1-8BC3-B235-CE7B-FF8E411658C4}"/>
                  </a:ext>
                </a:extLst>
              </p:cNvPr>
              <p:cNvGrpSpPr/>
              <p:nvPr/>
            </p:nvGrpSpPr>
            <p:grpSpPr>
              <a:xfrm>
                <a:off x="2692697" y="4378602"/>
                <a:ext cx="456666" cy="499261"/>
                <a:chOff x="1687350" y="3618725"/>
                <a:chExt cx="270175" cy="295375"/>
              </a:xfrm>
              <a:grpFill/>
            </p:grpSpPr>
            <p:sp>
              <p:nvSpPr>
                <p:cNvPr id="155" name="Google Shape;9492;p73">
                  <a:extLst>
                    <a:ext uri="{FF2B5EF4-FFF2-40B4-BE49-F238E27FC236}">
                      <a16:creationId xmlns:a16="http://schemas.microsoft.com/office/drawing/2014/main" id="{5B65B690-7BB1-1AD9-4A85-F4AD17B28E54}"/>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6" name="Google Shape;9493;p73">
                  <a:extLst>
                    <a:ext uri="{FF2B5EF4-FFF2-40B4-BE49-F238E27FC236}">
                      <a16:creationId xmlns:a16="http://schemas.microsoft.com/office/drawing/2014/main" id="{985F2253-F432-DB1A-0B47-960F789D1C46}"/>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7" name="Google Shape;9494;p73">
                  <a:extLst>
                    <a:ext uri="{FF2B5EF4-FFF2-40B4-BE49-F238E27FC236}">
                      <a16:creationId xmlns:a16="http://schemas.microsoft.com/office/drawing/2014/main" id="{3BC59FB8-57F9-54DD-CB60-D5680F06D820}"/>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7" name="Google Shape;9495;p73">
                <a:extLst>
                  <a:ext uri="{FF2B5EF4-FFF2-40B4-BE49-F238E27FC236}">
                    <a16:creationId xmlns:a16="http://schemas.microsoft.com/office/drawing/2014/main" id="{626FC651-AFAB-C39B-7986-D751B568FE8F}"/>
                  </a:ext>
                </a:extLst>
              </p:cNvPr>
              <p:cNvGrpSpPr/>
              <p:nvPr/>
            </p:nvGrpSpPr>
            <p:grpSpPr>
              <a:xfrm>
                <a:off x="2669392" y="4985321"/>
                <a:ext cx="503276" cy="499261"/>
                <a:chOff x="1672375" y="3982600"/>
                <a:chExt cx="297750" cy="295375"/>
              </a:xfrm>
              <a:grpFill/>
            </p:grpSpPr>
            <p:sp>
              <p:nvSpPr>
                <p:cNvPr id="152" name="Google Shape;9496;p73">
                  <a:extLst>
                    <a:ext uri="{FF2B5EF4-FFF2-40B4-BE49-F238E27FC236}">
                      <a16:creationId xmlns:a16="http://schemas.microsoft.com/office/drawing/2014/main" id="{704B723A-4B6E-07C7-9EAF-FDEF6BAA6342}"/>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3" name="Google Shape;9497;p73">
                  <a:extLst>
                    <a:ext uri="{FF2B5EF4-FFF2-40B4-BE49-F238E27FC236}">
                      <a16:creationId xmlns:a16="http://schemas.microsoft.com/office/drawing/2014/main" id="{36E39768-25DB-2864-4A7C-412BC877CBC4}"/>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4" name="Google Shape;9498;p73">
                  <a:extLst>
                    <a:ext uri="{FF2B5EF4-FFF2-40B4-BE49-F238E27FC236}">
                      <a16:creationId xmlns:a16="http://schemas.microsoft.com/office/drawing/2014/main" id="{68BFCA1E-86A3-C583-02BE-8669516D0E09}"/>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8" name="Google Shape;9499;p73">
                <a:extLst>
                  <a:ext uri="{FF2B5EF4-FFF2-40B4-BE49-F238E27FC236}">
                    <a16:creationId xmlns:a16="http://schemas.microsoft.com/office/drawing/2014/main" id="{A891AC85-9CC9-B167-5FBC-EE59575528E8}"/>
                  </a:ext>
                </a:extLst>
              </p:cNvPr>
              <p:cNvGrpSpPr/>
              <p:nvPr/>
            </p:nvGrpSpPr>
            <p:grpSpPr>
              <a:xfrm>
                <a:off x="5851479" y="3747882"/>
                <a:ext cx="500612" cy="500612"/>
                <a:chOff x="3497300" y="3227275"/>
                <a:chExt cx="296175" cy="296175"/>
              </a:xfrm>
              <a:grpFill/>
            </p:grpSpPr>
            <p:sp>
              <p:nvSpPr>
                <p:cNvPr id="144" name="Google Shape;9500;p73">
                  <a:extLst>
                    <a:ext uri="{FF2B5EF4-FFF2-40B4-BE49-F238E27FC236}">
                      <a16:creationId xmlns:a16="http://schemas.microsoft.com/office/drawing/2014/main" id="{34BBB960-C66C-7746-F9A4-23DCE5892850}"/>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5" name="Google Shape;9501;p73">
                  <a:extLst>
                    <a:ext uri="{FF2B5EF4-FFF2-40B4-BE49-F238E27FC236}">
                      <a16:creationId xmlns:a16="http://schemas.microsoft.com/office/drawing/2014/main" id="{C7CCA59A-2901-28C2-5EB4-0A35D71E712A}"/>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6" name="Google Shape;9502;p73">
                  <a:extLst>
                    <a:ext uri="{FF2B5EF4-FFF2-40B4-BE49-F238E27FC236}">
                      <a16:creationId xmlns:a16="http://schemas.microsoft.com/office/drawing/2014/main" id="{7CE722F4-353A-A915-4AF2-186DDB4EB6D7}"/>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7" name="Google Shape;9503;p73">
                  <a:extLst>
                    <a:ext uri="{FF2B5EF4-FFF2-40B4-BE49-F238E27FC236}">
                      <a16:creationId xmlns:a16="http://schemas.microsoft.com/office/drawing/2014/main" id="{9A597B56-45B5-59E2-D194-03773F8A1024}"/>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8" name="Google Shape;9504;p73">
                  <a:extLst>
                    <a:ext uri="{FF2B5EF4-FFF2-40B4-BE49-F238E27FC236}">
                      <a16:creationId xmlns:a16="http://schemas.microsoft.com/office/drawing/2014/main" id="{3755164B-8A4E-C224-7F51-CDC04A329FC4}"/>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9" name="Google Shape;9505;p73">
                  <a:extLst>
                    <a:ext uri="{FF2B5EF4-FFF2-40B4-BE49-F238E27FC236}">
                      <a16:creationId xmlns:a16="http://schemas.microsoft.com/office/drawing/2014/main" id="{BF4ACB23-1AE3-48B8-C969-0622B3AAE5F2}"/>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0" name="Google Shape;9506;p73">
                  <a:extLst>
                    <a:ext uri="{FF2B5EF4-FFF2-40B4-BE49-F238E27FC236}">
                      <a16:creationId xmlns:a16="http://schemas.microsoft.com/office/drawing/2014/main" id="{FD095058-87E0-8D34-D936-9DD489FFDE5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51" name="Google Shape;9507;p73">
                  <a:extLst>
                    <a:ext uri="{FF2B5EF4-FFF2-40B4-BE49-F238E27FC236}">
                      <a16:creationId xmlns:a16="http://schemas.microsoft.com/office/drawing/2014/main" id="{02085BF5-77F9-2331-EDF6-202B0CDD88FA}"/>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39" name="Google Shape;9508;p73">
                <a:extLst>
                  <a:ext uri="{FF2B5EF4-FFF2-40B4-BE49-F238E27FC236}">
                    <a16:creationId xmlns:a16="http://schemas.microsoft.com/office/drawing/2014/main" id="{D37C5C0D-86FD-14E9-F781-AE18F0AB394F}"/>
                  </a:ext>
                </a:extLst>
              </p:cNvPr>
              <p:cNvGrpSpPr/>
              <p:nvPr/>
            </p:nvGrpSpPr>
            <p:grpSpPr>
              <a:xfrm>
                <a:off x="5852154" y="4379933"/>
                <a:ext cx="499261" cy="496599"/>
                <a:chOff x="3497300" y="3591950"/>
                <a:chExt cx="295375" cy="293800"/>
              </a:xfrm>
              <a:grpFill/>
            </p:grpSpPr>
            <p:sp>
              <p:nvSpPr>
                <p:cNvPr id="136" name="Google Shape;9509;p73">
                  <a:extLst>
                    <a:ext uri="{FF2B5EF4-FFF2-40B4-BE49-F238E27FC236}">
                      <a16:creationId xmlns:a16="http://schemas.microsoft.com/office/drawing/2014/main" id="{7633FEAC-6DD9-D39C-B47C-8C13FA8CB04F}"/>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7" name="Google Shape;9510;p73">
                  <a:extLst>
                    <a:ext uri="{FF2B5EF4-FFF2-40B4-BE49-F238E27FC236}">
                      <a16:creationId xmlns:a16="http://schemas.microsoft.com/office/drawing/2014/main" id="{E2ED1F8A-57C8-8DC9-7292-3A2E7C85A5FD}"/>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8" name="Google Shape;9511;p73">
                  <a:extLst>
                    <a:ext uri="{FF2B5EF4-FFF2-40B4-BE49-F238E27FC236}">
                      <a16:creationId xmlns:a16="http://schemas.microsoft.com/office/drawing/2014/main" id="{DEB2909C-50DD-0986-A701-DBEE70DB9873}"/>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9" name="Google Shape;9512;p73">
                  <a:extLst>
                    <a:ext uri="{FF2B5EF4-FFF2-40B4-BE49-F238E27FC236}">
                      <a16:creationId xmlns:a16="http://schemas.microsoft.com/office/drawing/2014/main" id="{FB85DCE2-7020-1FCD-E153-1D75880D3FA7}"/>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0" name="Google Shape;9513;p73">
                  <a:extLst>
                    <a:ext uri="{FF2B5EF4-FFF2-40B4-BE49-F238E27FC236}">
                      <a16:creationId xmlns:a16="http://schemas.microsoft.com/office/drawing/2014/main" id="{A7FA9B05-D287-E3A5-CF9D-0B6A8A20E8A2}"/>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1" name="Google Shape;9514;p73">
                  <a:extLst>
                    <a:ext uri="{FF2B5EF4-FFF2-40B4-BE49-F238E27FC236}">
                      <a16:creationId xmlns:a16="http://schemas.microsoft.com/office/drawing/2014/main" id="{A654B5DD-A7E6-ECE9-EB84-EDB1A07CEE4E}"/>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2" name="Google Shape;9515;p73">
                  <a:extLst>
                    <a:ext uri="{FF2B5EF4-FFF2-40B4-BE49-F238E27FC236}">
                      <a16:creationId xmlns:a16="http://schemas.microsoft.com/office/drawing/2014/main" id="{610E5C0A-A023-BA68-DA18-8311D93ACFFD}"/>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43" name="Google Shape;9516;p73">
                  <a:extLst>
                    <a:ext uri="{FF2B5EF4-FFF2-40B4-BE49-F238E27FC236}">
                      <a16:creationId xmlns:a16="http://schemas.microsoft.com/office/drawing/2014/main" id="{4EC6DC97-FF07-C724-A590-E716C1E24C8B}"/>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0" name="Google Shape;9517;p73">
                <a:extLst>
                  <a:ext uri="{FF2B5EF4-FFF2-40B4-BE49-F238E27FC236}">
                    <a16:creationId xmlns:a16="http://schemas.microsoft.com/office/drawing/2014/main" id="{99F9642F-0742-2630-95A7-EC34EA855CD8}"/>
                  </a:ext>
                </a:extLst>
              </p:cNvPr>
              <p:cNvGrpSpPr/>
              <p:nvPr/>
            </p:nvGrpSpPr>
            <p:grpSpPr>
              <a:xfrm>
                <a:off x="5852154" y="4985299"/>
                <a:ext cx="499261" cy="499303"/>
                <a:chOff x="3497300" y="3955025"/>
                <a:chExt cx="295375" cy="295400"/>
              </a:xfrm>
              <a:grpFill/>
            </p:grpSpPr>
            <p:sp>
              <p:nvSpPr>
                <p:cNvPr id="133" name="Google Shape;9518;p73">
                  <a:extLst>
                    <a:ext uri="{FF2B5EF4-FFF2-40B4-BE49-F238E27FC236}">
                      <a16:creationId xmlns:a16="http://schemas.microsoft.com/office/drawing/2014/main" id="{1E1FD045-2AED-6B63-1544-09C1459600E6}"/>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4" name="Google Shape;9519;p73">
                  <a:extLst>
                    <a:ext uri="{FF2B5EF4-FFF2-40B4-BE49-F238E27FC236}">
                      <a16:creationId xmlns:a16="http://schemas.microsoft.com/office/drawing/2014/main" id="{4D4ED2DE-6E00-0D00-FB3A-43A2419C4055}"/>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5" name="Google Shape;9520;p73">
                  <a:extLst>
                    <a:ext uri="{FF2B5EF4-FFF2-40B4-BE49-F238E27FC236}">
                      <a16:creationId xmlns:a16="http://schemas.microsoft.com/office/drawing/2014/main" id="{1D41D1C6-0D26-1251-FB9F-65EE658DA23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1" name="Google Shape;9521;p73">
                <a:extLst>
                  <a:ext uri="{FF2B5EF4-FFF2-40B4-BE49-F238E27FC236}">
                    <a16:creationId xmlns:a16="http://schemas.microsoft.com/office/drawing/2014/main" id="{3AAD9727-4A14-4199-277C-667944BD67CB}"/>
                  </a:ext>
                </a:extLst>
              </p:cNvPr>
              <p:cNvGrpSpPr/>
              <p:nvPr/>
            </p:nvGrpSpPr>
            <p:grpSpPr>
              <a:xfrm>
                <a:off x="9033293" y="3748917"/>
                <a:ext cx="468667" cy="498542"/>
                <a:chOff x="5364750" y="3235150"/>
                <a:chExt cx="277275" cy="294950"/>
              </a:xfrm>
              <a:grpFill/>
            </p:grpSpPr>
            <p:sp>
              <p:nvSpPr>
                <p:cNvPr id="125" name="Google Shape;9522;p73">
                  <a:extLst>
                    <a:ext uri="{FF2B5EF4-FFF2-40B4-BE49-F238E27FC236}">
                      <a16:creationId xmlns:a16="http://schemas.microsoft.com/office/drawing/2014/main" id="{C59ECA34-F2CF-3677-971C-85024071B06B}"/>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6" name="Google Shape;9523;p73">
                  <a:extLst>
                    <a:ext uri="{FF2B5EF4-FFF2-40B4-BE49-F238E27FC236}">
                      <a16:creationId xmlns:a16="http://schemas.microsoft.com/office/drawing/2014/main" id="{1E89C0A0-97FE-E15A-A73C-F3C57298390B}"/>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7" name="Google Shape;9524;p73">
                  <a:extLst>
                    <a:ext uri="{FF2B5EF4-FFF2-40B4-BE49-F238E27FC236}">
                      <a16:creationId xmlns:a16="http://schemas.microsoft.com/office/drawing/2014/main" id="{2441E3E8-C9DB-AB47-053C-553E1C7002CB}"/>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8" name="Google Shape;9525;p73">
                  <a:extLst>
                    <a:ext uri="{FF2B5EF4-FFF2-40B4-BE49-F238E27FC236}">
                      <a16:creationId xmlns:a16="http://schemas.microsoft.com/office/drawing/2014/main" id="{B2EF599A-68BD-8225-388C-0B63C2C28148}"/>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9" name="Google Shape;9526;p73">
                  <a:extLst>
                    <a:ext uri="{FF2B5EF4-FFF2-40B4-BE49-F238E27FC236}">
                      <a16:creationId xmlns:a16="http://schemas.microsoft.com/office/drawing/2014/main" id="{D2312BEF-D386-EE14-38FD-DDBE099F258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0" name="Google Shape;9527;p73">
                  <a:extLst>
                    <a:ext uri="{FF2B5EF4-FFF2-40B4-BE49-F238E27FC236}">
                      <a16:creationId xmlns:a16="http://schemas.microsoft.com/office/drawing/2014/main" id="{22A08A91-7665-3C1E-9737-656B5F806D3C}"/>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1" name="Google Shape;9528;p73">
                  <a:extLst>
                    <a:ext uri="{FF2B5EF4-FFF2-40B4-BE49-F238E27FC236}">
                      <a16:creationId xmlns:a16="http://schemas.microsoft.com/office/drawing/2014/main" id="{E31F8FDF-4286-8782-2C0F-ED97014B81B3}"/>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32" name="Google Shape;9529;p73">
                  <a:extLst>
                    <a:ext uri="{FF2B5EF4-FFF2-40B4-BE49-F238E27FC236}">
                      <a16:creationId xmlns:a16="http://schemas.microsoft.com/office/drawing/2014/main" id="{42B7C73B-A106-FF6A-3D18-EE7696C308A4}"/>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2" name="Google Shape;9530;p73">
                <a:extLst>
                  <a:ext uri="{FF2B5EF4-FFF2-40B4-BE49-F238E27FC236}">
                    <a16:creationId xmlns:a16="http://schemas.microsoft.com/office/drawing/2014/main" id="{3E147117-50B9-8F91-1545-BB7DE7AC7D41}"/>
                  </a:ext>
                </a:extLst>
              </p:cNvPr>
              <p:cNvGrpSpPr/>
              <p:nvPr/>
            </p:nvGrpSpPr>
            <p:grpSpPr>
              <a:xfrm>
                <a:off x="9016645" y="4376595"/>
                <a:ext cx="501965" cy="503276"/>
                <a:chOff x="5355300" y="3598250"/>
                <a:chExt cx="296975" cy="297750"/>
              </a:xfrm>
              <a:grpFill/>
            </p:grpSpPr>
            <p:sp>
              <p:nvSpPr>
                <p:cNvPr id="117" name="Google Shape;9531;p73">
                  <a:extLst>
                    <a:ext uri="{FF2B5EF4-FFF2-40B4-BE49-F238E27FC236}">
                      <a16:creationId xmlns:a16="http://schemas.microsoft.com/office/drawing/2014/main" id="{A6332D1B-A3B6-C805-15A1-D3794D2B4516}"/>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8" name="Google Shape;9532;p73">
                  <a:extLst>
                    <a:ext uri="{FF2B5EF4-FFF2-40B4-BE49-F238E27FC236}">
                      <a16:creationId xmlns:a16="http://schemas.microsoft.com/office/drawing/2014/main" id="{4CF39AF7-682F-3BFE-2A24-F02CE72B8633}"/>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9" name="Google Shape;9533;p73">
                  <a:extLst>
                    <a:ext uri="{FF2B5EF4-FFF2-40B4-BE49-F238E27FC236}">
                      <a16:creationId xmlns:a16="http://schemas.microsoft.com/office/drawing/2014/main" id="{B7E5DCF1-50D0-CB21-114D-56A70FF419FD}"/>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0" name="Google Shape;9534;p73">
                  <a:extLst>
                    <a:ext uri="{FF2B5EF4-FFF2-40B4-BE49-F238E27FC236}">
                      <a16:creationId xmlns:a16="http://schemas.microsoft.com/office/drawing/2014/main" id="{5FC9A114-75D1-7EE6-24F1-AEEA2F9752CB}"/>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1" name="Google Shape;9535;p73">
                  <a:extLst>
                    <a:ext uri="{FF2B5EF4-FFF2-40B4-BE49-F238E27FC236}">
                      <a16:creationId xmlns:a16="http://schemas.microsoft.com/office/drawing/2014/main" id="{37A5BAB7-B0B1-4159-2A48-A0D77F59D1DE}"/>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2" name="Google Shape;9536;p73">
                  <a:extLst>
                    <a:ext uri="{FF2B5EF4-FFF2-40B4-BE49-F238E27FC236}">
                      <a16:creationId xmlns:a16="http://schemas.microsoft.com/office/drawing/2014/main" id="{A51332CD-6A2B-4354-1EA6-8B2DC3CF94B1}"/>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3" name="Google Shape;9537;p73">
                  <a:extLst>
                    <a:ext uri="{FF2B5EF4-FFF2-40B4-BE49-F238E27FC236}">
                      <a16:creationId xmlns:a16="http://schemas.microsoft.com/office/drawing/2014/main" id="{59526DCD-CFB4-2D6A-358B-D84F84D8F6F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24" name="Google Shape;9538;p73">
                  <a:extLst>
                    <a:ext uri="{FF2B5EF4-FFF2-40B4-BE49-F238E27FC236}">
                      <a16:creationId xmlns:a16="http://schemas.microsoft.com/office/drawing/2014/main" id="{1FA79CCF-BE69-A694-05A4-DE903C34CBCD}"/>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3" name="Google Shape;9539;p73">
                <a:extLst>
                  <a:ext uri="{FF2B5EF4-FFF2-40B4-BE49-F238E27FC236}">
                    <a16:creationId xmlns:a16="http://schemas.microsoft.com/office/drawing/2014/main" id="{F58FDD61-DC1A-FEE7-7FC4-9C1A114592E5}"/>
                  </a:ext>
                </a:extLst>
              </p:cNvPr>
              <p:cNvGrpSpPr/>
              <p:nvPr/>
            </p:nvGrpSpPr>
            <p:grpSpPr>
              <a:xfrm>
                <a:off x="9022644" y="5073172"/>
                <a:ext cx="489964" cy="323559"/>
                <a:chOff x="5358450" y="4015675"/>
                <a:chExt cx="289875" cy="191425"/>
              </a:xfrm>
              <a:grpFill/>
            </p:grpSpPr>
            <p:sp>
              <p:nvSpPr>
                <p:cNvPr id="113" name="Google Shape;9540;p73">
                  <a:extLst>
                    <a:ext uri="{FF2B5EF4-FFF2-40B4-BE49-F238E27FC236}">
                      <a16:creationId xmlns:a16="http://schemas.microsoft.com/office/drawing/2014/main" id="{1989B7F9-514B-5318-B14A-7745F7A8FB1B}"/>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4" name="Google Shape;9541;p73">
                  <a:extLst>
                    <a:ext uri="{FF2B5EF4-FFF2-40B4-BE49-F238E27FC236}">
                      <a16:creationId xmlns:a16="http://schemas.microsoft.com/office/drawing/2014/main" id="{53CA4062-35DE-F380-69BB-6241C365D8D3}"/>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5" name="Google Shape;9542;p73">
                  <a:extLst>
                    <a:ext uri="{FF2B5EF4-FFF2-40B4-BE49-F238E27FC236}">
                      <a16:creationId xmlns:a16="http://schemas.microsoft.com/office/drawing/2014/main" id="{9F8A958F-9C71-DF3F-4B9B-A68E70B48136}"/>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6" name="Google Shape;9543;p73">
                  <a:extLst>
                    <a:ext uri="{FF2B5EF4-FFF2-40B4-BE49-F238E27FC236}">
                      <a16:creationId xmlns:a16="http://schemas.microsoft.com/office/drawing/2014/main" id="{3EF80DDD-6E39-C8CB-9EA0-2271F5D309B7}"/>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4" name="Google Shape;9544;p73">
                <a:extLst>
                  <a:ext uri="{FF2B5EF4-FFF2-40B4-BE49-F238E27FC236}">
                    <a16:creationId xmlns:a16="http://schemas.microsoft.com/office/drawing/2014/main" id="{3752E8A2-071F-583F-F8C5-252343BEFD71}"/>
                  </a:ext>
                </a:extLst>
              </p:cNvPr>
              <p:cNvGrpSpPr/>
              <p:nvPr/>
            </p:nvGrpSpPr>
            <p:grpSpPr>
              <a:xfrm>
                <a:off x="10925482" y="3765480"/>
                <a:ext cx="501965" cy="465413"/>
                <a:chOff x="6543825" y="3202075"/>
                <a:chExt cx="296975" cy="275350"/>
              </a:xfrm>
              <a:grpFill/>
            </p:grpSpPr>
            <p:sp>
              <p:nvSpPr>
                <p:cNvPr id="106" name="Google Shape;9545;p73">
                  <a:extLst>
                    <a:ext uri="{FF2B5EF4-FFF2-40B4-BE49-F238E27FC236}">
                      <a16:creationId xmlns:a16="http://schemas.microsoft.com/office/drawing/2014/main" id="{6267B65F-6E64-A233-6BD7-86BAB2FF74D7}"/>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7" name="Google Shape;9546;p73">
                  <a:extLst>
                    <a:ext uri="{FF2B5EF4-FFF2-40B4-BE49-F238E27FC236}">
                      <a16:creationId xmlns:a16="http://schemas.microsoft.com/office/drawing/2014/main" id="{8FCA1332-BEEC-B1A6-2BC8-C72D5F824A2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8" name="Google Shape;9547;p73">
                  <a:extLst>
                    <a:ext uri="{FF2B5EF4-FFF2-40B4-BE49-F238E27FC236}">
                      <a16:creationId xmlns:a16="http://schemas.microsoft.com/office/drawing/2014/main" id="{0C27A814-8FAD-50FD-E386-EAE08DBE19F6}"/>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9" name="Google Shape;9548;p73">
                  <a:extLst>
                    <a:ext uri="{FF2B5EF4-FFF2-40B4-BE49-F238E27FC236}">
                      <a16:creationId xmlns:a16="http://schemas.microsoft.com/office/drawing/2014/main" id="{D399ACD6-27D3-7AD1-0A9D-772E4BE0F2C5}"/>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0" name="Google Shape;9549;p73">
                  <a:extLst>
                    <a:ext uri="{FF2B5EF4-FFF2-40B4-BE49-F238E27FC236}">
                      <a16:creationId xmlns:a16="http://schemas.microsoft.com/office/drawing/2014/main" id="{6A208B5C-97CC-9C93-AF54-5DC98046AAE7}"/>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1" name="Google Shape;9550;p73">
                  <a:extLst>
                    <a:ext uri="{FF2B5EF4-FFF2-40B4-BE49-F238E27FC236}">
                      <a16:creationId xmlns:a16="http://schemas.microsoft.com/office/drawing/2014/main" id="{F779F022-09D2-9F93-52AD-7EBE77D6D00F}"/>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2" name="Google Shape;9551;p73">
                  <a:extLst>
                    <a:ext uri="{FF2B5EF4-FFF2-40B4-BE49-F238E27FC236}">
                      <a16:creationId xmlns:a16="http://schemas.microsoft.com/office/drawing/2014/main" id="{79852735-7B88-3502-0812-EB692CA41D89}"/>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5" name="Google Shape;9552;p73">
                <a:extLst>
                  <a:ext uri="{FF2B5EF4-FFF2-40B4-BE49-F238E27FC236}">
                    <a16:creationId xmlns:a16="http://schemas.microsoft.com/office/drawing/2014/main" id="{39138D8C-51C2-5684-C865-0C4FFFB7E206}"/>
                  </a:ext>
                </a:extLst>
              </p:cNvPr>
              <p:cNvGrpSpPr/>
              <p:nvPr/>
            </p:nvGrpSpPr>
            <p:grpSpPr>
              <a:xfrm>
                <a:off x="3302959" y="3747882"/>
                <a:ext cx="500612" cy="500612"/>
                <a:chOff x="2037825" y="3254050"/>
                <a:chExt cx="296175" cy="296175"/>
              </a:xfrm>
              <a:grpFill/>
            </p:grpSpPr>
            <p:sp>
              <p:nvSpPr>
                <p:cNvPr id="100" name="Google Shape;9553;p73">
                  <a:extLst>
                    <a:ext uri="{FF2B5EF4-FFF2-40B4-BE49-F238E27FC236}">
                      <a16:creationId xmlns:a16="http://schemas.microsoft.com/office/drawing/2014/main" id="{654CC8D5-0AEA-59C3-6B69-64DA8356D2A1}"/>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1" name="Google Shape;9554;p73">
                  <a:extLst>
                    <a:ext uri="{FF2B5EF4-FFF2-40B4-BE49-F238E27FC236}">
                      <a16:creationId xmlns:a16="http://schemas.microsoft.com/office/drawing/2014/main" id="{55317425-17A8-9939-89F7-4264EBAD7727}"/>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2" name="Google Shape;9555;p73">
                  <a:extLst>
                    <a:ext uri="{FF2B5EF4-FFF2-40B4-BE49-F238E27FC236}">
                      <a16:creationId xmlns:a16="http://schemas.microsoft.com/office/drawing/2014/main" id="{24F0B015-1D18-5959-E1AD-BE8137813C15}"/>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3" name="Google Shape;9556;p73">
                  <a:extLst>
                    <a:ext uri="{FF2B5EF4-FFF2-40B4-BE49-F238E27FC236}">
                      <a16:creationId xmlns:a16="http://schemas.microsoft.com/office/drawing/2014/main" id="{79672A88-D87E-AB7A-04DA-188A23186D69}"/>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4" name="Google Shape;9557;p73">
                  <a:extLst>
                    <a:ext uri="{FF2B5EF4-FFF2-40B4-BE49-F238E27FC236}">
                      <a16:creationId xmlns:a16="http://schemas.microsoft.com/office/drawing/2014/main" id="{BA059A50-8C9C-782C-91AF-391E4C40B8C5}"/>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05" name="Google Shape;9558;p73">
                  <a:extLst>
                    <a:ext uri="{FF2B5EF4-FFF2-40B4-BE49-F238E27FC236}">
                      <a16:creationId xmlns:a16="http://schemas.microsoft.com/office/drawing/2014/main" id="{AEC4B836-818F-9B05-F40E-98696F8397A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6" name="Google Shape;9559;p73">
                <a:extLst>
                  <a:ext uri="{FF2B5EF4-FFF2-40B4-BE49-F238E27FC236}">
                    <a16:creationId xmlns:a16="http://schemas.microsoft.com/office/drawing/2014/main" id="{CF5A0369-DA5A-6420-49A6-8AFF09D144A8}"/>
                  </a:ext>
                </a:extLst>
              </p:cNvPr>
              <p:cNvGrpSpPr/>
              <p:nvPr/>
            </p:nvGrpSpPr>
            <p:grpSpPr>
              <a:xfrm>
                <a:off x="3300297" y="4378750"/>
                <a:ext cx="505937" cy="498964"/>
                <a:chOff x="2034675" y="3617925"/>
                <a:chExt cx="299325" cy="295200"/>
              </a:xfrm>
              <a:grpFill/>
            </p:grpSpPr>
            <p:sp>
              <p:nvSpPr>
                <p:cNvPr id="95" name="Google Shape;9560;p73">
                  <a:extLst>
                    <a:ext uri="{FF2B5EF4-FFF2-40B4-BE49-F238E27FC236}">
                      <a16:creationId xmlns:a16="http://schemas.microsoft.com/office/drawing/2014/main" id="{220695D7-3A03-AFBB-91DD-1F95C87DC9B8}"/>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6" name="Google Shape;9561;p73">
                  <a:extLst>
                    <a:ext uri="{FF2B5EF4-FFF2-40B4-BE49-F238E27FC236}">
                      <a16:creationId xmlns:a16="http://schemas.microsoft.com/office/drawing/2014/main" id="{E4CD3BBE-9B69-F56D-61A9-4B37D3E08197}"/>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7" name="Google Shape;9562;p73">
                  <a:extLst>
                    <a:ext uri="{FF2B5EF4-FFF2-40B4-BE49-F238E27FC236}">
                      <a16:creationId xmlns:a16="http://schemas.microsoft.com/office/drawing/2014/main" id="{BC353499-D3A1-E448-9D76-522B41FEF611}"/>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8" name="Google Shape;9563;p73">
                  <a:extLst>
                    <a:ext uri="{FF2B5EF4-FFF2-40B4-BE49-F238E27FC236}">
                      <a16:creationId xmlns:a16="http://schemas.microsoft.com/office/drawing/2014/main" id="{C086C894-67E7-CD58-B34F-7B1B44885146}"/>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9" name="Google Shape;9564;p73">
                  <a:extLst>
                    <a:ext uri="{FF2B5EF4-FFF2-40B4-BE49-F238E27FC236}">
                      <a16:creationId xmlns:a16="http://schemas.microsoft.com/office/drawing/2014/main" id="{E7BAB87E-E0BF-2EBF-ED23-9240471FCAB1}"/>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7" name="Google Shape;9565;p73">
                <a:extLst>
                  <a:ext uri="{FF2B5EF4-FFF2-40B4-BE49-F238E27FC236}">
                    <a16:creationId xmlns:a16="http://schemas.microsoft.com/office/drawing/2014/main" id="{F023F8BF-CC0C-77A2-921C-7EB2A6BBC426}"/>
                  </a:ext>
                </a:extLst>
              </p:cNvPr>
              <p:cNvGrpSpPr/>
              <p:nvPr/>
            </p:nvGrpSpPr>
            <p:grpSpPr>
              <a:xfrm>
                <a:off x="3302959" y="4985321"/>
                <a:ext cx="500612" cy="499261"/>
                <a:chOff x="2037825" y="3981825"/>
                <a:chExt cx="296175" cy="295375"/>
              </a:xfrm>
              <a:grpFill/>
            </p:grpSpPr>
            <p:sp>
              <p:nvSpPr>
                <p:cNvPr id="92" name="Google Shape;9566;p73">
                  <a:extLst>
                    <a:ext uri="{FF2B5EF4-FFF2-40B4-BE49-F238E27FC236}">
                      <a16:creationId xmlns:a16="http://schemas.microsoft.com/office/drawing/2014/main" id="{5EE43BA8-E26F-6591-5E28-2F9905A60A45}"/>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3" name="Google Shape;9567;p73">
                  <a:extLst>
                    <a:ext uri="{FF2B5EF4-FFF2-40B4-BE49-F238E27FC236}">
                      <a16:creationId xmlns:a16="http://schemas.microsoft.com/office/drawing/2014/main" id="{68E16361-C575-A1D8-133F-1130ACF4688E}"/>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4" name="Google Shape;9568;p73">
                  <a:extLst>
                    <a:ext uri="{FF2B5EF4-FFF2-40B4-BE49-F238E27FC236}">
                      <a16:creationId xmlns:a16="http://schemas.microsoft.com/office/drawing/2014/main" id="{208FE299-86BD-CF4F-FEBC-F2A0C7C8E141}"/>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8" name="Google Shape;9569;p73">
                <a:extLst>
                  <a:ext uri="{FF2B5EF4-FFF2-40B4-BE49-F238E27FC236}">
                    <a16:creationId xmlns:a16="http://schemas.microsoft.com/office/drawing/2014/main" id="{D1763E65-BD7B-0C03-62A0-71736755A022}"/>
                  </a:ext>
                </a:extLst>
              </p:cNvPr>
              <p:cNvGrpSpPr/>
              <p:nvPr/>
            </p:nvGrpSpPr>
            <p:grpSpPr>
              <a:xfrm>
                <a:off x="6475073" y="3793814"/>
                <a:ext cx="500612" cy="408748"/>
                <a:chOff x="3860400" y="3254050"/>
                <a:chExt cx="296175" cy="241825"/>
              </a:xfrm>
              <a:grpFill/>
            </p:grpSpPr>
            <p:sp>
              <p:nvSpPr>
                <p:cNvPr id="85" name="Google Shape;9570;p73">
                  <a:extLst>
                    <a:ext uri="{FF2B5EF4-FFF2-40B4-BE49-F238E27FC236}">
                      <a16:creationId xmlns:a16="http://schemas.microsoft.com/office/drawing/2014/main" id="{4BAC34AE-75A3-F8BF-F676-FE391DF337F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6" name="Google Shape;9571;p73">
                  <a:extLst>
                    <a:ext uri="{FF2B5EF4-FFF2-40B4-BE49-F238E27FC236}">
                      <a16:creationId xmlns:a16="http://schemas.microsoft.com/office/drawing/2014/main" id="{D5B20BC7-C9FA-18D0-C078-C07259689157}"/>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7" name="Google Shape;9572;p73">
                  <a:extLst>
                    <a:ext uri="{FF2B5EF4-FFF2-40B4-BE49-F238E27FC236}">
                      <a16:creationId xmlns:a16="http://schemas.microsoft.com/office/drawing/2014/main" id="{4F7D2381-86FF-DE10-5A97-8F4652362964}"/>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8" name="Google Shape;9573;p73">
                  <a:extLst>
                    <a:ext uri="{FF2B5EF4-FFF2-40B4-BE49-F238E27FC236}">
                      <a16:creationId xmlns:a16="http://schemas.microsoft.com/office/drawing/2014/main" id="{082E30B5-986C-56E1-4731-87CA23EE2B3C}"/>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9" name="Google Shape;9574;p73">
                  <a:extLst>
                    <a:ext uri="{FF2B5EF4-FFF2-40B4-BE49-F238E27FC236}">
                      <a16:creationId xmlns:a16="http://schemas.microsoft.com/office/drawing/2014/main" id="{88BFD6E9-5899-A4EC-A262-7C75AB1C7154}"/>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0" name="Google Shape;9575;p73">
                  <a:extLst>
                    <a:ext uri="{FF2B5EF4-FFF2-40B4-BE49-F238E27FC236}">
                      <a16:creationId xmlns:a16="http://schemas.microsoft.com/office/drawing/2014/main" id="{1F175EE3-9621-B736-6334-CA8B9EAA953A}"/>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1" name="Google Shape;9576;p73">
                  <a:extLst>
                    <a:ext uri="{FF2B5EF4-FFF2-40B4-BE49-F238E27FC236}">
                      <a16:creationId xmlns:a16="http://schemas.microsoft.com/office/drawing/2014/main" id="{BCD0B229-DB13-550E-AD75-95D454453DD5}"/>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49" name="Google Shape;9577;p73">
                <a:extLst>
                  <a:ext uri="{FF2B5EF4-FFF2-40B4-BE49-F238E27FC236}">
                    <a16:creationId xmlns:a16="http://schemas.microsoft.com/office/drawing/2014/main" id="{0174A44C-ADBD-C567-A0B7-75BF1FF55023}"/>
                  </a:ext>
                </a:extLst>
              </p:cNvPr>
              <p:cNvGrpSpPr/>
              <p:nvPr/>
            </p:nvGrpSpPr>
            <p:grpSpPr>
              <a:xfrm>
                <a:off x="6474397" y="4377925"/>
                <a:ext cx="501965" cy="500612"/>
                <a:chOff x="3859600" y="3591950"/>
                <a:chExt cx="296975" cy="296175"/>
              </a:xfrm>
              <a:grpFill/>
            </p:grpSpPr>
            <p:sp>
              <p:nvSpPr>
                <p:cNvPr id="82" name="Google Shape;9578;p73">
                  <a:extLst>
                    <a:ext uri="{FF2B5EF4-FFF2-40B4-BE49-F238E27FC236}">
                      <a16:creationId xmlns:a16="http://schemas.microsoft.com/office/drawing/2014/main" id="{24FDA411-470D-608F-2A6C-35CD758E34B4}"/>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3" name="Google Shape;9579;p73">
                  <a:extLst>
                    <a:ext uri="{FF2B5EF4-FFF2-40B4-BE49-F238E27FC236}">
                      <a16:creationId xmlns:a16="http://schemas.microsoft.com/office/drawing/2014/main" id="{10812069-DF2F-5748-C6ED-B605A6C0A3AF}"/>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4" name="Google Shape;9580;p73">
                  <a:extLst>
                    <a:ext uri="{FF2B5EF4-FFF2-40B4-BE49-F238E27FC236}">
                      <a16:creationId xmlns:a16="http://schemas.microsoft.com/office/drawing/2014/main" id="{729CEB24-88CD-AB5F-0F07-22630E8621D3}"/>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0" name="Google Shape;9581;p73">
                <a:extLst>
                  <a:ext uri="{FF2B5EF4-FFF2-40B4-BE49-F238E27FC236}">
                    <a16:creationId xmlns:a16="http://schemas.microsoft.com/office/drawing/2014/main" id="{35594C08-E452-F3F0-B447-F48FD7CF6C8C}"/>
                  </a:ext>
                </a:extLst>
              </p:cNvPr>
              <p:cNvGrpSpPr/>
              <p:nvPr/>
            </p:nvGrpSpPr>
            <p:grpSpPr>
              <a:xfrm>
                <a:off x="6475073" y="4984646"/>
                <a:ext cx="500612" cy="500612"/>
                <a:chOff x="3860400" y="3955025"/>
                <a:chExt cx="296175" cy="296175"/>
              </a:xfrm>
              <a:grpFill/>
            </p:grpSpPr>
            <p:sp>
              <p:nvSpPr>
                <p:cNvPr id="77" name="Google Shape;9582;p73">
                  <a:extLst>
                    <a:ext uri="{FF2B5EF4-FFF2-40B4-BE49-F238E27FC236}">
                      <a16:creationId xmlns:a16="http://schemas.microsoft.com/office/drawing/2014/main" id="{540F7CBA-F728-6CC2-941E-9E87080889D2}"/>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8" name="Google Shape;9583;p73">
                  <a:extLst>
                    <a:ext uri="{FF2B5EF4-FFF2-40B4-BE49-F238E27FC236}">
                      <a16:creationId xmlns:a16="http://schemas.microsoft.com/office/drawing/2014/main" id="{F834203D-05A1-5FFA-DC33-0AFE6EF1C275}"/>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9" name="Google Shape;9584;p73">
                  <a:extLst>
                    <a:ext uri="{FF2B5EF4-FFF2-40B4-BE49-F238E27FC236}">
                      <a16:creationId xmlns:a16="http://schemas.microsoft.com/office/drawing/2014/main" id="{EF627D93-7D35-9E52-5B09-473E02A663C2}"/>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0" name="Google Shape;9585;p73">
                  <a:extLst>
                    <a:ext uri="{FF2B5EF4-FFF2-40B4-BE49-F238E27FC236}">
                      <a16:creationId xmlns:a16="http://schemas.microsoft.com/office/drawing/2014/main" id="{13A40248-C683-FC38-3EE6-9E0ED229792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81" name="Google Shape;9586;p73">
                  <a:extLst>
                    <a:ext uri="{FF2B5EF4-FFF2-40B4-BE49-F238E27FC236}">
                      <a16:creationId xmlns:a16="http://schemas.microsoft.com/office/drawing/2014/main" id="{3C28391A-46F4-87D2-531C-87812F3EAF0E}"/>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1" name="Google Shape;9587;p73">
                <a:extLst>
                  <a:ext uri="{FF2B5EF4-FFF2-40B4-BE49-F238E27FC236}">
                    <a16:creationId xmlns:a16="http://schemas.microsoft.com/office/drawing/2014/main" id="{EA92CC01-AA38-3320-3782-8C55F504AA40}"/>
                  </a:ext>
                </a:extLst>
              </p:cNvPr>
              <p:cNvGrpSpPr/>
              <p:nvPr/>
            </p:nvGrpSpPr>
            <p:grpSpPr>
              <a:xfrm>
                <a:off x="9642831" y="3748557"/>
                <a:ext cx="508599" cy="499261"/>
                <a:chOff x="5716825" y="3235950"/>
                <a:chExt cx="300900" cy="295375"/>
              </a:xfrm>
              <a:grpFill/>
            </p:grpSpPr>
            <p:sp>
              <p:nvSpPr>
                <p:cNvPr id="73" name="Google Shape;9588;p73">
                  <a:extLst>
                    <a:ext uri="{FF2B5EF4-FFF2-40B4-BE49-F238E27FC236}">
                      <a16:creationId xmlns:a16="http://schemas.microsoft.com/office/drawing/2014/main" id="{6E53C69A-0F5A-5C8E-3CC8-09C99E51076E}"/>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4" name="Google Shape;9589;p73">
                  <a:extLst>
                    <a:ext uri="{FF2B5EF4-FFF2-40B4-BE49-F238E27FC236}">
                      <a16:creationId xmlns:a16="http://schemas.microsoft.com/office/drawing/2014/main" id="{248D3EC2-0D44-B5C5-3E35-5D100B9D0F34}"/>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5" name="Google Shape;9590;p73">
                  <a:extLst>
                    <a:ext uri="{FF2B5EF4-FFF2-40B4-BE49-F238E27FC236}">
                      <a16:creationId xmlns:a16="http://schemas.microsoft.com/office/drawing/2014/main" id="{5BE06BA7-E6D1-C836-CCDF-CD16B30B4D09}"/>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6" name="Google Shape;9591;p73">
                  <a:extLst>
                    <a:ext uri="{FF2B5EF4-FFF2-40B4-BE49-F238E27FC236}">
                      <a16:creationId xmlns:a16="http://schemas.microsoft.com/office/drawing/2014/main" id="{0F6A8B76-9E75-99E7-31DD-A1CD46AD611D}"/>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2" name="Google Shape;9592;p73">
                <a:extLst>
                  <a:ext uri="{FF2B5EF4-FFF2-40B4-BE49-F238E27FC236}">
                    <a16:creationId xmlns:a16="http://schemas.microsoft.com/office/drawing/2014/main" id="{4EF5FA7A-62D2-F287-DF6A-50AD61BFDA65}"/>
                  </a:ext>
                </a:extLst>
              </p:cNvPr>
              <p:cNvGrpSpPr/>
              <p:nvPr/>
            </p:nvGrpSpPr>
            <p:grpSpPr>
              <a:xfrm>
                <a:off x="9661466" y="4393899"/>
                <a:ext cx="471329" cy="468667"/>
                <a:chOff x="5727850" y="3609275"/>
                <a:chExt cx="278850" cy="277275"/>
              </a:xfrm>
              <a:grpFill/>
            </p:grpSpPr>
            <p:sp>
              <p:nvSpPr>
                <p:cNvPr id="68" name="Google Shape;9593;p73">
                  <a:extLst>
                    <a:ext uri="{FF2B5EF4-FFF2-40B4-BE49-F238E27FC236}">
                      <a16:creationId xmlns:a16="http://schemas.microsoft.com/office/drawing/2014/main" id="{D2578F5B-51AE-35F7-E314-AA640E3CE9AB}"/>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9" name="Google Shape;9594;p73">
                  <a:extLst>
                    <a:ext uri="{FF2B5EF4-FFF2-40B4-BE49-F238E27FC236}">
                      <a16:creationId xmlns:a16="http://schemas.microsoft.com/office/drawing/2014/main" id="{20A795C5-775A-B5DA-3DE6-D374CB3B02E2}"/>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0" name="Google Shape;9595;p73">
                  <a:extLst>
                    <a:ext uri="{FF2B5EF4-FFF2-40B4-BE49-F238E27FC236}">
                      <a16:creationId xmlns:a16="http://schemas.microsoft.com/office/drawing/2014/main" id="{AB242366-78F4-634F-FBDE-0D0F421070AF}"/>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1" name="Google Shape;9596;p73">
                  <a:extLst>
                    <a:ext uri="{FF2B5EF4-FFF2-40B4-BE49-F238E27FC236}">
                      <a16:creationId xmlns:a16="http://schemas.microsoft.com/office/drawing/2014/main" id="{BD138454-430B-CE9F-0EFF-095F396C0D2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72" name="Google Shape;9597;p73">
                  <a:extLst>
                    <a:ext uri="{FF2B5EF4-FFF2-40B4-BE49-F238E27FC236}">
                      <a16:creationId xmlns:a16="http://schemas.microsoft.com/office/drawing/2014/main" id="{BFAB4C20-2871-E6CC-A1E1-F650054A6DFE}"/>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3" name="Google Shape;9598;p73">
                <a:extLst>
                  <a:ext uri="{FF2B5EF4-FFF2-40B4-BE49-F238E27FC236}">
                    <a16:creationId xmlns:a16="http://schemas.microsoft.com/office/drawing/2014/main" id="{BD43F289-F766-A29E-9FE9-44AEDC2CAC5D}"/>
                  </a:ext>
                </a:extLst>
              </p:cNvPr>
              <p:cNvGrpSpPr/>
              <p:nvPr/>
            </p:nvGrpSpPr>
            <p:grpSpPr>
              <a:xfrm>
                <a:off x="9677461" y="4985321"/>
                <a:ext cx="439341" cy="499261"/>
                <a:chOff x="5736525" y="3963700"/>
                <a:chExt cx="259925" cy="295375"/>
              </a:xfrm>
              <a:grpFill/>
            </p:grpSpPr>
            <p:sp>
              <p:nvSpPr>
                <p:cNvPr id="61" name="Google Shape;9599;p73">
                  <a:extLst>
                    <a:ext uri="{FF2B5EF4-FFF2-40B4-BE49-F238E27FC236}">
                      <a16:creationId xmlns:a16="http://schemas.microsoft.com/office/drawing/2014/main" id="{2F556C24-1310-1677-CDDF-FB52DCB3B105}"/>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2" name="Google Shape;9600;p73">
                  <a:extLst>
                    <a:ext uri="{FF2B5EF4-FFF2-40B4-BE49-F238E27FC236}">
                      <a16:creationId xmlns:a16="http://schemas.microsoft.com/office/drawing/2014/main" id="{665522D6-FF8A-B38E-7879-D0FC05F6D6B7}"/>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3" name="Google Shape;9601;p73">
                  <a:extLst>
                    <a:ext uri="{FF2B5EF4-FFF2-40B4-BE49-F238E27FC236}">
                      <a16:creationId xmlns:a16="http://schemas.microsoft.com/office/drawing/2014/main" id="{71290D64-BFA2-C455-F70F-388996950590}"/>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4" name="Google Shape;9602;p73">
                  <a:extLst>
                    <a:ext uri="{FF2B5EF4-FFF2-40B4-BE49-F238E27FC236}">
                      <a16:creationId xmlns:a16="http://schemas.microsoft.com/office/drawing/2014/main" id="{848A8CA3-2B5E-7311-9015-334E8C56AAB1}"/>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5" name="Google Shape;9603;p73">
                  <a:extLst>
                    <a:ext uri="{FF2B5EF4-FFF2-40B4-BE49-F238E27FC236}">
                      <a16:creationId xmlns:a16="http://schemas.microsoft.com/office/drawing/2014/main" id="{E449B737-2CBA-0EE1-BCD2-68A4CF1EBECC}"/>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6" name="Google Shape;9604;p73">
                  <a:extLst>
                    <a:ext uri="{FF2B5EF4-FFF2-40B4-BE49-F238E27FC236}">
                      <a16:creationId xmlns:a16="http://schemas.microsoft.com/office/drawing/2014/main" id="{47F5E1CD-9476-972B-E11E-DABAED7D158C}"/>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7" name="Google Shape;9605;p73">
                  <a:extLst>
                    <a:ext uri="{FF2B5EF4-FFF2-40B4-BE49-F238E27FC236}">
                      <a16:creationId xmlns:a16="http://schemas.microsoft.com/office/drawing/2014/main" id="{44A32415-8F13-EB0A-8366-C87BFEB1416B}"/>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nvGrpSpPr>
              <p:cNvPr id="54" name="Google Shape;9606;p73">
                <a:extLst>
                  <a:ext uri="{FF2B5EF4-FFF2-40B4-BE49-F238E27FC236}">
                    <a16:creationId xmlns:a16="http://schemas.microsoft.com/office/drawing/2014/main" id="{157F32DB-EFB6-443F-A766-A01D49EF90BB}"/>
                  </a:ext>
                </a:extLst>
              </p:cNvPr>
              <p:cNvGrpSpPr/>
              <p:nvPr/>
            </p:nvGrpSpPr>
            <p:grpSpPr>
              <a:xfrm>
                <a:off x="10925482" y="4377925"/>
                <a:ext cx="501965" cy="500612"/>
                <a:chOff x="6553275" y="3604550"/>
                <a:chExt cx="296975" cy="296175"/>
              </a:xfrm>
              <a:grpFill/>
            </p:grpSpPr>
            <p:sp>
              <p:nvSpPr>
                <p:cNvPr id="55" name="Google Shape;9607;p73">
                  <a:extLst>
                    <a:ext uri="{FF2B5EF4-FFF2-40B4-BE49-F238E27FC236}">
                      <a16:creationId xmlns:a16="http://schemas.microsoft.com/office/drawing/2014/main" id="{2A6E9D29-EFF1-2D4C-0710-62B58D487148}"/>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6" name="Google Shape;9608;p73">
                  <a:extLst>
                    <a:ext uri="{FF2B5EF4-FFF2-40B4-BE49-F238E27FC236}">
                      <a16:creationId xmlns:a16="http://schemas.microsoft.com/office/drawing/2014/main" id="{49625F2F-9D99-5197-79BA-3116078AB600}"/>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7" name="Google Shape;9609;p73">
                  <a:extLst>
                    <a:ext uri="{FF2B5EF4-FFF2-40B4-BE49-F238E27FC236}">
                      <a16:creationId xmlns:a16="http://schemas.microsoft.com/office/drawing/2014/main" id="{5789229C-9DAD-02A5-1A85-C00C9761D1AA}"/>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8" name="Google Shape;9610;p73">
                  <a:extLst>
                    <a:ext uri="{FF2B5EF4-FFF2-40B4-BE49-F238E27FC236}">
                      <a16:creationId xmlns:a16="http://schemas.microsoft.com/office/drawing/2014/main" id="{49758628-C9FB-7E71-736B-D5000E7FF985}"/>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9" name="Google Shape;9611;p73">
                  <a:extLst>
                    <a:ext uri="{FF2B5EF4-FFF2-40B4-BE49-F238E27FC236}">
                      <a16:creationId xmlns:a16="http://schemas.microsoft.com/office/drawing/2014/main" id="{50670340-CBD4-8AA1-0D09-1842371EBF54}"/>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0" name="Google Shape;9612;p73">
                  <a:extLst>
                    <a:ext uri="{FF2B5EF4-FFF2-40B4-BE49-F238E27FC236}">
                      <a16:creationId xmlns:a16="http://schemas.microsoft.com/office/drawing/2014/main" id="{29C93897-684A-DF64-33B9-74B781CCD71F}"/>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grpSp>
      </p:grpSp>
      <p:sp>
        <p:nvSpPr>
          <p:cNvPr id="471" name="TextBox 470">
            <a:extLst>
              <a:ext uri="{FF2B5EF4-FFF2-40B4-BE49-F238E27FC236}">
                <a16:creationId xmlns:a16="http://schemas.microsoft.com/office/drawing/2014/main" id="{3002D1E7-287A-17A2-9E8B-B4487ECC949F}"/>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Cambria" panose="02040503050406030204" pitchFamily="18" charset="0"/>
                <a:cs typeface="+mn-cs"/>
              </a:rPr>
              <a:t>Icons</a:t>
            </a:r>
          </a:p>
        </p:txBody>
      </p:sp>
    </p:spTree>
    <p:extLst>
      <p:ext uri="{BB962C8B-B14F-4D97-AF65-F5344CB8AC3E}">
        <p14:creationId xmlns:p14="http://schemas.microsoft.com/office/powerpoint/2010/main" val="3236914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3C5951-730E-36F3-0C90-67507E5EBA1E}"/>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Cambria" panose="02040503050406030204" pitchFamily="18" charset="0"/>
                <a:cs typeface="+mn-cs"/>
              </a:rPr>
              <a:t>Icons</a:t>
            </a:r>
          </a:p>
        </p:txBody>
      </p:sp>
      <p:grpSp>
        <p:nvGrpSpPr>
          <p:cNvPr id="3" name="Group 2">
            <a:extLst>
              <a:ext uri="{FF2B5EF4-FFF2-40B4-BE49-F238E27FC236}">
                <a16:creationId xmlns:a16="http://schemas.microsoft.com/office/drawing/2014/main" id="{7F594FC4-35BD-268A-201B-585E5C97C3F0}"/>
              </a:ext>
            </a:extLst>
          </p:cNvPr>
          <p:cNvGrpSpPr/>
          <p:nvPr/>
        </p:nvGrpSpPr>
        <p:grpSpPr>
          <a:xfrm>
            <a:off x="397192" y="1476392"/>
            <a:ext cx="11397616" cy="4614289"/>
            <a:chOff x="397192" y="1548962"/>
            <a:chExt cx="11397616" cy="4614289"/>
          </a:xfrm>
          <a:solidFill>
            <a:schemeClr val="tx1">
              <a:lumMod val="85000"/>
              <a:lumOff val="15000"/>
            </a:schemeClr>
          </a:solidFill>
        </p:grpSpPr>
        <p:grpSp>
          <p:nvGrpSpPr>
            <p:cNvPr id="4" name="Group 3">
              <a:extLst>
                <a:ext uri="{FF2B5EF4-FFF2-40B4-BE49-F238E27FC236}">
                  <a16:creationId xmlns:a16="http://schemas.microsoft.com/office/drawing/2014/main" id="{2AC8781C-1B69-C9CE-BF9F-8872972575CA}"/>
                </a:ext>
              </a:extLst>
            </p:cNvPr>
            <p:cNvGrpSpPr/>
            <p:nvPr/>
          </p:nvGrpSpPr>
          <p:grpSpPr>
            <a:xfrm>
              <a:off x="420547" y="3548838"/>
              <a:ext cx="11373408" cy="644982"/>
              <a:chOff x="420547" y="3453239"/>
              <a:chExt cx="11373408" cy="644982"/>
            </a:xfrm>
            <a:grpFill/>
          </p:grpSpPr>
          <p:sp>
            <p:nvSpPr>
              <p:cNvPr id="189" name="Google Shape;12426;p89">
                <a:extLst>
                  <a:ext uri="{FF2B5EF4-FFF2-40B4-BE49-F238E27FC236}">
                    <a16:creationId xmlns:a16="http://schemas.microsoft.com/office/drawing/2014/main" id="{5597878A-86B9-3434-7987-8EBEF8650AD3}"/>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90" name="Google Shape;12431;p89">
                <a:extLst>
                  <a:ext uri="{FF2B5EF4-FFF2-40B4-BE49-F238E27FC236}">
                    <a16:creationId xmlns:a16="http://schemas.microsoft.com/office/drawing/2014/main" id="{FD2A9F21-5A5D-85E0-ECDD-7B727C736999}"/>
                  </a:ext>
                </a:extLst>
              </p:cNvPr>
              <p:cNvGrpSpPr/>
              <p:nvPr/>
            </p:nvGrpSpPr>
            <p:grpSpPr>
              <a:xfrm>
                <a:off x="4541947" y="3455229"/>
                <a:ext cx="644752" cy="641288"/>
                <a:chOff x="-4931075" y="2765725"/>
                <a:chExt cx="293025" cy="291450"/>
              </a:xfrm>
              <a:grpFill/>
            </p:grpSpPr>
            <p:sp>
              <p:nvSpPr>
                <p:cNvPr id="245" name="Google Shape;12432;p89">
                  <a:extLst>
                    <a:ext uri="{FF2B5EF4-FFF2-40B4-BE49-F238E27FC236}">
                      <a16:creationId xmlns:a16="http://schemas.microsoft.com/office/drawing/2014/main" id="{C7320805-BDC3-DF25-9971-83DD196FAD94}"/>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6" name="Google Shape;12433;p89">
                  <a:extLst>
                    <a:ext uri="{FF2B5EF4-FFF2-40B4-BE49-F238E27FC236}">
                      <a16:creationId xmlns:a16="http://schemas.microsoft.com/office/drawing/2014/main" id="{B254F485-A66B-5B7D-2B9C-767C53D1D61F}"/>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1" name="Google Shape;12444;p89">
                <a:extLst>
                  <a:ext uri="{FF2B5EF4-FFF2-40B4-BE49-F238E27FC236}">
                    <a16:creationId xmlns:a16="http://schemas.microsoft.com/office/drawing/2014/main" id="{BBCD82CC-5E1A-F8CC-DAF0-035D44A961C2}"/>
                  </a:ext>
                </a:extLst>
              </p:cNvPr>
              <p:cNvGrpSpPr/>
              <p:nvPr/>
            </p:nvGrpSpPr>
            <p:grpSpPr>
              <a:xfrm>
                <a:off x="8683385" y="3492498"/>
                <a:ext cx="641288" cy="566751"/>
                <a:chOff x="-3137650" y="2787000"/>
                <a:chExt cx="291450" cy="257575"/>
              </a:xfrm>
              <a:grpFill/>
            </p:grpSpPr>
            <p:sp>
              <p:nvSpPr>
                <p:cNvPr id="237" name="Google Shape;12445;p89">
                  <a:extLst>
                    <a:ext uri="{FF2B5EF4-FFF2-40B4-BE49-F238E27FC236}">
                      <a16:creationId xmlns:a16="http://schemas.microsoft.com/office/drawing/2014/main" id="{12EC18D8-AF16-5FDA-F4AD-EBDB57B5451C}"/>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8" name="Google Shape;12446;p89">
                  <a:extLst>
                    <a:ext uri="{FF2B5EF4-FFF2-40B4-BE49-F238E27FC236}">
                      <a16:creationId xmlns:a16="http://schemas.microsoft.com/office/drawing/2014/main" id="{69E99E29-5BF8-9BE9-E2BC-293D602D885A}"/>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9" name="Google Shape;12447;p89">
                  <a:extLst>
                    <a:ext uri="{FF2B5EF4-FFF2-40B4-BE49-F238E27FC236}">
                      <a16:creationId xmlns:a16="http://schemas.microsoft.com/office/drawing/2014/main" id="{74E90858-6299-2B0B-21B4-B5F1C315F68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0" name="Google Shape;12448;p89">
                  <a:extLst>
                    <a:ext uri="{FF2B5EF4-FFF2-40B4-BE49-F238E27FC236}">
                      <a16:creationId xmlns:a16="http://schemas.microsoft.com/office/drawing/2014/main" id="{FCF6C2C6-190D-6E56-76A7-EEB72CAF9B5A}"/>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1" name="Google Shape;12449;p89">
                  <a:extLst>
                    <a:ext uri="{FF2B5EF4-FFF2-40B4-BE49-F238E27FC236}">
                      <a16:creationId xmlns:a16="http://schemas.microsoft.com/office/drawing/2014/main" id="{6CB84278-D180-C076-4414-BBD0C7114E14}"/>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2" name="Google Shape;12450;p89">
                  <a:extLst>
                    <a:ext uri="{FF2B5EF4-FFF2-40B4-BE49-F238E27FC236}">
                      <a16:creationId xmlns:a16="http://schemas.microsoft.com/office/drawing/2014/main" id="{DB51FC3B-23F4-715E-AB7B-14826D948185}"/>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3" name="Google Shape;12451;p89">
                  <a:extLst>
                    <a:ext uri="{FF2B5EF4-FFF2-40B4-BE49-F238E27FC236}">
                      <a16:creationId xmlns:a16="http://schemas.microsoft.com/office/drawing/2014/main" id="{2B25ED6C-35A7-F223-DDE3-E99A0BE302E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44" name="Google Shape;12452;p89">
                  <a:extLst>
                    <a:ext uri="{FF2B5EF4-FFF2-40B4-BE49-F238E27FC236}">
                      <a16:creationId xmlns:a16="http://schemas.microsoft.com/office/drawing/2014/main" id="{8C9A40CA-1926-54EC-8186-9A1164FD2200}"/>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2" name="Google Shape;12456;p89">
                <a:extLst>
                  <a:ext uri="{FF2B5EF4-FFF2-40B4-BE49-F238E27FC236}">
                    <a16:creationId xmlns:a16="http://schemas.microsoft.com/office/drawing/2014/main" id="{0073DC92-C100-B82C-A13B-E59293D9DC0F}"/>
                  </a:ext>
                </a:extLst>
              </p:cNvPr>
              <p:cNvGrpSpPr/>
              <p:nvPr/>
            </p:nvGrpSpPr>
            <p:grpSpPr>
              <a:xfrm>
                <a:off x="1243541" y="3454375"/>
                <a:ext cx="642992" cy="642992"/>
                <a:chOff x="-6354300" y="2757075"/>
                <a:chExt cx="292225" cy="292225"/>
              </a:xfrm>
              <a:grpFill/>
            </p:grpSpPr>
            <p:sp>
              <p:nvSpPr>
                <p:cNvPr id="233" name="Google Shape;12457;p89">
                  <a:extLst>
                    <a:ext uri="{FF2B5EF4-FFF2-40B4-BE49-F238E27FC236}">
                      <a16:creationId xmlns:a16="http://schemas.microsoft.com/office/drawing/2014/main" id="{72BC43DA-2F7D-8710-C997-0085925F67F9}"/>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4" name="Google Shape;12458;p89">
                  <a:extLst>
                    <a:ext uri="{FF2B5EF4-FFF2-40B4-BE49-F238E27FC236}">
                      <a16:creationId xmlns:a16="http://schemas.microsoft.com/office/drawing/2014/main" id="{C32AAED6-154F-6BD7-F243-82A2184DCB63}"/>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5" name="Google Shape;12459;p89">
                  <a:extLst>
                    <a:ext uri="{FF2B5EF4-FFF2-40B4-BE49-F238E27FC236}">
                      <a16:creationId xmlns:a16="http://schemas.microsoft.com/office/drawing/2014/main" id="{EB75134B-5E9C-5240-DF51-944C7A988005}"/>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6" name="Google Shape;12460;p89">
                  <a:extLst>
                    <a:ext uri="{FF2B5EF4-FFF2-40B4-BE49-F238E27FC236}">
                      <a16:creationId xmlns:a16="http://schemas.microsoft.com/office/drawing/2014/main" id="{59AB76C6-6830-D21E-C8F6-0B55DAFCE878}"/>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3" name="Google Shape;12467;p89">
                <a:extLst>
                  <a:ext uri="{FF2B5EF4-FFF2-40B4-BE49-F238E27FC236}">
                    <a16:creationId xmlns:a16="http://schemas.microsoft.com/office/drawing/2014/main" id="{EB2A05D2-8D0B-84CB-467A-23E1D13D2C10}"/>
                  </a:ext>
                </a:extLst>
              </p:cNvPr>
              <p:cNvGrpSpPr/>
              <p:nvPr/>
            </p:nvGrpSpPr>
            <p:grpSpPr>
              <a:xfrm>
                <a:off x="5368208" y="3453523"/>
                <a:ext cx="644752" cy="644698"/>
                <a:chOff x="-4572700" y="2764950"/>
                <a:chExt cx="293025" cy="293000"/>
              </a:xfrm>
              <a:grpFill/>
            </p:grpSpPr>
            <p:sp>
              <p:nvSpPr>
                <p:cNvPr id="228" name="Google Shape;12468;p89">
                  <a:extLst>
                    <a:ext uri="{FF2B5EF4-FFF2-40B4-BE49-F238E27FC236}">
                      <a16:creationId xmlns:a16="http://schemas.microsoft.com/office/drawing/2014/main" id="{65BC0812-9192-D41D-62AA-032FE9EEB855}"/>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9" name="Google Shape;12469;p89">
                  <a:extLst>
                    <a:ext uri="{FF2B5EF4-FFF2-40B4-BE49-F238E27FC236}">
                      <a16:creationId xmlns:a16="http://schemas.microsoft.com/office/drawing/2014/main" id="{49599269-0D5B-EEFD-7D99-F30C0FFF95D4}"/>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0" name="Google Shape;12470;p89">
                  <a:extLst>
                    <a:ext uri="{FF2B5EF4-FFF2-40B4-BE49-F238E27FC236}">
                      <a16:creationId xmlns:a16="http://schemas.microsoft.com/office/drawing/2014/main" id="{418F140E-212B-F7A8-D9C4-AD3B83A59085}"/>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1" name="Google Shape;12471;p89">
                  <a:extLst>
                    <a:ext uri="{FF2B5EF4-FFF2-40B4-BE49-F238E27FC236}">
                      <a16:creationId xmlns:a16="http://schemas.microsoft.com/office/drawing/2014/main" id="{31909F8D-12EC-ED44-8F84-C140B7B351E3}"/>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32" name="Google Shape;12472;p89">
                  <a:extLst>
                    <a:ext uri="{FF2B5EF4-FFF2-40B4-BE49-F238E27FC236}">
                      <a16:creationId xmlns:a16="http://schemas.microsoft.com/office/drawing/2014/main" id="{D4F5DA9B-899A-7940-ACC3-A7D4B37C18B4}"/>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4" name="Google Shape;12485;p89">
                <a:extLst>
                  <a:ext uri="{FF2B5EF4-FFF2-40B4-BE49-F238E27FC236}">
                    <a16:creationId xmlns:a16="http://schemas.microsoft.com/office/drawing/2014/main" id="{90B0C521-D5C8-0CF3-7B26-5E323046CCCC}"/>
                  </a:ext>
                </a:extLst>
              </p:cNvPr>
              <p:cNvGrpSpPr/>
              <p:nvPr/>
            </p:nvGrpSpPr>
            <p:grpSpPr>
              <a:xfrm>
                <a:off x="9506180" y="3456108"/>
                <a:ext cx="642992" cy="639527"/>
                <a:chOff x="-2571737" y="2764550"/>
                <a:chExt cx="292225" cy="290650"/>
              </a:xfrm>
              <a:grpFill/>
            </p:grpSpPr>
            <p:sp>
              <p:nvSpPr>
                <p:cNvPr id="225" name="Google Shape;12486;p89">
                  <a:extLst>
                    <a:ext uri="{FF2B5EF4-FFF2-40B4-BE49-F238E27FC236}">
                      <a16:creationId xmlns:a16="http://schemas.microsoft.com/office/drawing/2014/main" id="{A99783CD-C153-1BDE-E629-4B349F89D905}"/>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6" name="Google Shape;12487;p89">
                  <a:extLst>
                    <a:ext uri="{FF2B5EF4-FFF2-40B4-BE49-F238E27FC236}">
                      <a16:creationId xmlns:a16="http://schemas.microsoft.com/office/drawing/2014/main" id="{11139563-CA38-19ED-C59C-32745F1ED2F1}"/>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7" name="Google Shape;12488;p89">
                  <a:extLst>
                    <a:ext uri="{FF2B5EF4-FFF2-40B4-BE49-F238E27FC236}">
                      <a16:creationId xmlns:a16="http://schemas.microsoft.com/office/drawing/2014/main" id="{40715177-BD19-F71A-E3A0-3A86FAF5087E}"/>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5" name="Google Shape;12498;p89">
                <a:extLst>
                  <a:ext uri="{FF2B5EF4-FFF2-40B4-BE49-F238E27FC236}">
                    <a16:creationId xmlns:a16="http://schemas.microsoft.com/office/drawing/2014/main" id="{47DCA8B2-3C6C-830A-E0E4-09C7D0FBAEC0}"/>
                  </a:ext>
                </a:extLst>
              </p:cNvPr>
              <p:cNvGrpSpPr/>
              <p:nvPr/>
            </p:nvGrpSpPr>
            <p:grpSpPr>
              <a:xfrm>
                <a:off x="2088889" y="3454375"/>
                <a:ext cx="606578" cy="642992"/>
                <a:chOff x="-5995925" y="2757850"/>
                <a:chExt cx="275675" cy="292225"/>
              </a:xfrm>
              <a:grpFill/>
            </p:grpSpPr>
            <p:sp>
              <p:nvSpPr>
                <p:cNvPr id="216" name="Google Shape;12499;p89">
                  <a:extLst>
                    <a:ext uri="{FF2B5EF4-FFF2-40B4-BE49-F238E27FC236}">
                      <a16:creationId xmlns:a16="http://schemas.microsoft.com/office/drawing/2014/main" id="{DF020452-CBB7-757D-BC12-9B7F9F8C32C2}"/>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7" name="Google Shape;12500;p89">
                  <a:extLst>
                    <a:ext uri="{FF2B5EF4-FFF2-40B4-BE49-F238E27FC236}">
                      <a16:creationId xmlns:a16="http://schemas.microsoft.com/office/drawing/2014/main" id="{B7E75189-0B4D-2425-661E-BE3E906D89C6}"/>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8" name="Google Shape;12501;p89">
                  <a:extLst>
                    <a:ext uri="{FF2B5EF4-FFF2-40B4-BE49-F238E27FC236}">
                      <a16:creationId xmlns:a16="http://schemas.microsoft.com/office/drawing/2014/main" id="{D0DEAE0B-36BD-92A2-9477-02A15493052F}"/>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9" name="Google Shape;12502;p89">
                  <a:extLst>
                    <a:ext uri="{FF2B5EF4-FFF2-40B4-BE49-F238E27FC236}">
                      <a16:creationId xmlns:a16="http://schemas.microsoft.com/office/drawing/2014/main" id="{6D98944A-F0CA-5B5E-E0EF-18E009395B7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0" name="Google Shape;12503;p89">
                  <a:extLst>
                    <a:ext uri="{FF2B5EF4-FFF2-40B4-BE49-F238E27FC236}">
                      <a16:creationId xmlns:a16="http://schemas.microsoft.com/office/drawing/2014/main" id="{FA9E3277-2A32-2656-55DD-DF9DED564F82}"/>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1" name="Google Shape;12504;p89">
                  <a:extLst>
                    <a:ext uri="{FF2B5EF4-FFF2-40B4-BE49-F238E27FC236}">
                      <a16:creationId xmlns:a16="http://schemas.microsoft.com/office/drawing/2014/main" id="{4CEF3134-E68A-8400-C514-55A88E7DB1D9}"/>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2" name="Google Shape;12505;p89">
                  <a:extLst>
                    <a:ext uri="{FF2B5EF4-FFF2-40B4-BE49-F238E27FC236}">
                      <a16:creationId xmlns:a16="http://schemas.microsoft.com/office/drawing/2014/main" id="{600F926F-03C6-D46A-3BB9-0D5DE359A123}"/>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3" name="Google Shape;12506;p89">
                  <a:extLst>
                    <a:ext uri="{FF2B5EF4-FFF2-40B4-BE49-F238E27FC236}">
                      <a16:creationId xmlns:a16="http://schemas.microsoft.com/office/drawing/2014/main" id="{09F8B930-9B6C-DA2C-AF6F-6A054128CC60}"/>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24" name="Google Shape;12507;p89">
                  <a:extLst>
                    <a:ext uri="{FF2B5EF4-FFF2-40B4-BE49-F238E27FC236}">
                      <a16:creationId xmlns:a16="http://schemas.microsoft.com/office/drawing/2014/main" id="{E873593E-F353-D4C6-7269-8327CE569744}"/>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6" name="Google Shape;12515;p89">
                <a:extLst>
                  <a:ext uri="{FF2B5EF4-FFF2-40B4-BE49-F238E27FC236}">
                    <a16:creationId xmlns:a16="http://schemas.microsoft.com/office/drawing/2014/main" id="{FD2ABF15-6CC0-48F7-9F7B-14901A72018B}"/>
                  </a:ext>
                </a:extLst>
              </p:cNvPr>
              <p:cNvGrpSpPr/>
              <p:nvPr/>
            </p:nvGrpSpPr>
            <p:grpSpPr>
              <a:xfrm>
                <a:off x="6192681" y="3474318"/>
                <a:ext cx="641288" cy="603112"/>
                <a:chOff x="-4211975" y="2783850"/>
                <a:chExt cx="291450" cy="274100"/>
              </a:xfrm>
              <a:grpFill/>
            </p:grpSpPr>
            <p:sp>
              <p:nvSpPr>
                <p:cNvPr id="213" name="Google Shape;12516;p89">
                  <a:extLst>
                    <a:ext uri="{FF2B5EF4-FFF2-40B4-BE49-F238E27FC236}">
                      <a16:creationId xmlns:a16="http://schemas.microsoft.com/office/drawing/2014/main" id="{E173B736-F777-4AD9-1542-AC5535F69D3A}"/>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4" name="Google Shape;12517;p89">
                  <a:extLst>
                    <a:ext uri="{FF2B5EF4-FFF2-40B4-BE49-F238E27FC236}">
                      <a16:creationId xmlns:a16="http://schemas.microsoft.com/office/drawing/2014/main" id="{70E1A7C9-3026-511B-2EBF-E54108A553C9}"/>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5" name="Google Shape;12518;p89">
                  <a:extLst>
                    <a:ext uri="{FF2B5EF4-FFF2-40B4-BE49-F238E27FC236}">
                      <a16:creationId xmlns:a16="http://schemas.microsoft.com/office/drawing/2014/main" id="{CDCFE96D-68E8-4461-4C92-4EC1235210CC}"/>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97" name="Google Shape;12528;p89">
                <a:extLst>
                  <a:ext uri="{FF2B5EF4-FFF2-40B4-BE49-F238E27FC236}">
                    <a16:creationId xmlns:a16="http://schemas.microsoft.com/office/drawing/2014/main" id="{3937EF69-BDA4-40A6-E671-96B8483600AA}"/>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98" name="Google Shape;12540;p89">
                <a:extLst>
                  <a:ext uri="{FF2B5EF4-FFF2-40B4-BE49-F238E27FC236}">
                    <a16:creationId xmlns:a16="http://schemas.microsoft.com/office/drawing/2014/main" id="{98FBCADA-0F18-8E1D-C3C5-7671913C21A1}"/>
                  </a:ext>
                </a:extLst>
              </p:cNvPr>
              <p:cNvGrpSpPr/>
              <p:nvPr/>
            </p:nvGrpSpPr>
            <p:grpSpPr>
              <a:xfrm>
                <a:off x="2893270" y="3454375"/>
                <a:ext cx="644698" cy="642992"/>
                <a:chOff x="-5635975" y="2757075"/>
                <a:chExt cx="293000" cy="292225"/>
              </a:xfrm>
              <a:grpFill/>
            </p:grpSpPr>
            <p:sp>
              <p:nvSpPr>
                <p:cNvPr id="211" name="Google Shape;12541;p89">
                  <a:extLst>
                    <a:ext uri="{FF2B5EF4-FFF2-40B4-BE49-F238E27FC236}">
                      <a16:creationId xmlns:a16="http://schemas.microsoft.com/office/drawing/2014/main" id="{05B1D56E-8737-54CE-AB9B-7102D29A0B09}"/>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2" name="Google Shape;12542;p89">
                  <a:extLst>
                    <a:ext uri="{FF2B5EF4-FFF2-40B4-BE49-F238E27FC236}">
                      <a16:creationId xmlns:a16="http://schemas.microsoft.com/office/drawing/2014/main" id="{1505143D-A40A-6CAA-3E81-2CD939478012}"/>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99" name="Google Shape;12549;p89">
                <a:extLst>
                  <a:ext uri="{FF2B5EF4-FFF2-40B4-BE49-F238E27FC236}">
                    <a16:creationId xmlns:a16="http://schemas.microsoft.com/office/drawing/2014/main" id="{3E3166A3-AF71-5A54-37B1-B196D793D928}"/>
                  </a:ext>
                </a:extLst>
              </p:cNvPr>
              <p:cNvGrpSpPr/>
              <p:nvPr/>
            </p:nvGrpSpPr>
            <p:grpSpPr>
              <a:xfrm>
                <a:off x="7003473" y="3453523"/>
                <a:ext cx="641288" cy="644698"/>
                <a:chOff x="-3852025" y="2764950"/>
                <a:chExt cx="291450" cy="293000"/>
              </a:xfrm>
              <a:grpFill/>
            </p:grpSpPr>
            <p:sp>
              <p:nvSpPr>
                <p:cNvPr id="209" name="Google Shape;12550;p89">
                  <a:extLst>
                    <a:ext uri="{FF2B5EF4-FFF2-40B4-BE49-F238E27FC236}">
                      <a16:creationId xmlns:a16="http://schemas.microsoft.com/office/drawing/2014/main" id="{1D1B0850-4A5C-E34A-D0CF-D8473E7954C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0" name="Google Shape;12551;p89">
                  <a:extLst>
                    <a:ext uri="{FF2B5EF4-FFF2-40B4-BE49-F238E27FC236}">
                      <a16:creationId xmlns:a16="http://schemas.microsoft.com/office/drawing/2014/main" id="{284C5B59-C957-2C1C-60E6-E45A67E47AA3}"/>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00" name="Google Shape;12554;p89">
                <a:extLst>
                  <a:ext uri="{FF2B5EF4-FFF2-40B4-BE49-F238E27FC236}">
                    <a16:creationId xmlns:a16="http://schemas.microsoft.com/office/drawing/2014/main" id="{B4D31DD0-079F-000E-2A04-F2C8799B8820}"/>
                  </a:ext>
                </a:extLst>
              </p:cNvPr>
              <p:cNvGrpSpPr/>
              <p:nvPr/>
            </p:nvGrpSpPr>
            <p:grpSpPr>
              <a:xfrm>
                <a:off x="11152667" y="3454376"/>
                <a:ext cx="641288" cy="642992"/>
                <a:chOff x="-2060175" y="2768875"/>
                <a:chExt cx="291450" cy="292225"/>
              </a:xfrm>
              <a:grpFill/>
            </p:grpSpPr>
            <p:sp>
              <p:nvSpPr>
                <p:cNvPr id="207" name="Google Shape;12555;p89">
                  <a:extLst>
                    <a:ext uri="{FF2B5EF4-FFF2-40B4-BE49-F238E27FC236}">
                      <a16:creationId xmlns:a16="http://schemas.microsoft.com/office/drawing/2014/main" id="{37B1BB82-9253-6A31-0586-50267C946B17}"/>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8" name="Google Shape;12556;p89">
                  <a:extLst>
                    <a:ext uri="{FF2B5EF4-FFF2-40B4-BE49-F238E27FC236}">
                      <a16:creationId xmlns:a16="http://schemas.microsoft.com/office/drawing/2014/main" id="{7E21CF7D-FDAD-F84A-6F30-CA9D24DBAD43}"/>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01" name="Google Shape;12566;p89">
                <a:extLst>
                  <a:ext uri="{FF2B5EF4-FFF2-40B4-BE49-F238E27FC236}">
                    <a16:creationId xmlns:a16="http://schemas.microsoft.com/office/drawing/2014/main" id="{1CC200F1-A4A9-6354-D489-76CE02D144D6}"/>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02" name="Google Shape;12580;p89">
                <a:extLst>
                  <a:ext uri="{FF2B5EF4-FFF2-40B4-BE49-F238E27FC236}">
                    <a16:creationId xmlns:a16="http://schemas.microsoft.com/office/drawing/2014/main" id="{15419777-E093-800E-31E0-3F749D44B55D}"/>
                  </a:ext>
                </a:extLst>
              </p:cNvPr>
              <p:cNvGrpSpPr/>
              <p:nvPr/>
            </p:nvGrpSpPr>
            <p:grpSpPr>
              <a:xfrm>
                <a:off x="7973122" y="3454376"/>
                <a:ext cx="414267" cy="642992"/>
                <a:chOff x="-3443250" y="2765725"/>
                <a:chExt cx="188275" cy="292225"/>
              </a:xfrm>
              <a:grpFill/>
            </p:grpSpPr>
            <p:sp>
              <p:nvSpPr>
                <p:cNvPr id="203" name="Google Shape;12581;p89">
                  <a:extLst>
                    <a:ext uri="{FF2B5EF4-FFF2-40B4-BE49-F238E27FC236}">
                      <a16:creationId xmlns:a16="http://schemas.microsoft.com/office/drawing/2014/main" id="{50F24855-F9C9-3117-43D8-A22712A24070}"/>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4" name="Google Shape;12582;p89">
                  <a:extLst>
                    <a:ext uri="{FF2B5EF4-FFF2-40B4-BE49-F238E27FC236}">
                      <a16:creationId xmlns:a16="http://schemas.microsoft.com/office/drawing/2014/main" id="{54CD2260-FE5F-59F1-6D49-BDA07B2706D1}"/>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5" name="Google Shape;12583;p89">
                  <a:extLst>
                    <a:ext uri="{FF2B5EF4-FFF2-40B4-BE49-F238E27FC236}">
                      <a16:creationId xmlns:a16="http://schemas.microsoft.com/office/drawing/2014/main" id="{239EBD88-FB0A-00CF-18D5-E3923E91DF32}"/>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6" name="Google Shape;12584;p89">
                  <a:extLst>
                    <a:ext uri="{FF2B5EF4-FFF2-40B4-BE49-F238E27FC236}">
                      <a16:creationId xmlns:a16="http://schemas.microsoft.com/office/drawing/2014/main" id="{FEAF8864-659A-784F-9FD4-7E74C24AE8BE}"/>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5" name="Group 4">
              <a:extLst>
                <a:ext uri="{FF2B5EF4-FFF2-40B4-BE49-F238E27FC236}">
                  <a16:creationId xmlns:a16="http://schemas.microsoft.com/office/drawing/2014/main" id="{A60E45BF-EA56-7923-7DD4-EEAEC292EA87}"/>
                </a:ext>
              </a:extLst>
            </p:cNvPr>
            <p:cNvGrpSpPr/>
            <p:nvPr/>
          </p:nvGrpSpPr>
          <p:grpSpPr>
            <a:xfrm>
              <a:off x="397192" y="1548962"/>
              <a:ext cx="11397616" cy="650754"/>
              <a:chOff x="397192" y="1883391"/>
              <a:chExt cx="11397616" cy="650754"/>
            </a:xfrm>
            <a:grpFill/>
          </p:grpSpPr>
          <p:sp>
            <p:nvSpPr>
              <p:cNvPr id="147" name="Google Shape;12422;p89">
                <a:extLst>
                  <a:ext uri="{FF2B5EF4-FFF2-40B4-BE49-F238E27FC236}">
                    <a16:creationId xmlns:a16="http://schemas.microsoft.com/office/drawing/2014/main" id="{221159F4-45C9-142B-58B3-2446D0D6255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48" name="Google Shape;12427;p89">
                <a:extLst>
                  <a:ext uri="{FF2B5EF4-FFF2-40B4-BE49-F238E27FC236}">
                    <a16:creationId xmlns:a16="http://schemas.microsoft.com/office/drawing/2014/main" id="{24A112BF-52A6-E054-9191-8EE144563F17}"/>
                  </a:ext>
                </a:extLst>
              </p:cNvPr>
              <p:cNvGrpSpPr/>
              <p:nvPr/>
            </p:nvGrpSpPr>
            <p:grpSpPr>
              <a:xfrm>
                <a:off x="4523765" y="1886197"/>
                <a:ext cx="644752" cy="640848"/>
                <a:chOff x="-4932650" y="2046625"/>
                <a:chExt cx="293025" cy="291250"/>
              </a:xfrm>
              <a:grpFill/>
            </p:grpSpPr>
            <p:sp>
              <p:nvSpPr>
                <p:cNvPr id="187" name="Google Shape;12428;p89">
                  <a:extLst>
                    <a:ext uri="{FF2B5EF4-FFF2-40B4-BE49-F238E27FC236}">
                      <a16:creationId xmlns:a16="http://schemas.microsoft.com/office/drawing/2014/main" id="{B385339D-D756-0080-90D9-5BE52B3562BA}"/>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8" name="Google Shape;12429;p89">
                  <a:extLst>
                    <a:ext uri="{FF2B5EF4-FFF2-40B4-BE49-F238E27FC236}">
                      <a16:creationId xmlns:a16="http://schemas.microsoft.com/office/drawing/2014/main" id="{F748858F-C1F4-667F-A404-A278BC3FB9D2}"/>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49" name="Google Shape;12434;p89">
                <a:extLst>
                  <a:ext uri="{FF2B5EF4-FFF2-40B4-BE49-F238E27FC236}">
                    <a16:creationId xmlns:a16="http://schemas.microsoft.com/office/drawing/2014/main" id="{EF6D4BE8-F2A4-97BE-9310-E59B9946BDCC}"/>
                  </a:ext>
                </a:extLst>
              </p:cNvPr>
              <p:cNvGrpSpPr/>
              <p:nvPr/>
            </p:nvGrpSpPr>
            <p:grpSpPr>
              <a:xfrm>
                <a:off x="8665202" y="1924126"/>
                <a:ext cx="641288" cy="564991"/>
                <a:chOff x="-3137650" y="2067900"/>
                <a:chExt cx="291450" cy="256775"/>
              </a:xfrm>
              <a:grpFill/>
            </p:grpSpPr>
            <p:sp>
              <p:nvSpPr>
                <p:cNvPr id="184" name="Google Shape;12435;p89">
                  <a:extLst>
                    <a:ext uri="{FF2B5EF4-FFF2-40B4-BE49-F238E27FC236}">
                      <a16:creationId xmlns:a16="http://schemas.microsoft.com/office/drawing/2014/main" id="{33127674-B85E-0066-CD1A-80AE0891B4F6}"/>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5" name="Google Shape;12436;p89">
                  <a:extLst>
                    <a:ext uri="{FF2B5EF4-FFF2-40B4-BE49-F238E27FC236}">
                      <a16:creationId xmlns:a16="http://schemas.microsoft.com/office/drawing/2014/main" id="{D75B1EE8-7A98-3507-6899-D5301CCA02B7}"/>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6" name="Google Shape;12437;p89">
                  <a:extLst>
                    <a:ext uri="{FF2B5EF4-FFF2-40B4-BE49-F238E27FC236}">
                      <a16:creationId xmlns:a16="http://schemas.microsoft.com/office/drawing/2014/main" id="{7381D813-89BE-6446-2251-6D635D9DB21A}"/>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0" name="Google Shape;12454;p89">
                <a:extLst>
                  <a:ext uri="{FF2B5EF4-FFF2-40B4-BE49-F238E27FC236}">
                    <a16:creationId xmlns:a16="http://schemas.microsoft.com/office/drawing/2014/main" id="{E1745790-B089-AE48-ABE7-6558C847FF68}"/>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1" name="Google Shape;12461;p89">
                <a:extLst>
                  <a:ext uri="{FF2B5EF4-FFF2-40B4-BE49-F238E27FC236}">
                    <a16:creationId xmlns:a16="http://schemas.microsoft.com/office/drawing/2014/main" id="{9184DB3C-B2C2-6F51-082B-CF6948C722B2}"/>
                  </a:ext>
                </a:extLst>
              </p:cNvPr>
              <p:cNvGrpSpPr/>
              <p:nvPr/>
            </p:nvGrpSpPr>
            <p:grpSpPr>
              <a:xfrm>
                <a:off x="5349172" y="1883391"/>
                <a:ext cx="646458" cy="646458"/>
                <a:chOff x="-4573475" y="2045850"/>
                <a:chExt cx="293800" cy="293800"/>
              </a:xfrm>
              <a:grpFill/>
            </p:grpSpPr>
            <p:sp>
              <p:nvSpPr>
                <p:cNvPr id="182" name="Google Shape;12462;p89">
                  <a:extLst>
                    <a:ext uri="{FF2B5EF4-FFF2-40B4-BE49-F238E27FC236}">
                      <a16:creationId xmlns:a16="http://schemas.microsoft.com/office/drawing/2014/main" id="{60AE5510-D386-E945-BFA7-5E05DE1289F1}"/>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3" name="Google Shape;12463;p89">
                  <a:extLst>
                    <a:ext uri="{FF2B5EF4-FFF2-40B4-BE49-F238E27FC236}">
                      <a16:creationId xmlns:a16="http://schemas.microsoft.com/office/drawing/2014/main" id="{AFC64FBD-1A58-9188-D2CC-5E1838A23C0A}"/>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2" name="Google Shape;12473;p89">
                <a:extLst>
                  <a:ext uri="{FF2B5EF4-FFF2-40B4-BE49-F238E27FC236}">
                    <a16:creationId xmlns:a16="http://schemas.microsoft.com/office/drawing/2014/main" id="{CC2B0050-0394-1796-2D5C-A14436817D82}"/>
                  </a:ext>
                </a:extLst>
              </p:cNvPr>
              <p:cNvGrpSpPr/>
              <p:nvPr/>
            </p:nvGrpSpPr>
            <p:grpSpPr>
              <a:xfrm>
                <a:off x="9511570" y="1885950"/>
                <a:ext cx="632212" cy="641343"/>
                <a:chOff x="-2777700" y="2049775"/>
                <a:chExt cx="287325" cy="291475"/>
              </a:xfrm>
              <a:grpFill/>
            </p:grpSpPr>
            <p:sp>
              <p:nvSpPr>
                <p:cNvPr id="179" name="Google Shape;12474;p89">
                  <a:extLst>
                    <a:ext uri="{FF2B5EF4-FFF2-40B4-BE49-F238E27FC236}">
                      <a16:creationId xmlns:a16="http://schemas.microsoft.com/office/drawing/2014/main" id="{6CEA9A71-87AB-D950-1D91-38CB1CAC585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 name="Google Shape;12475;p89">
                  <a:extLst>
                    <a:ext uri="{FF2B5EF4-FFF2-40B4-BE49-F238E27FC236}">
                      <a16:creationId xmlns:a16="http://schemas.microsoft.com/office/drawing/2014/main" id="{12DF292A-5149-113B-5E44-3FA40E4635B0}"/>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1" name="Google Shape;12476;p89">
                  <a:extLst>
                    <a:ext uri="{FF2B5EF4-FFF2-40B4-BE49-F238E27FC236}">
                      <a16:creationId xmlns:a16="http://schemas.microsoft.com/office/drawing/2014/main" id="{D243E59F-9A52-DB9A-F6F1-EC6A6BA99250}"/>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3" name="Google Shape;12508;p89">
                <a:extLst>
                  <a:ext uri="{FF2B5EF4-FFF2-40B4-BE49-F238E27FC236}">
                    <a16:creationId xmlns:a16="http://schemas.microsoft.com/office/drawing/2014/main" id="{A3CB2F03-E3CE-35CA-4C0F-33C53AAE14F7}"/>
                  </a:ext>
                </a:extLst>
              </p:cNvPr>
              <p:cNvGrpSpPr/>
              <p:nvPr/>
            </p:nvGrpSpPr>
            <p:grpSpPr>
              <a:xfrm>
                <a:off x="6173618" y="1886830"/>
                <a:ext cx="643048" cy="639583"/>
                <a:chOff x="-4211975" y="2046625"/>
                <a:chExt cx="292250" cy="290675"/>
              </a:xfrm>
              <a:grpFill/>
            </p:grpSpPr>
            <p:sp>
              <p:nvSpPr>
                <p:cNvPr id="177" name="Google Shape;12509;p89">
                  <a:extLst>
                    <a:ext uri="{FF2B5EF4-FFF2-40B4-BE49-F238E27FC236}">
                      <a16:creationId xmlns:a16="http://schemas.microsoft.com/office/drawing/2014/main" id="{A6805448-7B23-AE2A-E4F9-C7475047CDF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 name="Google Shape;12510;p89">
                  <a:extLst>
                    <a:ext uri="{FF2B5EF4-FFF2-40B4-BE49-F238E27FC236}">
                      <a16:creationId xmlns:a16="http://schemas.microsoft.com/office/drawing/2014/main" id="{EED9C83C-C2B3-E99B-73D8-924C6CB45601}"/>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4" name="Google Shape;12519;p89">
                <a:extLst>
                  <a:ext uri="{FF2B5EF4-FFF2-40B4-BE49-F238E27FC236}">
                    <a16:creationId xmlns:a16="http://schemas.microsoft.com/office/drawing/2014/main" id="{57F9BB46-DD45-32E7-8560-92856D322DE6}"/>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5" name="Google Shape;12532;p89">
                <a:extLst>
                  <a:ext uri="{FF2B5EF4-FFF2-40B4-BE49-F238E27FC236}">
                    <a16:creationId xmlns:a16="http://schemas.microsoft.com/office/drawing/2014/main" id="{7F9E63FC-6D24-22F2-90F5-1655CF72A7D7}"/>
                  </a:ext>
                </a:extLst>
              </p:cNvPr>
              <p:cNvGrpSpPr/>
              <p:nvPr/>
            </p:nvGrpSpPr>
            <p:grpSpPr>
              <a:xfrm>
                <a:off x="2875060" y="1885975"/>
                <a:ext cx="644752" cy="641288"/>
                <a:chOff x="-5635200" y="2037975"/>
                <a:chExt cx="293025" cy="291450"/>
              </a:xfrm>
              <a:grpFill/>
            </p:grpSpPr>
            <p:sp>
              <p:nvSpPr>
                <p:cNvPr id="175" name="Google Shape;12533;p89">
                  <a:extLst>
                    <a:ext uri="{FF2B5EF4-FFF2-40B4-BE49-F238E27FC236}">
                      <a16:creationId xmlns:a16="http://schemas.microsoft.com/office/drawing/2014/main" id="{607109A9-55A0-F87E-FF3D-EA655575F02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6" name="Google Shape;12534;p89">
                  <a:extLst>
                    <a:ext uri="{FF2B5EF4-FFF2-40B4-BE49-F238E27FC236}">
                      <a16:creationId xmlns:a16="http://schemas.microsoft.com/office/drawing/2014/main" id="{C8FF0C5E-3C49-DAA3-2181-5A5EAA515074}"/>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6" name="Google Shape;12543;p89">
                <a:extLst>
                  <a:ext uri="{FF2B5EF4-FFF2-40B4-BE49-F238E27FC236}">
                    <a16:creationId xmlns:a16="http://schemas.microsoft.com/office/drawing/2014/main" id="{B7E38FAC-407F-C736-6B37-FCD40677E806}"/>
                  </a:ext>
                </a:extLst>
              </p:cNvPr>
              <p:cNvGrpSpPr/>
              <p:nvPr/>
            </p:nvGrpSpPr>
            <p:grpSpPr>
              <a:xfrm>
                <a:off x="6983557" y="1885975"/>
                <a:ext cx="644752" cy="641288"/>
                <a:chOff x="-3854375" y="2046625"/>
                <a:chExt cx="293025" cy="291450"/>
              </a:xfrm>
              <a:grpFill/>
            </p:grpSpPr>
            <p:sp>
              <p:nvSpPr>
                <p:cNvPr id="173" name="Google Shape;12544;p89">
                  <a:extLst>
                    <a:ext uri="{FF2B5EF4-FFF2-40B4-BE49-F238E27FC236}">
                      <a16:creationId xmlns:a16="http://schemas.microsoft.com/office/drawing/2014/main" id="{354D0C4D-2CA3-A20D-CEBA-2199FECAA371}"/>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4" name="Google Shape;12545;p89">
                  <a:extLst>
                    <a:ext uri="{FF2B5EF4-FFF2-40B4-BE49-F238E27FC236}">
                      <a16:creationId xmlns:a16="http://schemas.microsoft.com/office/drawing/2014/main" id="{C149305F-1FEC-0BF5-6B06-ABC551C12BDA}"/>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57" name="Google Shape;12552;p89">
                <a:extLst>
                  <a:ext uri="{FF2B5EF4-FFF2-40B4-BE49-F238E27FC236}">
                    <a16:creationId xmlns:a16="http://schemas.microsoft.com/office/drawing/2014/main" id="{C4E4F88B-F587-B1B6-B121-EA0F2ED2520A}"/>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58" name="Google Shape;12561;p89">
                <a:extLst>
                  <a:ext uri="{FF2B5EF4-FFF2-40B4-BE49-F238E27FC236}">
                    <a16:creationId xmlns:a16="http://schemas.microsoft.com/office/drawing/2014/main" id="{396A188F-85BA-1C31-0CBD-0F6B0F3FC284}"/>
                  </a:ext>
                </a:extLst>
              </p:cNvPr>
              <p:cNvGrpSpPr/>
              <p:nvPr/>
            </p:nvGrpSpPr>
            <p:grpSpPr>
              <a:xfrm>
                <a:off x="3710685" y="1885124"/>
                <a:ext cx="643048" cy="642992"/>
                <a:chOff x="-5276050" y="2037975"/>
                <a:chExt cx="292250" cy="292225"/>
              </a:xfrm>
              <a:grpFill/>
            </p:grpSpPr>
            <p:sp>
              <p:nvSpPr>
                <p:cNvPr id="170" name="Google Shape;12562;p89">
                  <a:extLst>
                    <a:ext uri="{FF2B5EF4-FFF2-40B4-BE49-F238E27FC236}">
                      <a16:creationId xmlns:a16="http://schemas.microsoft.com/office/drawing/2014/main" id="{9684B196-563A-3445-6EBB-5DB22B21F9EE}"/>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1" name="Google Shape;12563;p89">
                  <a:extLst>
                    <a:ext uri="{FF2B5EF4-FFF2-40B4-BE49-F238E27FC236}">
                      <a16:creationId xmlns:a16="http://schemas.microsoft.com/office/drawing/2014/main" id="{E13872C3-4024-B8BB-1870-32E3C0C49D06}"/>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2" name="Google Shape;12564;p89">
                  <a:extLst>
                    <a:ext uri="{FF2B5EF4-FFF2-40B4-BE49-F238E27FC236}">
                      <a16:creationId xmlns:a16="http://schemas.microsoft.com/office/drawing/2014/main" id="{ACD1DADF-4EB5-03D5-1781-5E906B3B257B}"/>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59" name="Google Shape;12567;p89">
                <a:extLst>
                  <a:ext uri="{FF2B5EF4-FFF2-40B4-BE49-F238E27FC236}">
                    <a16:creationId xmlns:a16="http://schemas.microsoft.com/office/drawing/2014/main" id="{1D01EDC7-0244-5DC8-6078-04EF23D49AC2}"/>
                  </a:ext>
                </a:extLst>
              </p:cNvPr>
              <p:cNvGrpSpPr/>
              <p:nvPr/>
            </p:nvGrpSpPr>
            <p:grpSpPr>
              <a:xfrm>
                <a:off x="7915085" y="1885975"/>
                <a:ext cx="493975" cy="641288"/>
                <a:chOff x="-3462150" y="2046625"/>
                <a:chExt cx="224500" cy="291450"/>
              </a:xfrm>
              <a:grpFill/>
            </p:grpSpPr>
            <p:sp>
              <p:nvSpPr>
                <p:cNvPr id="163" name="Google Shape;12568;p89">
                  <a:extLst>
                    <a:ext uri="{FF2B5EF4-FFF2-40B4-BE49-F238E27FC236}">
                      <a16:creationId xmlns:a16="http://schemas.microsoft.com/office/drawing/2014/main" id="{8EE70EBC-467F-F861-B6B4-25B3D726E5CB}"/>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4" name="Google Shape;12569;p89">
                  <a:extLst>
                    <a:ext uri="{FF2B5EF4-FFF2-40B4-BE49-F238E27FC236}">
                      <a16:creationId xmlns:a16="http://schemas.microsoft.com/office/drawing/2014/main" id="{DB2F1836-73E8-5904-91E2-575B47DFA342}"/>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5" name="Google Shape;12570;p89">
                  <a:extLst>
                    <a:ext uri="{FF2B5EF4-FFF2-40B4-BE49-F238E27FC236}">
                      <a16:creationId xmlns:a16="http://schemas.microsoft.com/office/drawing/2014/main" id="{5B2CC362-D245-854D-8791-5547736DBEAE}"/>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6" name="Google Shape;12571;p89">
                  <a:extLst>
                    <a:ext uri="{FF2B5EF4-FFF2-40B4-BE49-F238E27FC236}">
                      <a16:creationId xmlns:a16="http://schemas.microsoft.com/office/drawing/2014/main" id="{044DEFAC-C0B2-B6C5-34A2-2FFA336F7C73}"/>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7" name="Google Shape;12572;p89">
                  <a:extLst>
                    <a:ext uri="{FF2B5EF4-FFF2-40B4-BE49-F238E27FC236}">
                      <a16:creationId xmlns:a16="http://schemas.microsoft.com/office/drawing/2014/main" id="{8302DC5F-19ED-C02E-92A6-8DECE31F1F85}"/>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8" name="Google Shape;12573;p89">
                  <a:extLst>
                    <a:ext uri="{FF2B5EF4-FFF2-40B4-BE49-F238E27FC236}">
                      <a16:creationId xmlns:a16="http://schemas.microsoft.com/office/drawing/2014/main" id="{E6A07F22-7967-6475-B92B-796DA362D167}"/>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9" name="Google Shape;12574;p89">
                  <a:extLst>
                    <a:ext uri="{FF2B5EF4-FFF2-40B4-BE49-F238E27FC236}">
                      <a16:creationId xmlns:a16="http://schemas.microsoft.com/office/drawing/2014/main" id="{045AAA7D-97C7-6949-93FC-9046C7E4478A}"/>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60" name="Google Shape;12602;p89">
                <a:extLst>
                  <a:ext uri="{FF2B5EF4-FFF2-40B4-BE49-F238E27FC236}">
                    <a16:creationId xmlns:a16="http://schemas.microsoft.com/office/drawing/2014/main" id="{5DEBB108-6941-8D3B-8AF8-1E56719DEF12}"/>
                  </a:ext>
                </a:extLst>
              </p:cNvPr>
              <p:cNvGrpSpPr/>
              <p:nvPr/>
            </p:nvGrpSpPr>
            <p:grpSpPr>
              <a:xfrm>
                <a:off x="2063594" y="1908370"/>
                <a:ext cx="624120" cy="625775"/>
                <a:chOff x="6679825" y="2693700"/>
                <a:chExt cx="257875" cy="258575"/>
              </a:xfrm>
              <a:grpFill/>
            </p:grpSpPr>
            <p:sp>
              <p:nvSpPr>
                <p:cNvPr id="161" name="Google Shape;12603;p89">
                  <a:extLst>
                    <a:ext uri="{FF2B5EF4-FFF2-40B4-BE49-F238E27FC236}">
                      <a16:creationId xmlns:a16="http://schemas.microsoft.com/office/drawing/2014/main" id="{84D99C9E-9B3F-8C15-CFBE-98A9B3D5B2F2}"/>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2" name="Google Shape;12604;p89">
                  <a:extLst>
                    <a:ext uri="{FF2B5EF4-FFF2-40B4-BE49-F238E27FC236}">
                      <a16:creationId xmlns:a16="http://schemas.microsoft.com/office/drawing/2014/main" id="{629973B0-0B91-60F6-2549-2FFB902E342B}"/>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A967C7EE-86A2-0A66-9C57-7DC2E8CCBAAB}"/>
                </a:ext>
              </a:extLst>
            </p:cNvPr>
            <p:cNvGrpSpPr/>
            <p:nvPr/>
          </p:nvGrpSpPr>
          <p:grpSpPr>
            <a:xfrm>
              <a:off x="401737" y="2551020"/>
              <a:ext cx="11393071" cy="646514"/>
              <a:chOff x="401737" y="2659314"/>
              <a:chExt cx="11393071" cy="646514"/>
            </a:xfrm>
            <a:grpFill/>
          </p:grpSpPr>
          <p:grpSp>
            <p:nvGrpSpPr>
              <p:cNvPr id="95" name="Google Shape;12423;p89">
                <a:extLst>
                  <a:ext uri="{FF2B5EF4-FFF2-40B4-BE49-F238E27FC236}">
                    <a16:creationId xmlns:a16="http://schemas.microsoft.com/office/drawing/2014/main" id="{358B24CE-14E0-17CF-3A04-50702BD514CC}"/>
                  </a:ext>
                </a:extLst>
              </p:cNvPr>
              <p:cNvGrpSpPr/>
              <p:nvPr/>
            </p:nvGrpSpPr>
            <p:grpSpPr>
              <a:xfrm>
                <a:off x="401737" y="2661924"/>
                <a:ext cx="649923" cy="641288"/>
                <a:chOff x="-6713450" y="2397900"/>
                <a:chExt cx="295375" cy="291450"/>
              </a:xfrm>
              <a:grpFill/>
            </p:grpSpPr>
            <p:sp>
              <p:nvSpPr>
                <p:cNvPr id="145" name="Google Shape;12424;p89">
                  <a:extLst>
                    <a:ext uri="{FF2B5EF4-FFF2-40B4-BE49-F238E27FC236}">
                      <a16:creationId xmlns:a16="http://schemas.microsoft.com/office/drawing/2014/main" id="{29C3F3E1-81D5-21EF-88E0-0321E2FBB394}"/>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6" name="Google Shape;12425;p89">
                  <a:extLst>
                    <a:ext uri="{FF2B5EF4-FFF2-40B4-BE49-F238E27FC236}">
                      <a16:creationId xmlns:a16="http://schemas.microsoft.com/office/drawing/2014/main" id="{2BA48671-13D0-478B-49A0-7E473E280BB3}"/>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96" name="Google Shape;12430;p89">
                <a:extLst>
                  <a:ext uri="{FF2B5EF4-FFF2-40B4-BE49-F238E27FC236}">
                    <a16:creationId xmlns:a16="http://schemas.microsoft.com/office/drawing/2014/main" id="{BA3A476D-7881-1A71-7296-50314AF4F550}"/>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97" name="Google Shape;12438;p89">
                <a:extLst>
                  <a:ext uri="{FF2B5EF4-FFF2-40B4-BE49-F238E27FC236}">
                    <a16:creationId xmlns:a16="http://schemas.microsoft.com/office/drawing/2014/main" id="{2C61F76D-AB42-1B7E-A298-9B75409F6AE5}"/>
                  </a:ext>
                </a:extLst>
              </p:cNvPr>
              <p:cNvGrpSpPr/>
              <p:nvPr/>
            </p:nvGrpSpPr>
            <p:grpSpPr>
              <a:xfrm>
                <a:off x="8665202" y="2661183"/>
                <a:ext cx="641288" cy="642773"/>
                <a:chOff x="-3137650" y="2408950"/>
                <a:chExt cx="291450" cy="292125"/>
              </a:xfrm>
              <a:grpFill/>
            </p:grpSpPr>
            <p:sp>
              <p:nvSpPr>
                <p:cNvPr id="140" name="Google Shape;12439;p89">
                  <a:extLst>
                    <a:ext uri="{FF2B5EF4-FFF2-40B4-BE49-F238E27FC236}">
                      <a16:creationId xmlns:a16="http://schemas.microsoft.com/office/drawing/2014/main" id="{E3580FA9-44F9-A931-93B0-FC43FCEA0477}"/>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1" name="Google Shape;12440;p89">
                  <a:extLst>
                    <a:ext uri="{FF2B5EF4-FFF2-40B4-BE49-F238E27FC236}">
                      <a16:creationId xmlns:a16="http://schemas.microsoft.com/office/drawing/2014/main" id="{DA100C13-7F70-C080-6D0E-07D30324B677}"/>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2" name="Google Shape;12441;p89">
                  <a:extLst>
                    <a:ext uri="{FF2B5EF4-FFF2-40B4-BE49-F238E27FC236}">
                      <a16:creationId xmlns:a16="http://schemas.microsoft.com/office/drawing/2014/main" id="{2466C640-0EE2-920D-7FCC-0FA19625EFCB}"/>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3" name="Google Shape;12442;p89">
                  <a:extLst>
                    <a:ext uri="{FF2B5EF4-FFF2-40B4-BE49-F238E27FC236}">
                      <a16:creationId xmlns:a16="http://schemas.microsoft.com/office/drawing/2014/main" id="{63ABA1E4-3926-B827-FD66-8B887408FFFF}"/>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44" name="Google Shape;12443;p89">
                  <a:extLst>
                    <a:ext uri="{FF2B5EF4-FFF2-40B4-BE49-F238E27FC236}">
                      <a16:creationId xmlns:a16="http://schemas.microsoft.com/office/drawing/2014/main" id="{8C2419C7-6314-3768-81E8-4755E5719617}"/>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98" name="Google Shape;12455;p89">
                <a:extLst>
                  <a:ext uri="{FF2B5EF4-FFF2-40B4-BE49-F238E27FC236}">
                    <a16:creationId xmlns:a16="http://schemas.microsoft.com/office/drawing/2014/main" id="{B63F7867-DA7E-1A63-7947-8B38AA9B1D64}"/>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99" name="Google Shape;12464;p89">
                <a:extLst>
                  <a:ext uri="{FF2B5EF4-FFF2-40B4-BE49-F238E27FC236}">
                    <a16:creationId xmlns:a16="http://schemas.microsoft.com/office/drawing/2014/main" id="{686E7547-1F6E-1FDA-F262-C8DDE7AD9E41}"/>
                  </a:ext>
                </a:extLst>
              </p:cNvPr>
              <p:cNvGrpSpPr/>
              <p:nvPr/>
            </p:nvGrpSpPr>
            <p:grpSpPr>
              <a:xfrm>
                <a:off x="5348293" y="2659314"/>
                <a:ext cx="648218" cy="646514"/>
                <a:chOff x="-4570325" y="2405775"/>
                <a:chExt cx="294600" cy="293825"/>
              </a:xfrm>
              <a:grpFill/>
            </p:grpSpPr>
            <p:sp>
              <p:nvSpPr>
                <p:cNvPr id="138" name="Google Shape;12465;p89">
                  <a:extLst>
                    <a:ext uri="{FF2B5EF4-FFF2-40B4-BE49-F238E27FC236}">
                      <a16:creationId xmlns:a16="http://schemas.microsoft.com/office/drawing/2014/main" id="{4FB0A6CE-87D4-9FFF-B9D5-986D7B0521F3}"/>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9" name="Google Shape;12466;p89">
                  <a:extLst>
                    <a:ext uri="{FF2B5EF4-FFF2-40B4-BE49-F238E27FC236}">
                      <a16:creationId xmlns:a16="http://schemas.microsoft.com/office/drawing/2014/main" id="{0FD108D0-6C0D-6B0D-7BDF-94D7EF0C9C7F}"/>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0" name="Google Shape;12477;p89">
                <a:extLst>
                  <a:ext uri="{FF2B5EF4-FFF2-40B4-BE49-F238E27FC236}">
                    <a16:creationId xmlns:a16="http://schemas.microsoft.com/office/drawing/2014/main" id="{53B1604D-BC0E-5FBC-E9A7-B0DC46AF5580}"/>
                  </a:ext>
                </a:extLst>
              </p:cNvPr>
              <p:cNvGrpSpPr/>
              <p:nvPr/>
            </p:nvGrpSpPr>
            <p:grpSpPr>
              <a:xfrm>
                <a:off x="9506180" y="2661954"/>
                <a:ext cx="642992" cy="641232"/>
                <a:chOff x="-2571737" y="2403625"/>
                <a:chExt cx="292225" cy="291425"/>
              </a:xfrm>
              <a:grpFill/>
            </p:grpSpPr>
            <p:sp>
              <p:nvSpPr>
                <p:cNvPr id="131" name="Google Shape;12478;p89">
                  <a:extLst>
                    <a:ext uri="{FF2B5EF4-FFF2-40B4-BE49-F238E27FC236}">
                      <a16:creationId xmlns:a16="http://schemas.microsoft.com/office/drawing/2014/main" id="{57BD5166-1B83-227B-CF04-C873176BAA7B}"/>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2" name="Google Shape;12479;p89">
                  <a:extLst>
                    <a:ext uri="{FF2B5EF4-FFF2-40B4-BE49-F238E27FC236}">
                      <a16:creationId xmlns:a16="http://schemas.microsoft.com/office/drawing/2014/main" id="{548464EB-A562-3300-40D4-CBEB045B60A0}"/>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3" name="Google Shape;12480;p89">
                  <a:extLst>
                    <a:ext uri="{FF2B5EF4-FFF2-40B4-BE49-F238E27FC236}">
                      <a16:creationId xmlns:a16="http://schemas.microsoft.com/office/drawing/2014/main" id="{04C89D6F-B3B4-B7BD-F18F-19788F53B3FD}"/>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4" name="Google Shape;12481;p89">
                  <a:extLst>
                    <a:ext uri="{FF2B5EF4-FFF2-40B4-BE49-F238E27FC236}">
                      <a16:creationId xmlns:a16="http://schemas.microsoft.com/office/drawing/2014/main" id="{3B1DF44C-D953-E287-55E3-99A96FDEE605}"/>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5" name="Google Shape;12482;p89">
                  <a:extLst>
                    <a:ext uri="{FF2B5EF4-FFF2-40B4-BE49-F238E27FC236}">
                      <a16:creationId xmlns:a16="http://schemas.microsoft.com/office/drawing/2014/main" id="{65F3EBD9-DD03-498A-6719-70441D892A06}"/>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6" name="Google Shape;12483;p89">
                  <a:extLst>
                    <a:ext uri="{FF2B5EF4-FFF2-40B4-BE49-F238E27FC236}">
                      <a16:creationId xmlns:a16="http://schemas.microsoft.com/office/drawing/2014/main" id="{59DC4B22-33C6-6B75-55AB-9CB00C343229}"/>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7" name="Google Shape;12484;p89">
                  <a:extLst>
                    <a:ext uri="{FF2B5EF4-FFF2-40B4-BE49-F238E27FC236}">
                      <a16:creationId xmlns:a16="http://schemas.microsoft.com/office/drawing/2014/main" id="{2C8206D6-21BE-8C04-14CD-06CFADF253A9}"/>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1" name="Google Shape;12511;p89">
                <a:extLst>
                  <a:ext uri="{FF2B5EF4-FFF2-40B4-BE49-F238E27FC236}">
                    <a16:creationId xmlns:a16="http://schemas.microsoft.com/office/drawing/2014/main" id="{3ED9AC33-385E-CF77-2209-A20ECF72624E}"/>
                  </a:ext>
                </a:extLst>
              </p:cNvPr>
              <p:cNvGrpSpPr/>
              <p:nvPr/>
            </p:nvGrpSpPr>
            <p:grpSpPr>
              <a:xfrm>
                <a:off x="6249888" y="2659314"/>
                <a:ext cx="490509" cy="646514"/>
                <a:chOff x="-4178875" y="2405775"/>
                <a:chExt cx="222925" cy="293825"/>
              </a:xfrm>
              <a:grpFill/>
            </p:grpSpPr>
            <p:sp>
              <p:nvSpPr>
                <p:cNvPr id="128" name="Google Shape;12512;p89">
                  <a:extLst>
                    <a:ext uri="{FF2B5EF4-FFF2-40B4-BE49-F238E27FC236}">
                      <a16:creationId xmlns:a16="http://schemas.microsoft.com/office/drawing/2014/main" id="{DA1DCA34-E322-63ED-2779-293F5F236679}"/>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9" name="Google Shape;12513;p89">
                  <a:extLst>
                    <a:ext uri="{FF2B5EF4-FFF2-40B4-BE49-F238E27FC236}">
                      <a16:creationId xmlns:a16="http://schemas.microsoft.com/office/drawing/2014/main" id="{45514EA4-5511-F58E-8FD6-BA3D10105F5E}"/>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0" name="Google Shape;12514;p89">
                  <a:extLst>
                    <a:ext uri="{FF2B5EF4-FFF2-40B4-BE49-F238E27FC236}">
                      <a16:creationId xmlns:a16="http://schemas.microsoft.com/office/drawing/2014/main" id="{6256DA9E-6D40-604E-E859-BF98BAB36A3F}"/>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2" name="Google Shape;12520;p89">
                <a:extLst>
                  <a:ext uri="{FF2B5EF4-FFF2-40B4-BE49-F238E27FC236}">
                    <a16:creationId xmlns:a16="http://schemas.microsoft.com/office/drawing/2014/main" id="{BD251409-D563-5181-F6EF-3A747F603C7C}"/>
                  </a:ext>
                </a:extLst>
              </p:cNvPr>
              <p:cNvGrpSpPr/>
              <p:nvPr/>
            </p:nvGrpSpPr>
            <p:grpSpPr>
              <a:xfrm>
                <a:off x="10314963" y="2661925"/>
                <a:ext cx="641288" cy="641288"/>
                <a:chOff x="-2419325" y="2408150"/>
                <a:chExt cx="291450" cy="291450"/>
              </a:xfrm>
              <a:grpFill/>
            </p:grpSpPr>
            <p:sp>
              <p:nvSpPr>
                <p:cNvPr id="121" name="Google Shape;12521;p89">
                  <a:extLst>
                    <a:ext uri="{FF2B5EF4-FFF2-40B4-BE49-F238E27FC236}">
                      <a16:creationId xmlns:a16="http://schemas.microsoft.com/office/drawing/2014/main" id="{F2635834-CAE0-4585-FE9F-0E29D821A21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2" name="Google Shape;12522;p89">
                  <a:extLst>
                    <a:ext uri="{FF2B5EF4-FFF2-40B4-BE49-F238E27FC236}">
                      <a16:creationId xmlns:a16="http://schemas.microsoft.com/office/drawing/2014/main" id="{5E1E7635-A95C-EFC6-1B49-71FDB036EB30}"/>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3" name="Google Shape;12523;p89">
                  <a:extLst>
                    <a:ext uri="{FF2B5EF4-FFF2-40B4-BE49-F238E27FC236}">
                      <a16:creationId xmlns:a16="http://schemas.microsoft.com/office/drawing/2014/main" id="{094602DD-86FF-4E14-0338-CBD1254BC41B}"/>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4" name="Google Shape;12524;p89">
                  <a:extLst>
                    <a:ext uri="{FF2B5EF4-FFF2-40B4-BE49-F238E27FC236}">
                      <a16:creationId xmlns:a16="http://schemas.microsoft.com/office/drawing/2014/main" id="{250A5D7F-C9C1-DD9B-CE06-68AD2AB15124}"/>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5" name="Google Shape;12525;p89">
                  <a:extLst>
                    <a:ext uri="{FF2B5EF4-FFF2-40B4-BE49-F238E27FC236}">
                      <a16:creationId xmlns:a16="http://schemas.microsoft.com/office/drawing/2014/main" id="{B8F65DA3-8EC5-2650-29C4-84DD049F51DD}"/>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6" name="Google Shape;12526;p89">
                  <a:extLst>
                    <a:ext uri="{FF2B5EF4-FFF2-40B4-BE49-F238E27FC236}">
                      <a16:creationId xmlns:a16="http://schemas.microsoft.com/office/drawing/2014/main" id="{F9D98FF9-FFFA-590B-DB91-5A0CCB792802}"/>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7" name="Google Shape;12527;p89">
                  <a:extLst>
                    <a:ext uri="{FF2B5EF4-FFF2-40B4-BE49-F238E27FC236}">
                      <a16:creationId xmlns:a16="http://schemas.microsoft.com/office/drawing/2014/main" id="{DF356382-2F62-16A2-AF83-1E89B4009ED3}"/>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3" name="Google Shape;12535;p89">
                <a:extLst>
                  <a:ext uri="{FF2B5EF4-FFF2-40B4-BE49-F238E27FC236}">
                    <a16:creationId xmlns:a16="http://schemas.microsoft.com/office/drawing/2014/main" id="{5C0DE906-F66D-08F2-6D68-36C70F3D18EB}"/>
                  </a:ext>
                </a:extLst>
              </p:cNvPr>
              <p:cNvGrpSpPr/>
              <p:nvPr/>
            </p:nvGrpSpPr>
            <p:grpSpPr>
              <a:xfrm>
                <a:off x="2872448" y="2661924"/>
                <a:ext cx="649979" cy="641288"/>
                <a:chOff x="-5637575" y="2397900"/>
                <a:chExt cx="295400" cy="291450"/>
              </a:xfrm>
              <a:grpFill/>
            </p:grpSpPr>
            <p:sp>
              <p:nvSpPr>
                <p:cNvPr id="117" name="Google Shape;12536;p89">
                  <a:extLst>
                    <a:ext uri="{FF2B5EF4-FFF2-40B4-BE49-F238E27FC236}">
                      <a16:creationId xmlns:a16="http://schemas.microsoft.com/office/drawing/2014/main" id="{0D83380C-7CBA-35D6-E16A-A9F40AF6A942}"/>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8" name="Google Shape;12537;p89">
                  <a:extLst>
                    <a:ext uri="{FF2B5EF4-FFF2-40B4-BE49-F238E27FC236}">
                      <a16:creationId xmlns:a16="http://schemas.microsoft.com/office/drawing/2014/main" id="{BB498D9E-637C-55EE-1571-74BD9053BB82}"/>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9" name="Google Shape;12538;p89">
                  <a:extLst>
                    <a:ext uri="{FF2B5EF4-FFF2-40B4-BE49-F238E27FC236}">
                      <a16:creationId xmlns:a16="http://schemas.microsoft.com/office/drawing/2014/main" id="{28F4CB6A-6B0E-DCE1-6B26-D0F24DEC6C0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0" name="Google Shape;12539;p89">
                  <a:extLst>
                    <a:ext uri="{FF2B5EF4-FFF2-40B4-BE49-F238E27FC236}">
                      <a16:creationId xmlns:a16="http://schemas.microsoft.com/office/drawing/2014/main" id="{5C97A344-B928-CF1E-E03F-2E91792CFAAB}"/>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4" name="Google Shape;12546;p89">
                <a:extLst>
                  <a:ext uri="{FF2B5EF4-FFF2-40B4-BE49-F238E27FC236}">
                    <a16:creationId xmlns:a16="http://schemas.microsoft.com/office/drawing/2014/main" id="{AB48C4B1-6B4E-A180-DC42-CC39AF9A6473}"/>
                  </a:ext>
                </a:extLst>
              </p:cNvPr>
              <p:cNvGrpSpPr/>
              <p:nvPr/>
            </p:nvGrpSpPr>
            <p:grpSpPr>
              <a:xfrm>
                <a:off x="6981824" y="2659341"/>
                <a:ext cx="648218" cy="646458"/>
                <a:chOff x="-3854375" y="2405000"/>
                <a:chExt cx="294600" cy="293800"/>
              </a:xfrm>
              <a:grpFill/>
            </p:grpSpPr>
            <p:sp>
              <p:nvSpPr>
                <p:cNvPr id="115" name="Google Shape;12547;p89">
                  <a:extLst>
                    <a:ext uri="{FF2B5EF4-FFF2-40B4-BE49-F238E27FC236}">
                      <a16:creationId xmlns:a16="http://schemas.microsoft.com/office/drawing/2014/main" id="{C94CEABA-826A-9214-8108-608A07B96F75}"/>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6" name="Google Shape;12548;p89">
                  <a:extLst>
                    <a:ext uri="{FF2B5EF4-FFF2-40B4-BE49-F238E27FC236}">
                      <a16:creationId xmlns:a16="http://schemas.microsoft.com/office/drawing/2014/main" id="{47BC1642-8149-2212-A825-7DC8B8926EE4}"/>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05" name="Google Shape;12553;p89">
                <a:extLst>
                  <a:ext uri="{FF2B5EF4-FFF2-40B4-BE49-F238E27FC236}">
                    <a16:creationId xmlns:a16="http://schemas.microsoft.com/office/drawing/2014/main" id="{9C230440-C5C7-006E-B3E7-6BB7620D0282}"/>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06" name="Google Shape;12565;p89">
                <a:extLst>
                  <a:ext uri="{FF2B5EF4-FFF2-40B4-BE49-F238E27FC236}">
                    <a16:creationId xmlns:a16="http://schemas.microsoft.com/office/drawing/2014/main" id="{D6444AD1-9BF6-3BA6-EDF6-4E6941723711}"/>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07" name="Google Shape;12575;p89">
                <a:extLst>
                  <a:ext uri="{FF2B5EF4-FFF2-40B4-BE49-F238E27FC236}">
                    <a16:creationId xmlns:a16="http://schemas.microsoft.com/office/drawing/2014/main" id="{6CBE390C-B36C-A049-9B9E-B6417E4F8AA3}"/>
                  </a:ext>
                </a:extLst>
              </p:cNvPr>
              <p:cNvGrpSpPr/>
              <p:nvPr/>
            </p:nvGrpSpPr>
            <p:grpSpPr>
              <a:xfrm>
                <a:off x="7877844" y="2660193"/>
                <a:ext cx="568457" cy="644753"/>
                <a:chOff x="-3478675" y="2405775"/>
                <a:chExt cx="258350" cy="293025"/>
              </a:xfrm>
              <a:grpFill/>
            </p:grpSpPr>
            <p:sp>
              <p:nvSpPr>
                <p:cNvPr id="111" name="Google Shape;12576;p89">
                  <a:extLst>
                    <a:ext uri="{FF2B5EF4-FFF2-40B4-BE49-F238E27FC236}">
                      <a16:creationId xmlns:a16="http://schemas.microsoft.com/office/drawing/2014/main" id="{B1854908-D21F-F033-E0FA-BFC1159AF340}"/>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2" name="Google Shape;12577;p89">
                  <a:extLst>
                    <a:ext uri="{FF2B5EF4-FFF2-40B4-BE49-F238E27FC236}">
                      <a16:creationId xmlns:a16="http://schemas.microsoft.com/office/drawing/2014/main" id="{A2E2D384-0BA5-CA05-81BC-5C5FCE20A919}"/>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3" name="Google Shape;12578;p89">
                  <a:extLst>
                    <a:ext uri="{FF2B5EF4-FFF2-40B4-BE49-F238E27FC236}">
                      <a16:creationId xmlns:a16="http://schemas.microsoft.com/office/drawing/2014/main" id="{03B37BEF-C533-B78B-0263-2043DD080642}"/>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4" name="Google Shape;12579;p89">
                  <a:extLst>
                    <a:ext uri="{FF2B5EF4-FFF2-40B4-BE49-F238E27FC236}">
                      <a16:creationId xmlns:a16="http://schemas.microsoft.com/office/drawing/2014/main" id="{8CECE6BC-BDED-055E-2C5F-D7446BBDF4B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08" name="Google Shape;12605;p89">
                <a:extLst>
                  <a:ext uri="{FF2B5EF4-FFF2-40B4-BE49-F238E27FC236}">
                    <a16:creationId xmlns:a16="http://schemas.microsoft.com/office/drawing/2014/main" id="{5C2D8DDE-2788-B136-A264-6A76A61B0A56}"/>
                  </a:ext>
                </a:extLst>
              </p:cNvPr>
              <p:cNvGrpSpPr/>
              <p:nvPr/>
            </p:nvGrpSpPr>
            <p:grpSpPr>
              <a:xfrm>
                <a:off x="2047704" y="2664512"/>
                <a:ext cx="640885" cy="635902"/>
                <a:chOff x="6790450" y="3119050"/>
                <a:chExt cx="262750" cy="260675"/>
              </a:xfrm>
              <a:grpFill/>
            </p:grpSpPr>
            <p:sp>
              <p:nvSpPr>
                <p:cNvPr id="109" name="Google Shape;12606;p89">
                  <a:extLst>
                    <a:ext uri="{FF2B5EF4-FFF2-40B4-BE49-F238E27FC236}">
                      <a16:creationId xmlns:a16="http://schemas.microsoft.com/office/drawing/2014/main" id="{88709984-0035-27C4-5A9B-AC594FEBA3A7}"/>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0" name="Google Shape;12607;p89">
                  <a:extLst>
                    <a:ext uri="{FF2B5EF4-FFF2-40B4-BE49-F238E27FC236}">
                      <a16:creationId xmlns:a16="http://schemas.microsoft.com/office/drawing/2014/main" id="{A9AEDB11-23F9-0A18-4699-ADC6F87A689E}"/>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D3B16F97-47EF-5061-B32A-10F95C34236F}"/>
                </a:ext>
              </a:extLst>
            </p:cNvPr>
            <p:cNvGrpSpPr/>
            <p:nvPr/>
          </p:nvGrpSpPr>
          <p:grpSpPr>
            <a:xfrm>
              <a:off x="2040531" y="5542392"/>
              <a:ext cx="8060013" cy="620859"/>
              <a:chOff x="2040531" y="5123204"/>
              <a:chExt cx="8060013" cy="620859"/>
            </a:xfrm>
            <a:grpFill/>
          </p:grpSpPr>
          <p:grpSp>
            <p:nvGrpSpPr>
              <p:cNvPr id="61" name="Google Shape;12608;p89">
                <a:extLst>
                  <a:ext uri="{FF2B5EF4-FFF2-40B4-BE49-F238E27FC236}">
                    <a16:creationId xmlns:a16="http://schemas.microsoft.com/office/drawing/2014/main" id="{B6B5785F-4D34-7727-EE37-FF307779E24E}"/>
                  </a:ext>
                </a:extLst>
              </p:cNvPr>
              <p:cNvGrpSpPr/>
              <p:nvPr/>
            </p:nvGrpSpPr>
            <p:grpSpPr>
              <a:xfrm>
                <a:off x="9554815" y="5123204"/>
                <a:ext cx="545729" cy="620859"/>
                <a:chOff x="7660859" y="2571753"/>
                <a:chExt cx="366561" cy="417024"/>
              </a:xfrm>
              <a:grpFill/>
            </p:grpSpPr>
            <p:sp>
              <p:nvSpPr>
                <p:cNvPr id="92" name="Google Shape;12609;p89">
                  <a:extLst>
                    <a:ext uri="{FF2B5EF4-FFF2-40B4-BE49-F238E27FC236}">
                      <a16:creationId xmlns:a16="http://schemas.microsoft.com/office/drawing/2014/main" id="{94395CD1-74F4-F2A3-3939-54EEA8AF29B4}"/>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3" name="Google Shape;12610;p89">
                  <a:extLst>
                    <a:ext uri="{FF2B5EF4-FFF2-40B4-BE49-F238E27FC236}">
                      <a16:creationId xmlns:a16="http://schemas.microsoft.com/office/drawing/2014/main" id="{D23EB303-4B91-226F-D818-4458D2E43C48}"/>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4" name="Google Shape;12611;p89">
                  <a:extLst>
                    <a:ext uri="{FF2B5EF4-FFF2-40B4-BE49-F238E27FC236}">
                      <a16:creationId xmlns:a16="http://schemas.microsoft.com/office/drawing/2014/main" id="{80AD544F-7CF9-B13A-3BBF-778706FA4895}"/>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2" name="Google Shape;12612;p89">
                <a:extLst>
                  <a:ext uri="{FF2B5EF4-FFF2-40B4-BE49-F238E27FC236}">
                    <a16:creationId xmlns:a16="http://schemas.microsoft.com/office/drawing/2014/main" id="{5DD7F24C-C925-CBE9-647D-B99BD01640CB}"/>
                  </a:ext>
                </a:extLst>
              </p:cNvPr>
              <p:cNvGrpSpPr/>
              <p:nvPr/>
            </p:nvGrpSpPr>
            <p:grpSpPr>
              <a:xfrm>
                <a:off x="5797695" y="5123204"/>
                <a:ext cx="620859" cy="620859"/>
                <a:chOff x="5566722" y="2571753"/>
                <a:chExt cx="417024" cy="417024"/>
              </a:xfrm>
              <a:grpFill/>
            </p:grpSpPr>
            <p:sp>
              <p:nvSpPr>
                <p:cNvPr id="90" name="Google Shape;12613;p89">
                  <a:extLst>
                    <a:ext uri="{FF2B5EF4-FFF2-40B4-BE49-F238E27FC236}">
                      <a16:creationId xmlns:a16="http://schemas.microsoft.com/office/drawing/2014/main" id="{E3E58592-6688-92EF-EF2B-45629412FE1D}"/>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1" name="Google Shape;12614;p89">
                  <a:extLst>
                    <a:ext uri="{FF2B5EF4-FFF2-40B4-BE49-F238E27FC236}">
                      <a16:creationId xmlns:a16="http://schemas.microsoft.com/office/drawing/2014/main" id="{432E4AA6-F1C9-AA34-8BAF-2642899DC62D}"/>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3" name="Google Shape;12615;p89">
                <a:extLst>
                  <a:ext uri="{FF2B5EF4-FFF2-40B4-BE49-F238E27FC236}">
                    <a16:creationId xmlns:a16="http://schemas.microsoft.com/office/drawing/2014/main" id="{BEE280F5-2CF1-BA53-F4AA-0CFC2096A153}"/>
                  </a:ext>
                </a:extLst>
              </p:cNvPr>
              <p:cNvGrpSpPr/>
              <p:nvPr/>
            </p:nvGrpSpPr>
            <p:grpSpPr>
              <a:xfrm>
                <a:off x="6736981" y="5279039"/>
                <a:ext cx="620845" cy="309187"/>
                <a:chOff x="6090251" y="2676413"/>
                <a:chExt cx="417014" cy="207677"/>
              </a:xfrm>
              <a:grpFill/>
            </p:grpSpPr>
            <p:sp>
              <p:nvSpPr>
                <p:cNvPr id="86" name="Google Shape;12616;p89">
                  <a:extLst>
                    <a:ext uri="{FF2B5EF4-FFF2-40B4-BE49-F238E27FC236}">
                      <a16:creationId xmlns:a16="http://schemas.microsoft.com/office/drawing/2014/main" id="{31CB9128-FB35-4E2A-3BEC-B9863747A82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7" name="Google Shape;12617;p89">
                  <a:extLst>
                    <a:ext uri="{FF2B5EF4-FFF2-40B4-BE49-F238E27FC236}">
                      <a16:creationId xmlns:a16="http://schemas.microsoft.com/office/drawing/2014/main" id="{731787CC-8266-9C1C-0B74-19E37C6DA869}"/>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8" name="Google Shape;12618;p89">
                  <a:extLst>
                    <a:ext uri="{FF2B5EF4-FFF2-40B4-BE49-F238E27FC236}">
                      <a16:creationId xmlns:a16="http://schemas.microsoft.com/office/drawing/2014/main" id="{50810AD9-40D8-4DA3-3576-0A218E795BD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9" name="Google Shape;12619;p89">
                  <a:extLst>
                    <a:ext uri="{FF2B5EF4-FFF2-40B4-BE49-F238E27FC236}">
                      <a16:creationId xmlns:a16="http://schemas.microsoft.com/office/drawing/2014/main" id="{8B479D55-4286-A16A-31DC-A9F2D298EBB4}"/>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4" name="Google Shape;12620;p89">
                <a:extLst>
                  <a:ext uri="{FF2B5EF4-FFF2-40B4-BE49-F238E27FC236}">
                    <a16:creationId xmlns:a16="http://schemas.microsoft.com/office/drawing/2014/main" id="{41F2F1E5-97A7-BD81-93BC-DA80AC2711B8}"/>
                  </a:ext>
                </a:extLst>
              </p:cNvPr>
              <p:cNvGrpSpPr/>
              <p:nvPr/>
            </p:nvGrpSpPr>
            <p:grpSpPr>
              <a:xfrm>
                <a:off x="8615531" y="5123204"/>
                <a:ext cx="620859" cy="620859"/>
                <a:chOff x="7137330" y="2571753"/>
                <a:chExt cx="417024" cy="417024"/>
              </a:xfrm>
              <a:grpFill/>
            </p:grpSpPr>
            <p:sp>
              <p:nvSpPr>
                <p:cNvPr id="83" name="Google Shape;12621;p89">
                  <a:extLst>
                    <a:ext uri="{FF2B5EF4-FFF2-40B4-BE49-F238E27FC236}">
                      <a16:creationId xmlns:a16="http://schemas.microsoft.com/office/drawing/2014/main" id="{14B0C2A2-F755-B0B0-28DE-3007EC69C923}"/>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4" name="Google Shape;12622;p89">
                  <a:extLst>
                    <a:ext uri="{FF2B5EF4-FFF2-40B4-BE49-F238E27FC236}">
                      <a16:creationId xmlns:a16="http://schemas.microsoft.com/office/drawing/2014/main" id="{EB7C5F55-AFF6-DDCB-90F8-71686AC5ABFE}"/>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5" name="Google Shape;12623;p89">
                  <a:extLst>
                    <a:ext uri="{FF2B5EF4-FFF2-40B4-BE49-F238E27FC236}">
                      <a16:creationId xmlns:a16="http://schemas.microsoft.com/office/drawing/2014/main" id="{366E382D-E6E0-3BA4-97BE-12039C9DD81B}"/>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5" name="Google Shape;12624;p89">
                <a:extLst>
                  <a:ext uri="{FF2B5EF4-FFF2-40B4-BE49-F238E27FC236}">
                    <a16:creationId xmlns:a16="http://schemas.microsoft.com/office/drawing/2014/main" id="{FA83760F-FF3C-5EFA-1A1B-FFBD3F831EBC}"/>
                  </a:ext>
                </a:extLst>
              </p:cNvPr>
              <p:cNvGrpSpPr/>
              <p:nvPr/>
            </p:nvGrpSpPr>
            <p:grpSpPr>
              <a:xfrm>
                <a:off x="7676248" y="5123204"/>
                <a:ext cx="620859" cy="620859"/>
                <a:chOff x="6613801" y="2571753"/>
                <a:chExt cx="417024" cy="417024"/>
              </a:xfrm>
              <a:grpFill/>
            </p:grpSpPr>
            <p:sp>
              <p:nvSpPr>
                <p:cNvPr id="78" name="Google Shape;12625;p89">
                  <a:extLst>
                    <a:ext uri="{FF2B5EF4-FFF2-40B4-BE49-F238E27FC236}">
                      <a16:creationId xmlns:a16="http://schemas.microsoft.com/office/drawing/2014/main" id="{68ED5607-116D-48C0-CF0C-D828723FE124}"/>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9" name="Google Shape;12626;p89">
                  <a:extLst>
                    <a:ext uri="{FF2B5EF4-FFF2-40B4-BE49-F238E27FC236}">
                      <a16:creationId xmlns:a16="http://schemas.microsoft.com/office/drawing/2014/main" id="{F5ADC70F-5FB2-AD0C-2770-EFADAB922CEA}"/>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0" name="Google Shape;12627;p89">
                  <a:extLst>
                    <a:ext uri="{FF2B5EF4-FFF2-40B4-BE49-F238E27FC236}">
                      <a16:creationId xmlns:a16="http://schemas.microsoft.com/office/drawing/2014/main" id="{8DA61380-47F7-34EC-D883-9AD117FB77DE}"/>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1" name="Google Shape;12628;p89">
                  <a:extLst>
                    <a:ext uri="{FF2B5EF4-FFF2-40B4-BE49-F238E27FC236}">
                      <a16:creationId xmlns:a16="http://schemas.microsoft.com/office/drawing/2014/main" id="{513577CA-E230-E9C4-5EAF-72AEE35C6B1D}"/>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82" name="Google Shape;12629;p89">
                  <a:extLst>
                    <a:ext uri="{FF2B5EF4-FFF2-40B4-BE49-F238E27FC236}">
                      <a16:creationId xmlns:a16="http://schemas.microsoft.com/office/drawing/2014/main" id="{C7D9C548-D33B-1AC3-4C80-B902A965444F}"/>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6" name="Google Shape;12633;p89">
                <a:extLst>
                  <a:ext uri="{FF2B5EF4-FFF2-40B4-BE49-F238E27FC236}">
                    <a16:creationId xmlns:a16="http://schemas.microsoft.com/office/drawing/2014/main" id="{3655E146-C52D-0C70-C337-853BE7A81B2E}"/>
                  </a:ext>
                </a:extLst>
              </p:cNvPr>
              <p:cNvGrpSpPr/>
              <p:nvPr/>
            </p:nvGrpSpPr>
            <p:grpSpPr>
              <a:xfrm>
                <a:off x="2040531" y="5215345"/>
                <a:ext cx="620859" cy="436577"/>
                <a:chOff x="3476576" y="2633631"/>
                <a:chExt cx="417024" cy="293244"/>
              </a:xfrm>
              <a:grpFill/>
            </p:grpSpPr>
            <p:sp>
              <p:nvSpPr>
                <p:cNvPr id="76" name="Google Shape;12634;p89">
                  <a:extLst>
                    <a:ext uri="{FF2B5EF4-FFF2-40B4-BE49-F238E27FC236}">
                      <a16:creationId xmlns:a16="http://schemas.microsoft.com/office/drawing/2014/main" id="{5C2A492C-49CF-4672-736F-8AF35A3AD4E2}"/>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7" name="Google Shape;12635;p89">
                  <a:extLst>
                    <a:ext uri="{FF2B5EF4-FFF2-40B4-BE49-F238E27FC236}">
                      <a16:creationId xmlns:a16="http://schemas.microsoft.com/office/drawing/2014/main" id="{31AD930C-7219-5371-4122-B835A6D921DC}"/>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7" name="Google Shape;12636;p89">
                <a:extLst>
                  <a:ext uri="{FF2B5EF4-FFF2-40B4-BE49-F238E27FC236}">
                    <a16:creationId xmlns:a16="http://schemas.microsoft.com/office/drawing/2014/main" id="{C5ED888F-6E1F-780C-F698-4080FDBFDE62}"/>
                  </a:ext>
                </a:extLst>
              </p:cNvPr>
              <p:cNvGrpSpPr/>
              <p:nvPr/>
            </p:nvGrpSpPr>
            <p:grpSpPr>
              <a:xfrm>
                <a:off x="2979814" y="5123312"/>
                <a:ext cx="620890" cy="620641"/>
                <a:chOff x="3988564" y="2571836"/>
                <a:chExt cx="417045" cy="416878"/>
              </a:xfrm>
              <a:grpFill/>
            </p:grpSpPr>
            <p:sp>
              <p:nvSpPr>
                <p:cNvPr id="74" name="Google Shape;12637;p89">
                  <a:extLst>
                    <a:ext uri="{FF2B5EF4-FFF2-40B4-BE49-F238E27FC236}">
                      <a16:creationId xmlns:a16="http://schemas.microsoft.com/office/drawing/2014/main" id="{2066C737-8019-186A-AF57-3B306D497847}"/>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5" name="Google Shape;12638;p89">
                  <a:extLst>
                    <a:ext uri="{FF2B5EF4-FFF2-40B4-BE49-F238E27FC236}">
                      <a16:creationId xmlns:a16="http://schemas.microsoft.com/office/drawing/2014/main" id="{69DFD08C-94FE-4A3D-5F4A-9BA4EBCCDCD5}"/>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8" name="Google Shape;12639;p89">
                <a:extLst>
                  <a:ext uri="{FF2B5EF4-FFF2-40B4-BE49-F238E27FC236}">
                    <a16:creationId xmlns:a16="http://schemas.microsoft.com/office/drawing/2014/main" id="{43DC39EB-4215-5A12-38D8-8704F98BA24E}"/>
                  </a:ext>
                </a:extLst>
              </p:cNvPr>
              <p:cNvGrpSpPr/>
              <p:nvPr/>
            </p:nvGrpSpPr>
            <p:grpSpPr>
              <a:xfrm>
                <a:off x="3919129" y="5123204"/>
                <a:ext cx="620859" cy="620859"/>
                <a:chOff x="4500573" y="2571753"/>
                <a:chExt cx="417024" cy="417024"/>
              </a:xfrm>
              <a:grpFill/>
            </p:grpSpPr>
            <p:sp>
              <p:nvSpPr>
                <p:cNvPr id="72" name="Google Shape;12640;p89">
                  <a:extLst>
                    <a:ext uri="{FF2B5EF4-FFF2-40B4-BE49-F238E27FC236}">
                      <a16:creationId xmlns:a16="http://schemas.microsoft.com/office/drawing/2014/main" id="{9F2B37F9-6211-5BC7-4C64-8C0099186A54}"/>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3" name="Google Shape;12641;p89">
                  <a:extLst>
                    <a:ext uri="{FF2B5EF4-FFF2-40B4-BE49-F238E27FC236}">
                      <a16:creationId xmlns:a16="http://schemas.microsoft.com/office/drawing/2014/main" id="{82503A49-375D-DDF4-68C3-04E6D44D3C10}"/>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69" name="Google Shape;12642;p89">
                <a:extLst>
                  <a:ext uri="{FF2B5EF4-FFF2-40B4-BE49-F238E27FC236}">
                    <a16:creationId xmlns:a16="http://schemas.microsoft.com/office/drawing/2014/main" id="{7F584C42-9963-BA75-92E9-7740858D37CD}"/>
                  </a:ext>
                </a:extLst>
              </p:cNvPr>
              <p:cNvGrpSpPr/>
              <p:nvPr/>
            </p:nvGrpSpPr>
            <p:grpSpPr>
              <a:xfrm>
                <a:off x="4858412" y="5123204"/>
                <a:ext cx="620859" cy="620859"/>
                <a:chOff x="5012603" y="2571753"/>
                <a:chExt cx="417024" cy="417024"/>
              </a:xfrm>
              <a:grpFill/>
            </p:grpSpPr>
            <p:sp>
              <p:nvSpPr>
                <p:cNvPr id="70" name="Google Shape;12643;p89">
                  <a:extLst>
                    <a:ext uri="{FF2B5EF4-FFF2-40B4-BE49-F238E27FC236}">
                      <a16:creationId xmlns:a16="http://schemas.microsoft.com/office/drawing/2014/main" id="{24BEE151-7698-DC52-2104-22F5961BA915}"/>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1" name="Google Shape;12644;p89">
                  <a:extLst>
                    <a:ext uri="{FF2B5EF4-FFF2-40B4-BE49-F238E27FC236}">
                      <a16:creationId xmlns:a16="http://schemas.microsoft.com/office/drawing/2014/main" id="{843A981A-61AE-C2E8-1BF9-473AD3AEDA52}"/>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8" name="Group 7">
              <a:extLst>
                <a:ext uri="{FF2B5EF4-FFF2-40B4-BE49-F238E27FC236}">
                  <a16:creationId xmlns:a16="http://schemas.microsoft.com/office/drawing/2014/main" id="{38FA9334-3C3A-6DF8-3ACD-517AC46DCE8D}"/>
                </a:ext>
              </a:extLst>
            </p:cNvPr>
            <p:cNvGrpSpPr/>
            <p:nvPr/>
          </p:nvGrpSpPr>
          <p:grpSpPr>
            <a:xfrm>
              <a:off x="397214" y="4545124"/>
              <a:ext cx="11386542" cy="645964"/>
              <a:chOff x="397214" y="4323264"/>
              <a:chExt cx="11386542" cy="645964"/>
            </a:xfrm>
            <a:grpFill/>
          </p:grpSpPr>
          <p:sp>
            <p:nvSpPr>
              <p:cNvPr id="9" name="Google Shape;12453;p89">
                <a:extLst>
                  <a:ext uri="{FF2B5EF4-FFF2-40B4-BE49-F238E27FC236}">
                    <a16:creationId xmlns:a16="http://schemas.microsoft.com/office/drawing/2014/main" id="{DD61FCBA-0443-0AAE-659B-F8B1B5EDA226}"/>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0" name="Google Shape;12489;p89">
                <a:extLst>
                  <a:ext uri="{FF2B5EF4-FFF2-40B4-BE49-F238E27FC236}">
                    <a16:creationId xmlns:a16="http://schemas.microsoft.com/office/drawing/2014/main" id="{3AAD70AB-5B2A-3964-D6AC-7FFEEDB82074}"/>
                  </a:ext>
                </a:extLst>
              </p:cNvPr>
              <p:cNvGrpSpPr/>
              <p:nvPr/>
            </p:nvGrpSpPr>
            <p:grpSpPr>
              <a:xfrm>
                <a:off x="3714261" y="4323264"/>
                <a:ext cx="642992" cy="645964"/>
                <a:chOff x="-1333975" y="2365850"/>
                <a:chExt cx="292225" cy="293575"/>
              </a:xfrm>
              <a:grpFill/>
            </p:grpSpPr>
            <p:sp>
              <p:nvSpPr>
                <p:cNvPr id="53" name="Google Shape;12490;p89">
                  <a:extLst>
                    <a:ext uri="{FF2B5EF4-FFF2-40B4-BE49-F238E27FC236}">
                      <a16:creationId xmlns:a16="http://schemas.microsoft.com/office/drawing/2014/main" id="{FEDA2A9A-A5E7-AE67-F78B-A0EA130A7F57}"/>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4" name="Google Shape;12491;p89">
                  <a:extLst>
                    <a:ext uri="{FF2B5EF4-FFF2-40B4-BE49-F238E27FC236}">
                      <a16:creationId xmlns:a16="http://schemas.microsoft.com/office/drawing/2014/main" id="{957D7F56-4FE6-E119-FABE-9C317A1944C9}"/>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5" name="Google Shape;12492;p89">
                  <a:extLst>
                    <a:ext uri="{FF2B5EF4-FFF2-40B4-BE49-F238E27FC236}">
                      <a16:creationId xmlns:a16="http://schemas.microsoft.com/office/drawing/2014/main" id="{2E20F969-DC83-024F-51E3-C722A65BE155}"/>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6" name="Google Shape;12493;p89">
                  <a:extLst>
                    <a:ext uri="{FF2B5EF4-FFF2-40B4-BE49-F238E27FC236}">
                      <a16:creationId xmlns:a16="http://schemas.microsoft.com/office/drawing/2014/main" id="{45A2C182-E42E-7FEC-4F43-AEB950300E2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7" name="Google Shape;12494;p89">
                  <a:extLst>
                    <a:ext uri="{FF2B5EF4-FFF2-40B4-BE49-F238E27FC236}">
                      <a16:creationId xmlns:a16="http://schemas.microsoft.com/office/drawing/2014/main" id="{3ECC7AAD-260B-6D72-F7F5-5482ED2B144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8" name="Google Shape;12495;p89">
                  <a:extLst>
                    <a:ext uri="{FF2B5EF4-FFF2-40B4-BE49-F238E27FC236}">
                      <a16:creationId xmlns:a16="http://schemas.microsoft.com/office/drawing/2014/main" id="{EAB751B6-6CF4-A9B6-9E1F-1E9E97623462}"/>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9" name="Google Shape;12496;p89">
                  <a:extLst>
                    <a:ext uri="{FF2B5EF4-FFF2-40B4-BE49-F238E27FC236}">
                      <a16:creationId xmlns:a16="http://schemas.microsoft.com/office/drawing/2014/main" id="{2E913C31-BB8F-66F2-873E-EB87E776114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60" name="Google Shape;12497;p89">
                  <a:extLst>
                    <a:ext uri="{FF2B5EF4-FFF2-40B4-BE49-F238E27FC236}">
                      <a16:creationId xmlns:a16="http://schemas.microsoft.com/office/drawing/2014/main" id="{658B8C7C-FD70-DAEC-8988-056C561132CD}"/>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1" name="Google Shape;12529;p89">
                <a:extLst>
                  <a:ext uri="{FF2B5EF4-FFF2-40B4-BE49-F238E27FC236}">
                    <a16:creationId xmlns:a16="http://schemas.microsoft.com/office/drawing/2014/main" id="{4E605A00-EEA0-C502-4673-6D34005A0254}"/>
                  </a:ext>
                </a:extLst>
              </p:cNvPr>
              <p:cNvGrpSpPr/>
              <p:nvPr/>
            </p:nvGrpSpPr>
            <p:grpSpPr>
              <a:xfrm>
                <a:off x="6232997" y="4324751"/>
                <a:ext cx="641288" cy="642992"/>
                <a:chOff x="-1333200" y="2770450"/>
                <a:chExt cx="291450" cy="292225"/>
              </a:xfrm>
              <a:grpFill/>
            </p:grpSpPr>
            <p:sp>
              <p:nvSpPr>
                <p:cNvPr id="51" name="Google Shape;12530;p89">
                  <a:extLst>
                    <a:ext uri="{FF2B5EF4-FFF2-40B4-BE49-F238E27FC236}">
                      <a16:creationId xmlns:a16="http://schemas.microsoft.com/office/drawing/2014/main" id="{F417251A-C2A9-B4C1-6435-6CF74D3C52FA}"/>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2" name="Google Shape;12531;p89">
                  <a:extLst>
                    <a:ext uri="{FF2B5EF4-FFF2-40B4-BE49-F238E27FC236}">
                      <a16:creationId xmlns:a16="http://schemas.microsoft.com/office/drawing/2014/main" id="{53CCF9E1-984D-8E39-E48D-BF98C73FDD7A}"/>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2" name="Google Shape;12557;p89">
                <a:extLst>
                  <a:ext uri="{FF2B5EF4-FFF2-40B4-BE49-F238E27FC236}">
                    <a16:creationId xmlns:a16="http://schemas.microsoft.com/office/drawing/2014/main" id="{AB797FCE-07D4-BD95-0804-7EE22CD2E57C}"/>
                  </a:ext>
                </a:extLst>
              </p:cNvPr>
              <p:cNvGrpSpPr/>
              <p:nvPr/>
            </p:nvGrpSpPr>
            <p:grpSpPr>
              <a:xfrm>
                <a:off x="2029476" y="4325600"/>
                <a:ext cx="642992" cy="641288"/>
                <a:chOff x="-937025" y="2064750"/>
                <a:chExt cx="292225" cy="291450"/>
              </a:xfrm>
              <a:grpFill/>
            </p:grpSpPr>
            <p:sp>
              <p:nvSpPr>
                <p:cNvPr id="48" name="Google Shape;12558;p89">
                  <a:extLst>
                    <a:ext uri="{FF2B5EF4-FFF2-40B4-BE49-F238E27FC236}">
                      <a16:creationId xmlns:a16="http://schemas.microsoft.com/office/drawing/2014/main" id="{C7EE3A04-569A-C4FF-AABF-A17C25FA552F}"/>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9" name="Google Shape;12559;p89">
                  <a:extLst>
                    <a:ext uri="{FF2B5EF4-FFF2-40B4-BE49-F238E27FC236}">
                      <a16:creationId xmlns:a16="http://schemas.microsoft.com/office/drawing/2014/main" id="{80BA1ABA-752D-7BE5-12A3-1B5A61E86E79}"/>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0" name="Google Shape;12560;p89">
                  <a:extLst>
                    <a:ext uri="{FF2B5EF4-FFF2-40B4-BE49-F238E27FC236}">
                      <a16:creationId xmlns:a16="http://schemas.microsoft.com/office/drawing/2014/main" id="{B795BD4C-77AC-2836-3EAA-2CE6CCA8F0C8}"/>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3" name="Google Shape;12585;p89">
                <a:extLst>
                  <a:ext uri="{FF2B5EF4-FFF2-40B4-BE49-F238E27FC236}">
                    <a16:creationId xmlns:a16="http://schemas.microsoft.com/office/drawing/2014/main" id="{6EFC0083-0670-A070-1075-0C298D8B7C5A}"/>
                  </a:ext>
                </a:extLst>
              </p:cNvPr>
              <p:cNvGrpSpPr/>
              <p:nvPr/>
            </p:nvGrpSpPr>
            <p:grpSpPr>
              <a:xfrm>
                <a:off x="397214" y="4323868"/>
                <a:ext cx="566751" cy="644753"/>
                <a:chOff x="-1684475" y="2049000"/>
                <a:chExt cx="257575" cy="293025"/>
              </a:xfrm>
              <a:grpFill/>
            </p:grpSpPr>
            <p:sp>
              <p:nvSpPr>
                <p:cNvPr id="44" name="Google Shape;12586;p89">
                  <a:extLst>
                    <a:ext uri="{FF2B5EF4-FFF2-40B4-BE49-F238E27FC236}">
                      <a16:creationId xmlns:a16="http://schemas.microsoft.com/office/drawing/2014/main" id="{F8C72FE9-1786-21BA-9716-127631F97185}"/>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5" name="Google Shape;12587;p89">
                  <a:extLst>
                    <a:ext uri="{FF2B5EF4-FFF2-40B4-BE49-F238E27FC236}">
                      <a16:creationId xmlns:a16="http://schemas.microsoft.com/office/drawing/2014/main" id="{CEA48F2F-C10C-3F23-C307-F95936420649}"/>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6" name="Google Shape;12588;p89">
                  <a:extLst>
                    <a:ext uri="{FF2B5EF4-FFF2-40B4-BE49-F238E27FC236}">
                      <a16:creationId xmlns:a16="http://schemas.microsoft.com/office/drawing/2014/main" id="{3C0A813A-A850-AFE2-EA6A-705EAA77B498}"/>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7" name="Google Shape;12589;p89">
                  <a:extLst>
                    <a:ext uri="{FF2B5EF4-FFF2-40B4-BE49-F238E27FC236}">
                      <a16:creationId xmlns:a16="http://schemas.microsoft.com/office/drawing/2014/main" id="{0C30D0DD-3C8C-DB5F-CE76-2712520EFF0A}"/>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4" name="Google Shape;12590;p89">
                <a:extLst>
                  <a:ext uri="{FF2B5EF4-FFF2-40B4-BE49-F238E27FC236}">
                    <a16:creationId xmlns:a16="http://schemas.microsoft.com/office/drawing/2014/main" id="{A1CB9DD0-A6FB-FBD9-199D-E2FFE63F9AD7}"/>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5" name="Google Shape;12592;p89">
                <a:extLst>
                  <a:ext uri="{FF2B5EF4-FFF2-40B4-BE49-F238E27FC236}">
                    <a16:creationId xmlns:a16="http://schemas.microsoft.com/office/drawing/2014/main" id="{68AEF7A6-8D44-219D-5DAA-D1AD1298C855}"/>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 name="Google Shape;12593;p89">
                <a:extLst>
                  <a:ext uri="{FF2B5EF4-FFF2-40B4-BE49-F238E27FC236}">
                    <a16:creationId xmlns:a16="http://schemas.microsoft.com/office/drawing/2014/main" id="{A7EBB078-1CFA-BAB9-4D45-8D2D46748C07}"/>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 name="Google Shape;12594;p89">
                <a:extLst>
                  <a:ext uri="{FF2B5EF4-FFF2-40B4-BE49-F238E27FC236}">
                    <a16:creationId xmlns:a16="http://schemas.microsoft.com/office/drawing/2014/main" id="{7B1CA0CE-B2F5-C79E-14EE-031DE88CB98B}"/>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 name="Google Shape;12595;p89">
                <a:extLst>
                  <a:ext uri="{FF2B5EF4-FFF2-40B4-BE49-F238E27FC236}">
                    <a16:creationId xmlns:a16="http://schemas.microsoft.com/office/drawing/2014/main" id="{0EE915E9-5A3B-5F91-BB9C-AE71599C1289}"/>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9" name="Google Shape;12596;p89">
                <a:extLst>
                  <a:ext uri="{FF2B5EF4-FFF2-40B4-BE49-F238E27FC236}">
                    <a16:creationId xmlns:a16="http://schemas.microsoft.com/office/drawing/2014/main" id="{2797EA0A-9DBD-F121-5E1D-2EC4541D75A2}"/>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0" name="Google Shape;12597;p89">
                <a:extLst>
                  <a:ext uri="{FF2B5EF4-FFF2-40B4-BE49-F238E27FC236}">
                    <a16:creationId xmlns:a16="http://schemas.microsoft.com/office/drawing/2014/main" id="{6E1B748A-CC9C-59B4-F5AB-FFE3CD7BBE84}"/>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1" name="Google Shape;12598;p89">
                <a:extLst>
                  <a:ext uri="{FF2B5EF4-FFF2-40B4-BE49-F238E27FC236}">
                    <a16:creationId xmlns:a16="http://schemas.microsoft.com/office/drawing/2014/main" id="{5945AE7A-237E-CC11-BCBA-D62E6EF26AD3}"/>
                  </a:ext>
                </a:extLst>
              </p:cNvPr>
              <p:cNvGrpSpPr/>
              <p:nvPr/>
            </p:nvGrpSpPr>
            <p:grpSpPr>
              <a:xfrm>
                <a:off x="4600743" y="4323869"/>
                <a:ext cx="566751" cy="644753"/>
                <a:chOff x="-919700" y="2420750"/>
                <a:chExt cx="257575" cy="293025"/>
              </a:xfrm>
              <a:grpFill/>
            </p:grpSpPr>
            <p:sp>
              <p:nvSpPr>
                <p:cNvPr id="41" name="Google Shape;12599;p89">
                  <a:extLst>
                    <a:ext uri="{FF2B5EF4-FFF2-40B4-BE49-F238E27FC236}">
                      <a16:creationId xmlns:a16="http://schemas.microsoft.com/office/drawing/2014/main" id="{536590DB-3ADE-2304-E7D2-3BACF3026BCE}"/>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2" name="Google Shape;12600;p89">
                  <a:extLst>
                    <a:ext uri="{FF2B5EF4-FFF2-40B4-BE49-F238E27FC236}">
                      <a16:creationId xmlns:a16="http://schemas.microsoft.com/office/drawing/2014/main" id="{75005405-152E-D045-5029-DAAB7FC88750}"/>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3" name="Google Shape;12601;p89">
                  <a:extLst>
                    <a:ext uri="{FF2B5EF4-FFF2-40B4-BE49-F238E27FC236}">
                      <a16:creationId xmlns:a16="http://schemas.microsoft.com/office/drawing/2014/main" id="{EDDD78BB-5A34-6A2F-B94A-BB4885ABAFE1}"/>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2" name="Google Shape;12630;p89">
                <a:extLst>
                  <a:ext uri="{FF2B5EF4-FFF2-40B4-BE49-F238E27FC236}">
                    <a16:creationId xmlns:a16="http://schemas.microsoft.com/office/drawing/2014/main" id="{288283AB-5B7D-981E-459E-C2CFC01F8223}"/>
                  </a:ext>
                </a:extLst>
              </p:cNvPr>
              <p:cNvGrpSpPr/>
              <p:nvPr/>
            </p:nvGrpSpPr>
            <p:grpSpPr>
              <a:xfrm>
                <a:off x="11162866" y="4335825"/>
                <a:ext cx="620890" cy="620890"/>
                <a:chOff x="2964567" y="2571753"/>
                <a:chExt cx="417045" cy="417045"/>
              </a:xfrm>
              <a:grpFill/>
            </p:grpSpPr>
            <p:sp>
              <p:nvSpPr>
                <p:cNvPr id="39" name="Google Shape;12631;p89">
                  <a:extLst>
                    <a:ext uri="{FF2B5EF4-FFF2-40B4-BE49-F238E27FC236}">
                      <a16:creationId xmlns:a16="http://schemas.microsoft.com/office/drawing/2014/main" id="{C19FB2E7-3502-BDCD-0892-369B369C6F4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0" name="Google Shape;12632;p89">
                  <a:extLst>
                    <a:ext uri="{FF2B5EF4-FFF2-40B4-BE49-F238E27FC236}">
                      <a16:creationId xmlns:a16="http://schemas.microsoft.com/office/drawing/2014/main" id="{7FC58E06-AFE8-02F9-8D32-73A9434211AF}"/>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3" name="Google Shape;12645;p89">
                <a:extLst>
                  <a:ext uri="{FF2B5EF4-FFF2-40B4-BE49-F238E27FC236}">
                    <a16:creationId xmlns:a16="http://schemas.microsoft.com/office/drawing/2014/main" id="{37416B6A-711F-4C79-AF6D-8EF075117C95}"/>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4" name="Google Shape;12646;p89">
                <a:extLst>
                  <a:ext uri="{FF2B5EF4-FFF2-40B4-BE49-F238E27FC236}">
                    <a16:creationId xmlns:a16="http://schemas.microsoft.com/office/drawing/2014/main" id="{3841375C-2A53-876C-68CC-587093BAB6B8}"/>
                  </a:ext>
                </a:extLst>
              </p:cNvPr>
              <p:cNvGrpSpPr/>
              <p:nvPr/>
            </p:nvGrpSpPr>
            <p:grpSpPr>
              <a:xfrm>
                <a:off x="7848323" y="4335840"/>
                <a:ext cx="620922" cy="620859"/>
                <a:chOff x="812101" y="2571761"/>
                <a:chExt cx="417066" cy="417024"/>
              </a:xfrm>
              <a:grpFill/>
            </p:grpSpPr>
            <p:sp>
              <p:nvSpPr>
                <p:cNvPr id="35" name="Google Shape;12647;p89">
                  <a:extLst>
                    <a:ext uri="{FF2B5EF4-FFF2-40B4-BE49-F238E27FC236}">
                      <a16:creationId xmlns:a16="http://schemas.microsoft.com/office/drawing/2014/main" id="{E426529C-51E0-589E-A935-5203B24DC26F}"/>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6" name="Google Shape;12648;p89">
                  <a:extLst>
                    <a:ext uri="{FF2B5EF4-FFF2-40B4-BE49-F238E27FC236}">
                      <a16:creationId xmlns:a16="http://schemas.microsoft.com/office/drawing/2014/main" id="{FC7E8C02-139F-2D12-BD68-2030B92C7C9E}"/>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7" name="Google Shape;12649;p89">
                  <a:extLst>
                    <a:ext uri="{FF2B5EF4-FFF2-40B4-BE49-F238E27FC236}">
                      <a16:creationId xmlns:a16="http://schemas.microsoft.com/office/drawing/2014/main" id="{B87C0C36-41EE-9858-328D-857EAA0D2C2E}"/>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8" name="Google Shape;12650;p89">
                  <a:extLst>
                    <a:ext uri="{FF2B5EF4-FFF2-40B4-BE49-F238E27FC236}">
                      <a16:creationId xmlns:a16="http://schemas.microsoft.com/office/drawing/2014/main" id="{287226F7-6AC5-EE16-9487-AEF6145C5499}"/>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 name="Google Shape;12651;p89">
                <a:extLst>
                  <a:ext uri="{FF2B5EF4-FFF2-40B4-BE49-F238E27FC236}">
                    <a16:creationId xmlns:a16="http://schemas.microsoft.com/office/drawing/2014/main" id="{CA054721-272B-F335-A6E4-984465858760}"/>
                  </a:ext>
                </a:extLst>
              </p:cNvPr>
              <p:cNvGrpSpPr/>
              <p:nvPr/>
            </p:nvGrpSpPr>
            <p:grpSpPr>
              <a:xfrm>
                <a:off x="8641703" y="4335840"/>
                <a:ext cx="620859" cy="620859"/>
                <a:chOff x="1323129" y="2571761"/>
                <a:chExt cx="417024" cy="417024"/>
              </a:xfrm>
              <a:grpFill/>
            </p:grpSpPr>
            <p:sp>
              <p:nvSpPr>
                <p:cNvPr id="31" name="Google Shape;12652;p89">
                  <a:extLst>
                    <a:ext uri="{FF2B5EF4-FFF2-40B4-BE49-F238E27FC236}">
                      <a16:creationId xmlns:a16="http://schemas.microsoft.com/office/drawing/2014/main" id="{F3B3A3E8-3D4F-559D-A99B-5BFB6DF16EBF}"/>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2" name="Google Shape;12653;p89">
                  <a:extLst>
                    <a:ext uri="{FF2B5EF4-FFF2-40B4-BE49-F238E27FC236}">
                      <a16:creationId xmlns:a16="http://schemas.microsoft.com/office/drawing/2014/main" id="{F199D09F-C5EC-88B5-FD61-9A28D30A6860}"/>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3" name="Google Shape;12654;p89">
                  <a:extLst>
                    <a:ext uri="{FF2B5EF4-FFF2-40B4-BE49-F238E27FC236}">
                      <a16:creationId xmlns:a16="http://schemas.microsoft.com/office/drawing/2014/main" id="{9BF498D4-3069-F0D5-37DA-E37FA50A0B7D}"/>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4" name="Google Shape;12655;p89">
                  <a:extLst>
                    <a:ext uri="{FF2B5EF4-FFF2-40B4-BE49-F238E27FC236}">
                      <a16:creationId xmlns:a16="http://schemas.microsoft.com/office/drawing/2014/main" id="{5D1C2A74-DE68-6E2D-9A6E-1052C10A9768}"/>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6" name="Google Shape;12656;p89">
                <a:extLst>
                  <a:ext uri="{FF2B5EF4-FFF2-40B4-BE49-F238E27FC236}">
                    <a16:creationId xmlns:a16="http://schemas.microsoft.com/office/drawing/2014/main" id="{CEFF128F-1FC8-034B-B675-8FA26F885891}"/>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7" name="Google Shape;12657;p89">
                <a:extLst>
                  <a:ext uri="{FF2B5EF4-FFF2-40B4-BE49-F238E27FC236}">
                    <a16:creationId xmlns:a16="http://schemas.microsoft.com/office/drawing/2014/main" id="{B0700B36-C098-38A0-0F12-C9E717CE0B16}"/>
                  </a:ext>
                </a:extLst>
              </p:cNvPr>
              <p:cNvGrpSpPr/>
              <p:nvPr/>
            </p:nvGrpSpPr>
            <p:grpSpPr>
              <a:xfrm>
                <a:off x="10373678" y="4335921"/>
                <a:ext cx="621823" cy="620890"/>
                <a:chOff x="2344476" y="2571761"/>
                <a:chExt cx="417671" cy="417045"/>
              </a:xfrm>
              <a:grpFill/>
            </p:grpSpPr>
            <p:sp>
              <p:nvSpPr>
                <p:cNvPr id="29" name="Google Shape;12658;p89">
                  <a:extLst>
                    <a:ext uri="{FF2B5EF4-FFF2-40B4-BE49-F238E27FC236}">
                      <a16:creationId xmlns:a16="http://schemas.microsoft.com/office/drawing/2014/main" id="{3DC2085A-DC17-01E3-F39E-E68BF94AD1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0" name="Google Shape;12659;p89">
                  <a:extLst>
                    <a:ext uri="{FF2B5EF4-FFF2-40B4-BE49-F238E27FC236}">
                      <a16:creationId xmlns:a16="http://schemas.microsoft.com/office/drawing/2014/main" id="{84D491D2-248C-4FE6-A180-D90E58061128}"/>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8" name="Google Shape;12590;p89">
                <a:extLst>
                  <a:ext uri="{FF2B5EF4-FFF2-40B4-BE49-F238E27FC236}">
                    <a16:creationId xmlns:a16="http://schemas.microsoft.com/office/drawing/2014/main" id="{D1485B76-DC50-D0F3-4105-94E1C2D8486B}"/>
                  </a:ext>
                </a:extLst>
              </p:cNvPr>
              <p:cNvSpPr/>
              <p:nvPr/>
            </p:nvSpPr>
            <p:spPr>
              <a:xfrm>
                <a:off x="2883697" y="4325024"/>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spTree>
    <p:extLst>
      <p:ext uri="{BB962C8B-B14F-4D97-AF65-F5344CB8AC3E}">
        <p14:creationId xmlns:p14="http://schemas.microsoft.com/office/powerpoint/2010/main" val="892437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Google Shape;2857;p60">
            <a:extLst>
              <a:ext uri="{FF2B5EF4-FFF2-40B4-BE49-F238E27FC236}">
                <a16:creationId xmlns:a16="http://schemas.microsoft.com/office/drawing/2014/main" id="{19BFB66F-5761-369F-8D43-8874B98EF672}"/>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Cambria" panose="02040503050406030204" pitchFamily="18" charset="0"/>
                <a:cs typeface="+mj-cs"/>
                <a:sym typeface="Arial"/>
              </a:rPr>
              <a:t>How To Edit Shapes</a:t>
            </a:r>
          </a:p>
        </p:txBody>
      </p:sp>
      <p:grpSp>
        <p:nvGrpSpPr>
          <p:cNvPr id="6" name="Group 5">
            <a:extLst>
              <a:ext uri="{FF2B5EF4-FFF2-40B4-BE49-F238E27FC236}">
                <a16:creationId xmlns:a16="http://schemas.microsoft.com/office/drawing/2014/main" id="{C57F2AE7-025D-F37E-2B7D-F4C156540CF6}"/>
              </a:ext>
            </a:extLst>
          </p:cNvPr>
          <p:cNvGrpSpPr/>
          <p:nvPr/>
        </p:nvGrpSpPr>
        <p:grpSpPr>
          <a:xfrm>
            <a:off x="932957" y="1290638"/>
            <a:ext cx="10326086" cy="4905190"/>
            <a:chOff x="932957" y="1290638"/>
            <a:chExt cx="10326086" cy="4905190"/>
          </a:xfrm>
        </p:grpSpPr>
        <p:sp>
          <p:nvSpPr>
            <p:cNvPr id="7" name="Google Shape;2858;p60">
              <a:extLst>
                <a:ext uri="{FF2B5EF4-FFF2-40B4-BE49-F238E27FC236}">
                  <a16:creationId xmlns:a16="http://schemas.microsoft.com/office/drawing/2014/main" id="{3038D5C5-1306-98AE-E67C-E0FC1D70EA19}"/>
                </a:ext>
              </a:extLst>
            </p:cNvPr>
            <p:cNvSpPr txBox="1">
              <a:spLocks/>
            </p:cNvSpPr>
            <p:nvPr/>
          </p:nvSpPr>
          <p:spPr>
            <a:xfrm>
              <a:off x="932957" y="1290638"/>
              <a:ext cx="10325100" cy="800100"/>
            </a:xfrm>
            <a:prstGeom prst="rect">
              <a:avLst/>
            </a:prstGeom>
            <a:noFill/>
          </p:spPr>
          <p:txBody>
            <a:bodyPr spcFirstLastPara="1" vert="horz" wrap="square"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Arial"/>
                  <a:cs typeface="Helvetica" panose="020B0604020202020204" pitchFamily="34" charset="0"/>
                  <a:sym typeface="Arial"/>
                </a:rPr>
                <a:t>You can add and edit some </a:t>
              </a:r>
              <a:r>
                <a:rPr kumimoji="0" lang="en-US" sz="1800" b="1" i="0" u="none" strike="noStrike" kern="1200" cap="none" spc="0" normalizeH="0" baseline="0" noProof="0" dirty="0">
                  <a:ln>
                    <a:noFill/>
                  </a:ln>
                  <a:solidFill>
                    <a:schemeClr val="accent2">
                      <a:lumMod val="75000"/>
                    </a:schemeClr>
                  </a:solidFill>
                  <a:effectLst/>
                  <a:uLnTx/>
                  <a:uFill>
                    <a:noFill/>
                  </a:uFill>
                  <a:latin typeface="Montserrat" panose="00000500000000000000" pitchFamily="2" charset="0"/>
                  <a:ea typeface="Arial"/>
                  <a:cs typeface="Helvetica" panose="020B0604020202020204" pitchFamily="34" charset="0"/>
                  <a:sym typeface="Arial"/>
                </a:rPr>
                <a:t>shapes</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Arial"/>
                  <a:cs typeface="Helvetica" panose="020B0604020202020204" pitchFamily="34" charset="0"/>
                  <a:sym typeface="Arial"/>
                </a:rPr>
                <a:t> to your presentation to present your data in a visual way.</a:t>
              </a:r>
            </a:p>
          </p:txBody>
        </p:sp>
        <p:sp>
          <p:nvSpPr>
            <p:cNvPr id="8" name="Google Shape;2859;p60">
              <a:extLst>
                <a:ext uri="{FF2B5EF4-FFF2-40B4-BE49-F238E27FC236}">
                  <a16:creationId xmlns:a16="http://schemas.microsoft.com/office/drawing/2014/main" id="{43B2679C-69B9-ED9F-7FA8-DBD869857DEA}"/>
                </a:ext>
              </a:extLst>
            </p:cNvPr>
            <p:cNvSpPr txBox="1"/>
            <p:nvPr/>
          </p:nvSpPr>
          <p:spPr>
            <a:xfrm>
              <a:off x="932957" y="2286628"/>
              <a:ext cx="10326086" cy="3909200"/>
            </a:xfrm>
            <a:prstGeom prst="rect">
              <a:avLst/>
            </a:prstGeom>
            <a:noFill/>
            <a:ln>
              <a:noFill/>
            </a:ln>
          </p:spPr>
          <p:txBody>
            <a:bodyPr spcFirstLastPara="1" wrap="square" lIns="0" tIns="0" rIns="0" bIns="0" anchor="ctr" anchorCtr="0">
              <a:noAutofit/>
            </a:bodyPr>
            <a:lstStyle/>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Select one of the parts and </a:t>
              </a:r>
              <a:r>
                <a:rPr kumimoji="0" lang="en" sz="1800" b="1"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ungroup</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Change the color</a:t>
              </a:r>
              <a:r>
                <a:rPr kumimoji="0" lang="en" sz="1800" b="0"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by clicking on the paint bucket. </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Then </a:t>
              </a:r>
              <a:r>
                <a:rPr kumimoji="0" lang="en" sz="1800" b="1"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resize</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Group</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100000"/>
                <a:buFont typeface="Arial" panose="020B0604020202020204" pitchFamily="34" charset="0"/>
                <a:buChar char="•"/>
                <a:tabLst/>
                <a:defRPr/>
              </a:pP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Remember to choose the </a:t>
              </a:r>
              <a:r>
                <a:rPr kumimoji="0" lang="en" sz="1800" b="0"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a:t>
              </a:r>
              <a:r>
                <a:rPr kumimoji="0" lang="en" sz="1800" b="1"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Keep source formatting</a:t>
              </a:r>
              <a:r>
                <a:rPr kumimoji="0" lang="en" sz="1800" b="0"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Helvetica" panose="020B0604020202020204" pitchFamily="34" charset="0"/>
                  <a:sym typeface="Arial"/>
                </a:rPr>
                <a:t>option so that it keeps the design. For more info, please visit </a:t>
              </a:r>
              <a:r>
                <a:rPr kumimoji="0" lang="en-US" sz="1800" b="1" i="0" u="none" strike="noStrike" kern="0" cap="none" spc="0" normalizeH="0" baseline="0" noProof="0" dirty="0" err="1">
                  <a:ln>
                    <a:noFill/>
                  </a:ln>
                  <a:solidFill>
                    <a:schemeClr val="accent2">
                      <a:lumMod val="75000"/>
                    </a:schemeClr>
                  </a:solidFill>
                  <a:effectLst/>
                  <a:uLnTx/>
                  <a:uFill>
                    <a:noFill/>
                  </a:uFill>
                  <a:latin typeface="Montserrat" panose="00000500000000000000" pitchFamily="2" charset="0"/>
                  <a:ea typeface="+mn-ea"/>
                  <a:cs typeface="Helvetica" panose="020B0604020202020204" pitchFamily="34" charset="0"/>
                  <a:sym typeface="Arial"/>
                  <a:hlinkClick r:id="rId2">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chemeClr val="accent2">
                      <a:lumMod val="75000"/>
                    </a:schemeClr>
                  </a:solidFill>
                  <a:effectLst/>
                  <a:uLnTx/>
                  <a:uFill>
                    <a:noFill/>
                  </a:uFill>
                  <a:latin typeface="Montserrat" panose="00000500000000000000" pitchFamily="2" charset="0"/>
                  <a:ea typeface="+mn-ea"/>
                  <a:cs typeface="Helvetica" panose="020B0604020202020204" pitchFamily="34" charset="0"/>
                  <a:sym typeface="Arial"/>
                  <a:hlinkClick r:id="rId2">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rPr>
                <a:t>.</a:t>
              </a:r>
              <a:endParaRPr kumimoji="0" sz="1800" b="0" i="0" u="none" strike="noStrike" kern="0" cap="none" spc="0" normalizeH="0" baseline="0" noProof="0" dirty="0">
                <a:ln>
                  <a:noFill/>
                </a:ln>
                <a:solidFill>
                  <a:schemeClr val="accent2">
                    <a:lumMod val="75000"/>
                  </a:schemeClr>
                </a:solidFill>
                <a:effectLst/>
                <a:uLnTx/>
                <a:uFillTx/>
                <a:latin typeface="Montserrat" panose="00000500000000000000" pitchFamily="2" charset="0"/>
                <a:ea typeface="+mn-ea"/>
                <a:cs typeface="Helvetica" panose="020B0604020202020204" pitchFamily="34" charset="0"/>
                <a:sym typeface="Arial"/>
              </a:endParaRPr>
            </a:p>
          </p:txBody>
        </p:sp>
      </p:grpSp>
    </p:spTree>
    <p:extLst>
      <p:ext uri="{BB962C8B-B14F-4D97-AF65-F5344CB8AC3E}">
        <p14:creationId xmlns:p14="http://schemas.microsoft.com/office/powerpoint/2010/main" val="361427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E8478C0F-AC38-3A82-8FA7-BC63FD895185}"/>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Cambria" panose="02040503050406030204" pitchFamily="18" charset="0"/>
                <a:cs typeface="+mj-cs"/>
              </a:rPr>
              <a:t>Terms Of Use (Free Users)</a:t>
            </a:r>
          </a:p>
        </p:txBody>
      </p:sp>
      <p:grpSp>
        <p:nvGrpSpPr>
          <p:cNvPr id="3" name="Group 2">
            <a:extLst>
              <a:ext uri="{FF2B5EF4-FFF2-40B4-BE49-F238E27FC236}">
                <a16:creationId xmlns:a16="http://schemas.microsoft.com/office/drawing/2014/main" id="{6E4756A8-DF5F-84A6-257F-DA93887F3566}"/>
              </a:ext>
            </a:extLst>
          </p:cNvPr>
          <p:cNvGrpSpPr/>
          <p:nvPr/>
        </p:nvGrpSpPr>
        <p:grpSpPr>
          <a:xfrm>
            <a:off x="965834" y="1541595"/>
            <a:ext cx="9967461" cy="4801314"/>
            <a:chOff x="1524000" y="1838157"/>
            <a:chExt cx="9029700" cy="4801314"/>
          </a:xfrm>
        </p:grpSpPr>
        <p:sp>
          <p:nvSpPr>
            <p:cNvPr id="4" name="Rectangle 3">
              <a:extLst>
                <a:ext uri="{FF2B5EF4-FFF2-40B4-BE49-F238E27FC236}">
                  <a16:creationId xmlns:a16="http://schemas.microsoft.com/office/drawing/2014/main" id="{1DAEF29D-AECE-266E-8C06-E182DB377175}"/>
                </a:ext>
              </a:extLst>
            </p:cNvPr>
            <p:cNvSpPr/>
            <p:nvPr/>
          </p:nvSpPr>
          <p:spPr>
            <a:xfrm>
              <a:off x="1524000" y="1838157"/>
              <a:ext cx="9029700" cy="480131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a:t>
              </a:r>
              <a:r>
                <a:rPr kumimoji="0" lang="en-US" sz="1800" b="1" i="0" u="sng" strike="noStrike" kern="1200" cap="none" spc="0" normalizeH="0" baseline="0" noProof="0" dirty="0" err="1">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by keeping the </a:t>
              </a:r>
              <a:r>
                <a:rPr kumimoji="0" lang="en-US" sz="1800" b="0"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rPr>
                <a:t>“</a:t>
              </a:r>
              <a:r>
                <a:rPr kumimoji="0" lang="en-US" sz="1800" b="1"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rPr>
                <a:t>Thank You”</a:t>
              </a:r>
              <a:r>
                <a:rPr kumimoji="0" lang="en-US" sz="1800" b="0"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accent3"/>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rPr>
                <a:t>You can:</a:t>
              </a:r>
              <a:endParaRPr kumimoji="0" lang="en-US" sz="18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 or its altered version.</a:t>
              </a:r>
              <a:b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Promulgate, unless explicitly permitted,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 by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Incorporate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content’s copyright.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page or </a:t>
              </a:r>
              <a:r>
                <a:rPr kumimoji="0" lang="en-US" sz="18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for advanced slide modification guidelines.</a:t>
              </a:r>
            </a:p>
          </p:txBody>
        </p:sp>
        <p:sp>
          <p:nvSpPr>
            <p:cNvPr id="5" name="Rectangle 4">
              <a:extLst>
                <a:ext uri="{FF2B5EF4-FFF2-40B4-BE49-F238E27FC236}">
                  <a16:creationId xmlns:a16="http://schemas.microsoft.com/office/drawing/2014/main" id="{121BEFAB-1D1E-4A73-6F92-0D9CC3BECB2B}"/>
                </a:ext>
              </a:extLst>
            </p:cNvPr>
            <p:cNvSpPr/>
            <p:nvPr/>
          </p:nvSpPr>
          <p:spPr>
            <a:xfrm>
              <a:off x="1524000" y="6027356"/>
              <a:ext cx="59" cy="3077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p:txBody>
        </p:sp>
      </p:grpSp>
    </p:spTree>
    <p:extLst>
      <p:ext uri="{BB962C8B-B14F-4D97-AF65-F5344CB8AC3E}">
        <p14:creationId xmlns:p14="http://schemas.microsoft.com/office/powerpoint/2010/main" val="4278681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EA9E81A-64AD-E5AC-AC5A-A43C4F978507}"/>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Cambria" panose="02040503050406030204" pitchFamily="18" charset="0"/>
                <a:cs typeface="+mj-cs"/>
              </a:rPr>
              <a:t>Terms Of Use (Premium Users)</a:t>
            </a:r>
          </a:p>
        </p:txBody>
      </p:sp>
      <p:sp>
        <p:nvSpPr>
          <p:cNvPr id="3" name="Rectangle 2">
            <a:extLst>
              <a:ext uri="{FF2B5EF4-FFF2-40B4-BE49-F238E27FC236}">
                <a16:creationId xmlns:a16="http://schemas.microsoft.com/office/drawing/2014/main" id="{A2D6EA5A-1FBE-E798-7E98-ADCD8B2CD5A5}"/>
              </a:ext>
            </a:extLst>
          </p:cNvPr>
          <p:cNvSpPr/>
          <p:nvPr/>
        </p:nvSpPr>
        <p:spPr>
          <a:xfrm>
            <a:off x="854399" y="1541595"/>
            <a:ext cx="10483203" cy="529375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without giving attribution to </a:t>
            </a:r>
            <a:r>
              <a:rPr kumimoji="0" lang="en-US" sz="1800" b="1" i="0" u="sng" strike="noStrike" kern="1200" cap="none" spc="0" normalizeH="0" baseline="0" noProof="0" dirty="0" err="1">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sng"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or keeping the </a:t>
            </a:r>
            <a:r>
              <a:rPr kumimoji="0" lang="en-US" sz="1800" b="1"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rPr>
              <a:t>“Thank You” </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content or the altered version of it.</a:t>
            </a:r>
            <a:b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that performs as distribution or resale platform, unless explicitly permitted, by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Incorporate the elements used in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italkedtech’s</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italkedtech’s</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copyright for the elements used in this template as a logo or trademark.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page or </a:t>
            </a:r>
            <a:r>
              <a:rPr kumimoji="0" lang="en-US" sz="1800" b="1" i="0" u="sng" strike="noStrike" kern="1200" cap="none" spc="0" normalizeH="0" baseline="0" noProof="0" dirty="0">
                <a:ln>
                  <a:noFill/>
                </a:ln>
                <a:solidFill>
                  <a:schemeClr val="accent2">
                    <a:lumMod val="75000"/>
                  </a:schemeClr>
                </a:solidFill>
                <a:effectLst/>
                <a:uLnTx/>
                <a:uFillTx/>
                <a:latin typeface="Montserrat" panose="000005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2" charset="0"/>
                <a:ea typeface="+mn-ea"/>
                <a:cs typeface="Segoe UI" panose="020B0502040204020203" pitchFamily="34" charset="0"/>
              </a:rPr>
              <a:t> for advanced slide modification guidelines.</a:t>
            </a:r>
          </a:p>
        </p:txBody>
      </p:sp>
    </p:spTree>
    <p:extLst>
      <p:ext uri="{BB962C8B-B14F-4D97-AF65-F5344CB8AC3E}">
        <p14:creationId xmlns:p14="http://schemas.microsoft.com/office/powerpoint/2010/main" val="3138132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0BD22A6-456A-83D3-BFBC-702DA738E93B}"/>
              </a:ext>
            </a:extLst>
          </p:cNvPr>
          <p:cNvSpPr/>
          <p:nvPr/>
        </p:nvSpPr>
        <p:spPr>
          <a:xfrm>
            <a:off x="5186184" y="-1061"/>
            <a:ext cx="7009212" cy="6865895"/>
          </a:xfrm>
          <a:custGeom>
            <a:avLst/>
            <a:gdLst>
              <a:gd name="connsiteX0" fmla="*/ 7009213 w 7009212"/>
              <a:gd name="connsiteY0" fmla="*/ 0 h 6865895"/>
              <a:gd name="connsiteX1" fmla="*/ 7009213 w 7009212"/>
              <a:gd name="connsiteY1" fmla="*/ 3760841 h 6865895"/>
              <a:gd name="connsiteX2" fmla="*/ 5666734 w 7009212"/>
              <a:gd name="connsiteY2" fmla="*/ 6865896 h 6865895"/>
              <a:gd name="connsiteX3" fmla="*/ 0 w 7009212"/>
              <a:gd name="connsiteY3" fmla="*/ 6865896 h 6865895"/>
              <a:gd name="connsiteX4" fmla="*/ 3261955 w 7009212"/>
              <a:gd name="connsiteY4" fmla="*/ 0 h 6865895"/>
              <a:gd name="connsiteX5" fmla="*/ 7009213 w 7009212"/>
              <a:gd name="connsiteY5" fmla="*/ 0 h 6865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09212" h="6865895">
                <a:moveTo>
                  <a:pt x="7009213" y="0"/>
                </a:moveTo>
                <a:lnTo>
                  <a:pt x="7009213" y="3760841"/>
                </a:lnTo>
                <a:lnTo>
                  <a:pt x="5666734" y="6865896"/>
                </a:lnTo>
                <a:lnTo>
                  <a:pt x="0" y="6865896"/>
                </a:lnTo>
                <a:lnTo>
                  <a:pt x="3261955" y="0"/>
                </a:lnTo>
                <a:lnTo>
                  <a:pt x="7009213" y="0"/>
                </a:lnTo>
                <a:close/>
              </a:path>
            </a:pathLst>
          </a:custGeom>
          <a:no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3FB384A-6576-7B11-D3DB-C5F3461EB078}"/>
              </a:ext>
            </a:extLst>
          </p:cNvPr>
          <p:cNvSpPr/>
          <p:nvPr/>
        </p:nvSpPr>
        <p:spPr>
          <a:xfrm rot="17661601">
            <a:off x="4485948" y="4908753"/>
            <a:ext cx="4273315" cy="16980"/>
          </a:xfrm>
          <a:custGeom>
            <a:avLst/>
            <a:gdLst>
              <a:gd name="connsiteX0" fmla="*/ -1569 w 4273315"/>
              <a:gd name="connsiteY0" fmla="*/ -718 h 16980"/>
              <a:gd name="connsiteX1" fmla="*/ 4271745 w 4273315"/>
              <a:gd name="connsiteY1" fmla="*/ -718 h 16980"/>
              <a:gd name="connsiteX2" fmla="*/ 4271745 w 4273315"/>
              <a:gd name="connsiteY2" fmla="*/ 16263 h 16980"/>
              <a:gd name="connsiteX3" fmla="*/ -1569 w 4273315"/>
              <a:gd name="connsiteY3" fmla="*/ 16263 h 16980"/>
            </a:gdLst>
            <a:ahLst/>
            <a:cxnLst>
              <a:cxn ang="0">
                <a:pos x="connsiteX0" y="connsiteY0"/>
              </a:cxn>
              <a:cxn ang="0">
                <a:pos x="connsiteX1" y="connsiteY1"/>
              </a:cxn>
              <a:cxn ang="0">
                <a:pos x="connsiteX2" y="connsiteY2"/>
              </a:cxn>
              <a:cxn ang="0">
                <a:pos x="connsiteX3" y="connsiteY3"/>
              </a:cxn>
            </a:cxnLst>
            <a:rect l="l" t="t" r="r" b="b"/>
            <a:pathLst>
              <a:path w="4273315" h="16980">
                <a:moveTo>
                  <a:pt x="-1569" y="-718"/>
                </a:moveTo>
                <a:lnTo>
                  <a:pt x="4271745" y="-718"/>
                </a:lnTo>
                <a:lnTo>
                  <a:pt x="4271745" y="16263"/>
                </a:lnTo>
                <a:lnTo>
                  <a:pt x="-1569" y="16263"/>
                </a:lnTo>
                <a:close/>
              </a:path>
            </a:pathLst>
          </a:custGeom>
          <a:solidFill>
            <a:srgbClr val="FFFFFF"/>
          </a:solidFill>
          <a:ln w="339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982938F5-65B8-9E0A-F4B7-8F1DC6214600}"/>
              </a:ext>
            </a:extLst>
          </p:cNvPr>
          <p:cNvSpPr txBox="1"/>
          <p:nvPr/>
        </p:nvSpPr>
        <p:spPr>
          <a:xfrm>
            <a:off x="5951920" y="3337772"/>
            <a:ext cx="318724" cy="2952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3" b="0" i="0" u="none" strike="noStrike" kern="1200" cap="none" spc="0" normalizeH="0" baseline="0" noProof="0">
                <a:ln/>
                <a:solidFill>
                  <a:srgbClr val="282828"/>
                </a:solidFill>
                <a:effectLst/>
                <a:uLnTx/>
                <a:uFillTx/>
                <a:latin typeface="Arial"/>
                <a:ea typeface="+mn-ea"/>
                <a:cs typeface="Arial"/>
                <a:sym typeface="Arial"/>
                <a:rtl val="0"/>
              </a:rPr>
              <a:t>, </a:t>
            </a:r>
          </a:p>
        </p:txBody>
      </p:sp>
      <p:sp>
        <p:nvSpPr>
          <p:cNvPr id="2" name="TextBox 1">
            <a:extLst>
              <a:ext uri="{FF2B5EF4-FFF2-40B4-BE49-F238E27FC236}">
                <a16:creationId xmlns:a16="http://schemas.microsoft.com/office/drawing/2014/main" id="{BEDF0B63-858B-65AA-0C49-85100F52ACB1}"/>
              </a:ext>
            </a:extLst>
          </p:cNvPr>
          <p:cNvSpPr txBox="1"/>
          <p:nvPr/>
        </p:nvSpPr>
        <p:spPr>
          <a:xfrm>
            <a:off x="2691168" y="5713321"/>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71800" algn="l"/>
              </a:tabLst>
              <a:defRPr/>
            </a:pPr>
            <a:r>
              <a:rPr kumimoji="0" lang="en-US" sz="1600" b="0" i="0" u="sng"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658134A1-1C2E-0AF9-6A92-732CFC913868}"/>
              </a:ext>
            </a:extLst>
          </p:cNvPr>
          <p:cNvSpPr txBox="1"/>
          <p:nvPr/>
        </p:nvSpPr>
        <p:spPr>
          <a:xfrm>
            <a:off x="2482000" y="1214080"/>
            <a:ext cx="6503132"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We respect your valuable time with </a:t>
            </a:r>
            <a:r>
              <a:rPr kumimoji="0" lang="en-US" sz="16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If you have any questions, please reach us</a:t>
            </a:r>
          </a:p>
        </p:txBody>
      </p:sp>
      <p:grpSp>
        <p:nvGrpSpPr>
          <p:cNvPr id="7" name="Group 6">
            <a:extLst>
              <a:ext uri="{FF2B5EF4-FFF2-40B4-BE49-F238E27FC236}">
                <a16:creationId xmlns:a16="http://schemas.microsoft.com/office/drawing/2014/main" id="{A6EB6932-0A73-80DE-595D-712B4D850874}"/>
              </a:ext>
            </a:extLst>
          </p:cNvPr>
          <p:cNvGrpSpPr/>
          <p:nvPr/>
        </p:nvGrpSpPr>
        <p:grpSpPr>
          <a:xfrm>
            <a:off x="4897244" y="2845262"/>
            <a:ext cx="1699094" cy="460814"/>
            <a:chOff x="3889500" y="3338261"/>
            <a:chExt cx="2814220" cy="763249"/>
          </a:xfrm>
        </p:grpSpPr>
        <p:pic>
          <p:nvPicPr>
            <p:cNvPr id="14" name="Picture 4" descr="Facebook icon circle Logo PNG Vector (EPS) Free Download">
              <a:hlinkClick r:id="rId3"/>
              <a:extLst>
                <a:ext uri="{FF2B5EF4-FFF2-40B4-BE49-F238E27FC236}">
                  <a16:creationId xmlns:a16="http://schemas.microsoft.com/office/drawing/2014/main" id="{427F4E0F-53C5-C8DB-22A7-778723EE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500" y="3338261"/>
              <a:ext cx="730592" cy="7305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Youtube PNG images free download">
              <a:hlinkClick r:id="rId5"/>
              <a:extLst>
                <a:ext uri="{FF2B5EF4-FFF2-40B4-BE49-F238E27FC236}">
                  <a16:creationId xmlns:a16="http://schemas.microsoft.com/office/drawing/2014/main" id="{64B451FA-0051-978D-B606-597DB1D9A9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3173" y="3370498"/>
              <a:ext cx="1019843" cy="721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inkedIn Logo – Free PNG format download (2022)">
              <a:hlinkClick r:id="rId7"/>
              <a:extLst>
                <a:ext uri="{FF2B5EF4-FFF2-40B4-BE49-F238E27FC236}">
                  <a16:creationId xmlns:a16="http://schemas.microsoft.com/office/drawing/2014/main" id="{AF94A4E7-3300-CA86-EF5F-E702C1D84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89" y="3373956"/>
              <a:ext cx="1293431" cy="72755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7EC2B98A-951A-514C-6A46-5AA1CBA9AF9B}"/>
              </a:ext>
            </a:extLst>
          </p:cNvPr>
          <p:cNvSpPr/>
          <p:nvPr/>
        </p:nvSpPr>
        <p:spPr>
          <a:xfrm>
            <a:off x="3221531" y="4428007"/>
            <a:ext cx="502407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CREDIT:</a:t>
            </a:r>
            <a:r>
              <a:rPr kumimoji="0" lang="en-US" sz="12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a:t>
            </a:r>
            <a:r>
              <a:rPr kumimoji="0" lang="en-US" sz="1200" b="0" i="0" u="none" strike="noStrike" kern="1200" cap="none" spc="0" normalizeH="0" baseline="0" noProof="0" dirty="0" err="1">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italkedtech</a:t>
            </a:r>
            <a:r>
              <a:rPr kumimoji="0" lang="en-US" sz="12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Let this slide be kept for attribution.</a:t>
            </a:r>
          </a:p>
        </p:txBody>
      </p:sp>
      <p:sp>
        <p:nvSpPr>
          <p:cNvPr id="13" name="Rectangle 12">
            <a:extLst>
              <a:ext uri="{FF2B5EF4-FFF2-40B4-BE49-F238E27FC236}">
                <a16:creationId xmlns:a16="http://schemas.microsoft.com/office/drawing/2014/main" id="{3344CD4C-D14D-3B12-D2DF-8A842A11AD6B}"/>
              </a:ext>
            </a:extLst>
          </p:cNvPr>
          <p:cNvSpPr/>
          <p:nvPr/>
        </p:nvSpPr>
        <p:spPr>
          <a:xfrm>
            <a:off x="3221531" y="3690539"/>
            <a:ext cx="502407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Do you have a design request, please visit our </a:t>
            </a:r>
            <a:r>
              <a:rPr kumimoji="0" lang="en-US" sz="1600" b="1" i="0" u="sng"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hlinkClick r:id="rId9">
                  <a:extLst>
                    <a:ext uri="{A12FA001-AC4F-418D-AE19-62706E023703}">
                      <ahyp:hlinkClr xmlns:ahyp="http://schemas.microsoft.com/office/drawing/2018/hyperlinkcolor" val="tx"/>
                    </a:ext>
                  </a:extLst>
                </a:hlinkClick>
              </a:rPr>
              <a:t>redesign</a:t>
            </a:r>
            <a:r>
              <a:rPr kumimoji="0" lang="en-US" sz="1600" b="0" i="0" u="none" strike="noStrike" kern="1200" cap="none" spc="0" normalizeH="0" baseline="0" noProof="0" dirty="0">
                <a:ln>
                  <a:noFill/>
                </a:ln>
                <a:solidFill>
                  <a:schemeClr val="tx1">
                    <a:lumMod val="85000"/>
                    <a:lumOff val="15000"/>
                  </a:schemeClr>
                </a:solidFill>
                <a:effectLst/>
                <a:uLnTx/>
                <a:uFillTx/>
                <a:latin typeface="Montserrat" panose="00000500000000000000" pitchFamily="2" charset="0"/>
                <a:ea typeface="+mn-ea"/>
                <a:cs typeface="Segoe UI" panose="020B0502040204020203" pitchFamily="34" charset="0"/>
              </a:rPr>
              <a:t> page.</a:t>
            </a:r>
          </a:p>
        </p:txBody>
      </p:sp>
    </p:spTree>
    <p:extLst>
      <p:ext uri="{BB962C8B-B14F-4D97-AF65-F5344CB8AC3E}">
        <p14:creationId xmlns:p14="http://schemas.microsoft.com/office/powerpoint/2010/main" val="3149324679"/>
      </p:ext>
    </p:extLst>
  </p:cSld>
  <p:clrMapOvr>
    <a:masterClrMapping/>
  </p:clrMapOvr>
</p:sld>
</file>

<file path=ppt/theme/theme1.xml><?xml version="1.0" encoding="utf-8"?>
<a:theme xmlns:a="http://schemas.openxmlformats.org/drawingml/2006/main" name="Office Theme">
  <a:themeElements>
    <a:clrScheme name="Custom 101">
      <a:dk1>
        <a:srgbClr val="000000"/>
      </a:dk1>
      <a:lt1>
        <a:srgbClr val="FFFFFF"/>
      </a:lt1>
      <a:dk2>
        <a:srgbClr val="000000"/>
      </a:dk2>
      <a:lt2>
        <a:srgbClr val="E0E0E0"/>
      </a:lt2>
      <a:accent1>
        <a:srgbClr val="E24840"/>
      </a:accent1>
      <a:accent2>
        <a:srgbClr val="128999"/>
      </a:accent2>
      <a:accent3>
        <a:srgbClr val="FFB443"/>
      </a:accent3>
      <a:accent4>
        <a:srgbClr val="5640DC"/>
      </a:accent4>
      <a:accent5>
        <a:srgbClr val="66260F"/>
      </a:accent5>
      <a:accent6>
        <a:srgbClr val="4E6E3E"/>
      </a:accent6>
      <a:hlink>
        <a:srgbClr val="0097A7"/>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1084</Words>
  <Application>Microsoft Office PowerPoint</Application>
  <PresentationFormat>Widescreen</PresentationFormat>
  <Paragraphs>82</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Arjun K</dc:creator>
  <cp:lastModifiedBy>Islam Soliman</cp:lastModifiedBy>
  <cp:revision>6</cp:revision>
  <dcterms:created xsi:type="dcterms:W3CDTF">2023-08-29T08:58:05Z</dcterms:created>
  <dcterms:modified xsi:type="dcterms:W3CDTF">2023-09-06T18:03:14Z</dcterms:modified>
</cp:coreProperties>
</file>