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361" r:id="rId3"/>
    <p:sldId id="256" r:id="rId4"/>
    <p:sldId id="2362" r:id="rId5"/>
    <p:sldId id="30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83C77-0D8B-45B9-82A4-30A5227C01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EFE60-3F87-4572-8935-663CC4D63F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22AE2-E2D1-47E3-95C4-02F0BD4C6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7374A-D759-4767-9343-88D9CFAE7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1F6CB-1EC7-45E7-B6CD-DBB6D1882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776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F6BB9-A605-4753-BC61-201CEB6CD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30573B-7AFF-455B-995C-74FC94E51F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85BD7-CE18-44F2-8F2C-C2FB9844E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72CC6-04E3-4B8F-B36B-FCADFAD97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6ED7D-C7DD-4359-B9C6-35AA81A68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514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BBB97-E27C-416E-A052-4FF9B9057D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12BB70-AF87-4C0A-B6EA-F983958658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0249B-DF57-4273-B8F4-01A549687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4D19B1-6100-4FD6-B0CA-E68D420C4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EA4EF3-8719-4D87-A636-8AC6AFB3F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17826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89323-C253-4446-921A-304FCE6B6E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B63A90-0E5C-4AC9-BC9D-0176795447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02AE0-DEC7-4E23-92A5-D473F7B7D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C85BF-28F0-4E24-8C6C-0482AA82C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857FD-C78E-4A59-9942-BDAF85009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1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43BC1-CC12-4388-A3DE-45BBF87EF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FC7C1-6819-4DC4-95E9-5B0D813E4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AE05D-D2B0-4AB4-A9EE-299777D52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80599-A961-471F-8235-C72CD0BC6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E64AF-2F76-490D-93E2-9E6E62B06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11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B7BF8-15B2-4D3F-92A7-D17A8A085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1AF3A3-B94E-4795-8656-329927E33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0D5E1-BA99-458E-8359-628D958B7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E2F6CA-DF5A-4CCD-8979-1C5925DEA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A54E6-FD83-41D7-BAD4-5CA45F5A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47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7052D-83DE-4752-943A-873121997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37056-1D2B-4D93-BD3B-F91E8927E3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414B4C-C223-4B4A-94EB-26738187E0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EAF531-D6A2-4C77-9386-5AAC2E926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B352C2-BAF2-4CF2-B28A-DC76F6215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6F1FDC-3A83-4C83-86A2-5D6CD5824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07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07269-94F3-4742-837C-E25AAE1EE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26F2EE-3BBE-4E94-A7FC-DC1C74C93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CF855C-7BED-4D8F-9824-5176615E10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698B07-0BCD-4A29-BE75-46363E1AA4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A60E25-B43D-449E-91BC-BA31136C6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987D5D-2B42-4D73-84F9-0E17765E7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120709-C3A2-4C3D-8EE2-049026599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91B777-4805-4631-9C78-74F48B930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4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7C72A-9A5D-4F2D-B750-4A01A2169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393E7D-BA6D-4691-9DCD-05C54F3B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006BE4-D4C4-4820-BA85-0FD5231BB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F74A20-37E6-4091-BA70-A207816C1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07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462AA6-4507-4F14-9B0B-5CA865262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0BA5D-93BB-4834-AF9B-3E259ECF2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F540E-A105-44AD-93D0-7B122751D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589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7F104-0982-4D03-8BDE-CD3CEEB17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0EFFA-9FED-4E28-BB63-C24CAF2061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E269C3-6D70-4FD5-9F96-C9168A889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3E0E3B-65A1-4CC4-8ABC-66F33E459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D7446-AB2E-4539-B28C-5E72CC92E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87A98E-8280-4EAD-B980-B60DDFF0F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38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BEF3C-6C17-4FFF-A7AD-50EA2AA2E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80202-DB1D-4C0B-ABF2-29D5CCE0A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C6A48-2FB8-419F-8C69-C030F9EEB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5E934-E516-4980-BD01-6295A370A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EA7B0-0307-499F-989B-6636CEC7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85071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D3998-F37B-4CE3-8737-08BF1E92B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7A369C-42A7-4B3A-A9C1-C18D470D1F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95FF5-8DFD-443A-B556-224A6ABFB6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DEAE58-44CB-4472-A7FC-57550D739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0518D-04DF-45EC-A43E-8BD020335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7A142-8F6F-4B28-8A4E-971BD2553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511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8A421-423A-47C2-8996-CEC282D3E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CC8E35-C601-4FBE-B7F1-97E49C0D68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1AD9C-5E4D-4D3A-8E14-1E6993C46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7E0C0-0340-4893-A7EC-6A478A0AD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4C374-5AB9-4EF5-ABE6-8CF3DDC35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42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AA89E1-AAA8-476A-93AB-9ECEC08B59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3A9431-BEF5-474D-8622-C6608C465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8CBA5-A255-489C-ABD9-73D2AA2A8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4F0B4-9087-42BE-8EA9-405657755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EF58A-CDA8-494B-B7E6-F4951E293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2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C78DD-C042-4DFA-ADC9-E2245EA52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27162-0DB4-4613-AE39-DFE119DD7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8873B-2151-4AC8-8FAB-BC31C332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47CE6-CD20-4A80-AC8B-29C97481E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4EB78-F570-44C8-817F-D9EDCB5F5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219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DB405-2851-4B93-A731-CBBB1D2BD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20EEC-F15B-40D5-B4B4-561B6C271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359D7-6FC9-4FAD-B1A9-3B7C893555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68222C-F9E4-441D-BBAD-CD37C31EA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1632B5-F51A-4AD8-8D55-4B4DF3D2A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00DD8B-D94E-4DF8-9B5E-7F8604E41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7487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4437A-E25E-4C7A-9034-0E9A42DEA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5069B-C590-4D09-838F-41F4758E4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E68A82-297A-4F24-BC46-0171D4A80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81FC3E-18B3-4EF8-8573-E6FE75A7E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5AE064-638A-4E03-8931-571D6018E4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108CCB-D650-4E72-9E92-9D3E068E4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1906A8-A8B8-422F-87E6-A2B680D02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5A4029-9A1A-42FF-86C7-32503E4E2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77501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BF794-ACEA-4287-B6C2-1E4DE848C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87F957-4611-4D74-B9ED-DE188E1C2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879014-5B70-4C3E-AF7D-AB7413BC8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85C8E-6563-4A46-837F-FCAD3429A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2027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D5D421-4356-42D3-A3E3-3A8FE1B88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2C5A42-F5CD-48E8-9E45-6C55818F0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F4E62E-C8A2-4E43-84F3-42A60383E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786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B6F81-06ED-4175-9E61-E43FED482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8313A-25D9-4414-BF4D-0CB49C590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778BC2-0FDF-4648-A924-6A15EF08B8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552DAC-B8C2-4BD9-BF68-B18E0563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AA78C2-00E4-42B6-92E2-2A6003CEC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C2C4E1-987C-4DE9-91F0-2195AF60D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8851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A1E0F-07BE-439A-97A5-FC5802B16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BFF0D4-7A8C-4EFB-8A99-2D2A9344B2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651FCD-C42D-4910-A2F5-48AAA4909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D15498-979C-42E6-83B5-5936345E2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801057-0036-4DBE-9481-68B566BBB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81C026-678D-438E-93CE-68B6F8956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8907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D5FD6-0EF3-46F1-9619-30B895D47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8CE6F8-7942-4C67-85EE-1C4D9DEE3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E0FFA-27F8-474A-9C60-195C3177EE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46FA3-D7C3-409B-A6BC-4BE5418921E5}" type="datetimeFigureOut">
              <a:rPr lang="en-IN" smtClean="0"/>
              <a:t>05-05-2023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26359-D4D7-48F0-8BA0-D458AD1343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92702-A750-4B91-A388-DE8F336AF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B96D6-EC1A-4F3E-95FC-9F276DBF134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739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A64778-5446-49C7-9DF3-D10C7DCA9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31F3C7-F2AB-4C81-B314-7BCBBD4F27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FE7A32-FAA2-4CCE-9221-B2A060427D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1263D-D22A-4C33-82EF-CA4D629455B1}" type="datetimeFigureOut">
              <a:rPr lang="en-US" smtClean="0"/>
              <a:t>5/6/2023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B7777-E6ED-48D0-A0EE-FCB5C2738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C333A-67EC-4BE9-A10C-ADD6C75CDE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F3DE2-883D-4203-BA79-48E4086D9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29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svg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CC02656D-FC72-47BE-B81E-E986A2651D0E}"/>
              </a:ext>
            </a:extLst>
          </p:cNvPr>
          <p:cNvGrpSpPr/>
          <p:nvPr/>
        </p:nvGrpSpPr>
        <p:grpSpPr>
          <a:xfrm>
            <a:off x="1152617" y="1031413"/>
            <a:ext cx="10101309" cy="5471395"/>
            <a:chOff x="1659250" y="1179950"/>
            <a:chExt cx="8726328" cy="5054919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8FB05E7-3D1E-4F9E-82BB-FB9DD97893F4}"/>
                </a:ext>
              </a:extLst>
            </p:cNvPr>
            <p:cNvSpPr/>
            <p:nvPr/>
          </p:nvSpPr>
          <p:spPr>
            <a:xfrm>
              <a:off x="1875266" y="1654948"/>
              <a:ext cx="7233953" cy="4140293"/>
            </a:xfrm>
            <a:custGeom>
              <a:avLst/>
              <a:gdLst>
                <a:gd name="connsiteX0" fmla="*/ 7962900 w 8026400"/>
                <a:gd name="connsiteY0" fmla="*/ 2438400 h 5130800"/>
                <a:gd name="connsiteX1" fmla="*/ 7924800 w 8026400"/>
                <a:gd name="connsiteY1" fmla="*/ 2400300 h 5130800"/>
                <a:gd name="connsiteX2" fmla="*/ 6350000 w 8026400"/>
                <a:gd name="connsiteY2" fmla="*/ 38100 h 5130800"/>
                <a:gd name="connsiteX3" fmla="*/ 4686300 w 8026400"/>
                <a:gd name="connsiteY3" fmla="*/ 0 h 5130800"/>
                <a:gd name="connsiteX4" fmla="*/ 50800 w 8026400"/>
                <a:gd name="connsiteY4" fmla="*/ 1828800 h 5130800"/>
                <a:gd name="connsiteX5" fmla="*/ 355600 w 8026400"/>
                <a:gd name="connsiteY5" fmla="*/ 2654300 h 5130800"/>
                <a:gd name="connsiteX6" fmla="*/ 0 w 8026400"/>
                <a:gd name="connsiteY6" fmla="*/ 3403600 h 5130800"/>
                <a:gd name="connsiteX7" fmla="*/ 4635500 w 8026400"/>
                <a:gd name="connsiteY7" fmla="*/ 5130800 h 5130800"/>
                <a:gd name="connsiteX8" fmla="*/ 6426200 w 8026400"/>
                <a:gd name="connsiteY8" fmla="*/ 5092700 h 5130800"/>
                <a:gd name="connsiteX9" fmla="*/ 8026400 w 8026400"/>
                <a:gd name="connsiteY9" fmla="*/ 2667000 h 5130800"/>
                <a:gd name="connsiteX10" fmla="*/ 7962900 w 8026400"/>
                <a:gd name="connsiteY10" fmla="*/ 2438400 h 513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26400" h="5130800">
                  <a:moveTo>
                    <a:pt x="7962900" y="2438400"/>
                  </a:moveTo>
                  <a:lnTo>
                    <a:pt x="7924800" y="2400300"/>
                  </a:lnTo>
                  <a:lnTo>
                    <a:pt x="6350000" y="38100"/>
                  </a:lnTo>
                  <a:lnTo>
                    <a:pt x="4686300" y="0"/>
                  </a:lnTo>
                  <a:lnTo>
                    <a:pt x="50800" y="1828800"/>
                  </a:lnTo>
                  <a:lnTo>
                    <a:pt x="355600" y="2654300"/>
                  </a:lnTo>
                  <a:lnTo>
                    <a:pt x="0" y="3403600"/>
                  </a:lnTo>
                  <a:lnTo>
                    <a:pt x="4635500" y="5130800"/>
                  </a:lnTo>
                  <a:lnTo>
                    <a:pt x="6426200" y="5092700"/>
                  </a:lnTo>
                  <a:lnTo>
                    <a:pt x="8026400" y="2667000"/>
                  </a:lnTo>
                  <a:lnTo>
                    <a:pt x="7962900" y="2438400"/>
                  </a:lnTo>
                  <a:close/>
                </a:path>
              </a:pathLst>
            </a:custGeom>
            <a:solidFill>
              <a:srgbClr val="FEECFD">
                <a:alpha val="4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F3B8F72-7983-429F-BDEA-A6EAD1FDF9AE}"/>
                </a:ext>
              </a:extLst>
            </p:cNvPr>
            <p:cNvSpPr/>
            <p:nvPr/>
          </p:nvSpPr>
          <p:spPr>
            <a:xfrm flipH="1" flipV="1">
              <a:off x="5999125" y="3910573"/>
              <a:ext cx="3014420" cy="1835752"/>
            </a:xfrm>
            <a:custGeom>
              <a:avLst/>
              <a:gdLst>
                <a:gd name="connsiteX0" fmla="*/ 0 w 5050971"/>
                <a:gd name="connsiteY0" fmla="*/ 2405743 h 2405743"/>
                <a:gd name="connsiteX1" fmla="*/ 947057 w 5050971"/>
                <a:gd name="connsiteY1" fmla="*/ 2405743 h 2405743"/>
                <a:gd name="connsiteX2" fmla="*/ 2601686 w 5050971"/>
                <a:gd name="connsiteY2" fmla="*/ 0 h 2405743"/>
                <a:gd name="connsiteX3" fmla="*/ 4288971 w 5050971"/>
                <a:gd name="connsiteY3" fmla="*/ 0 h 2405743"/>
                <a:gd name="connsiteX4" fmla="*/ 5050971 w 5050971"/>
                <a:gd name="connsiteY4" fmla="*/ 315686 h 2405743"/>
                <a:gd name="connsiteX0" fmla="*/ 0 w 4288971"/>
                <a:gd name="connsiteY0" fmla="*/ 2405743 h 2405743"/>
                <a:gd name="connsiteX1" fmla="*/ 947057 w 4288971"/>
                <a:gd name="connsiteY1" fmla="*/ 2405743 h 2405743"/>
                <a:gd name="connsiteX2" fmla="*/ 2601686 w 4288971"/>
                <a:gd name="connsiteY2" fmla="*/ 0 h 2405743"/>
                <a:gd name="connsiteX3" fmla="*/ 4288971 w 4288971"/>
                <a:gd name="connsiteY3" fmla="*/ 0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5099957"/>
                <a:gd name="connsiteY0" fmla="*/ 2421433 h 2421433"/>
                <a:gd name="connsiteX1" fmla="*/ 947057 w 5099957"/>
                <a:gd name="connsiteY1" fmla="*/ 2421433 h 2421433"/>
                <a:gd name="connsiteX2" fmla="*/ 2601686 w 5099957"/>
                <a:gd name="connsiteY2" fmla="*/ 15690 h 2421433"/>
                <a:gd name="connsiteX3" fmla="*/ 5099957 w 5099957"/>
                <a:gd name="connsiteY3" fmla="*/ 10248 h 2421433"/>
                <a:gd name="connsiteX0" fmla="*/ 0 w 5169807"/>
                <a:gd name="connsiteY0" fmla="*/ 2405743 h 2405743"/>
                <a:gd name="connsiteX1" fmla="*/ 947057 w 5169807"/>
                <a:gd name="connsiteY1" fmla="*/ 2405743 h 2405743"/>
                <a:gd name="connsiteX2" fmla="*/ 2601686 w 5169807"/>
                <a:gd name="connsiteY2" fmla="*/ 0 h 2405743"/>
                <a:gd name="connsiteX3" fmla="*/ 5169807 w 5169807"/>
                <a:gd name="connsiteY3" fmla="*/ 834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51551"/>
                <a:gd name="connsiteY0" fmla="*/ 2418329 h 2418329"/>
                <a:gd name="connsiteX1" fmla="*/ 947057 w 5151551"/>
                <a:gd name="connsiteY1" fmla="*/ 2418329 h 2418329"/>
                <a:gd name="connsiteX2" fmla="*/ 2601686 w 5151551"/>
                <a:gd name="connsiteY2" fmla="*/ 12586 h 2418329"/>
                <a:gd name="connsiteX3" fmla="*/ 5151551 w 5151551"/>
                <a:gd name="connsiteY3" fmla="*/ 0 h 2418329"/>
                <a:gd name="connsiteX0" fmla="*/ 0 w 5158694"/>
                <a:gd name="connsiteY0" fmla="*/ 2405743 h 2405743"/>
                <a:gd name="connsiteX1" fmla="*/ 947057 w 5158694"/>
                <a:gd name="connsiteY1" fmla="*/ 2405743 h 2405743"/>
                <a:gd name="connsiteX2" fmla="*/ 2601686 w 5158694"/>
                <a:gd name="connsiteY2" fmla="*/ 0 h 2405743"/>
                <a:gd name="connsiteX3" fmla="*/ 5158694 w 5158694"/>
                <a:gd name="connsiteY3" fmla="*/ 1701 h 2405743"/>
                <a:gd name="connsiteX0" fmla="*/ 0 w 3787094"/>
                <a:gd name="connsiteY0" fmla="*/ 2405743 h 2405743"/>
                <a:gd name="connsiteX1" fmla="*/ 947057 w 3787094"/>
                <a:gd name="connsiteY1" fmla="*/ 2405743 h 2405743"/>
                <a:gd name="connsiteX2" fmla="*/ 2601686 w 3787094"/>
                <a:gd name="connsiteY2" fmla="*/ 0 h 2405743"/>
                <a:gd name="connsiteX3" fmla="*/ 3787094 w 3787094"/>
                <a:gd name="connsiteY3" fmla="*/ 12586 h 2405743"/>
                <a:gd name="connsiteX0" fmla="*/ 0 w 3895952"/>
                <a:gd name="connsiteY0" fmla="*/ 2425815 h 2425815"/>
                <a:gd name="connsiteX1" fmla="*/ 947057 w 3895952"/>
                <a:gd name="connsiteY1" fmla="*/ 2425815 h 2425815"/>
                <a:gd name="connsiteX2" fmla="*/ 2601686 w 3895952"/>
                <a:gd name="connsiteY2" fmla="*/ 20072 h 2425815"/>
                <a:gd name="connsiteX3" fmla="*/ 3895952 w 3895952"/>
                <a:gd name="connsiteY3" fmla="*/ 0 h 2425815"/>
                <a:gd name="connsiteX0" fmla="*/ 0 w 3950380"/>
                <a:gd name="connsiteY0" fmla="*/ 2405743 h 2405743"/>
                <a:gd name="connsiteX1" fmla="*/ 947057 w 3950380"/>
                <a:gd name="connsiteY1" fmla="*/ 2405743 h 2405743"/>
                <a:gd name="connsiteX2" fmla="*/ 2601686 w 3950380"/>
                <a:gd name="connsiteY2" fmla="*/ 0 h 2405743"/>
                <a:gd name="connsiteX3" fmla="*/ 3950380 w 3950380"/>
                <a:gd name="connsiteY3" fmla="*/ 1700 h 240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50380" h="2405743">
                  <a:moveTo>
                    <a:pt x="0" y="2405743"/>
                  </a:moveTo>
                  <a:lnTo>
                    <a:pt x="947057" y="2405743"/>
                  </a:lnTo>
                  <a:lnTo>
                    <a:pt x="2601686" y="0"/>
                  </a:lnTo>
                  <a:lnTo>
                    <a:pt x="3950380" y="1700"/>
                  </a:lnTo>
                </a:path>
              </a:pathLst>
            </a:custGeom>
            <a:noFill/>
            <a:ln w="1143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A2CEA22-EDC6-4A1F-A7AE-08D41E31B5AA}"/>
                </a:ext>
              </a:extLst>
            </p:cNvPr>
            <p:cNvSpPr/>
            <p:nvPr/>
          </p:nvSpPr>
          <p:spPr>
            <a:xfrm flipH="1" flipV="1">
              <a:off x="4619201" y="3821317"/>
              <a:ext cx="4243793" cy="1262599"/>
            </a:xfrm>
            <a:custGeom>
              <a:avLst/>
              <a:gdLst>
                <a:gd name="connsiteX0" fmla="*/ 0 w 5050971"/>
                <a:gd name="connsiteY0" fmla="*/ 2405743 h 2405743"/>
                <a:gd name="connsiteX1" fmla="*/ 947057 w 5050971"/>
                <a:gd name="connsiteY1" fmla="*/ 2405743 h 2405743"/>
                <a:gd name="connsiteX2" fmla="*/ 2601686 w 5050971"/>
                <a:gd name="connsiteY2" fmla="*/ 0 h 2405743"/>
                <a:gd name="connsiteX3" fmla="*/ 4288971 w 5050971"/>
                <a:gd name="connsiteY3" fmla="*/ 0 h 2405743"/>
                <a:gd name="connsiteX4" fmla="*/ 5050971 w 5050971"/>
                <a:gd name="connsiteY4" fmla="*/ 315686 h 2405743"/>
                <a:gd name="connsiteX0" fmla="*/ 0 w 4288971"/>
                <a:gd name="connsiteY0" fmla="*/ 2405743 h 2405743"/>
                <a:gd name="connsiteX1" fmla="*/ 947057 w 4288971"/>
                <a:gd name="connsiteY1" fmla="*/ 2405743 h 2405743"/>
                <a:gd name="connsiteX2" fmla="*/ 2601686 w 4288971"/>
                <a:gd name="connsiteY2" fmla="*/ 0 h 2405743"/>
                <a:gd name="connsiteX3" fmla="*/ 4288971 w 4288971"/>
                <a:gd name="connsiteY3" fmla="*/ 0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5099957"/>
                <a:gd name="connsiteY0" fmla="*/ 2421433 h 2421433"/>
                <a:gd name="connsiteX1" fmla="*/ 947057 w 5099957"/>
                <a:gd name="connsiteY1" fmla="*/ 2421433 h 2421433"/>
                <a:gd name="connsiteX2" fmla="*/ 2601686 w 5099957"/>
                <a:gd name="connsiteY2" fmla="*/ 15690 h 2421433"/>
                <a:gd name="connsiteX3" fmla="*/ 5099957 w 5099957"/>
                <a:gd name="connsiteY3" fmla="*/ 10248 h 2421433"/>
                <a:gd name="connsiteX0" fmla="*/ 0 w 5169807"/>
                <a:gd name="connsiteY0" fmla="*/ 2405743 h 2405743"/>
                <a:gd name="connsiteX1" fmla="*/ 947057 w 5169807"/>
                <a:gd name="connsiteY1" fmla="*/ 2405743 h 2405743"/>
                <a:gd name="connsiteX2" fmla="*/ 2601686 w 5169807"/>
                <a:gd name="connsiteY2" fmla="*/ 0 h 2405743"/>
                <a:gd name="connsiteX3" fmla="*/ 5169807 w 5169807"/>
                <a:gd name="connsiteY3" fmla="*/ 834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51551"/>
                <a:gd name="connsiteY0" fmla="*/ 2418329 h 2418329"/>
                <a:gd name="connsiteX1" fmla="*/ 947057 w 5151551"/>
                <a:gd name="connsiteY1" fmla="*/ 2418329 h 2418329"/>
                <a:gd name="connsiteX2" fmla="*/ 2601686 w 5151551"/>
                <a:gd name="connsiteY2" fmla="*/ 12586 h 2418329"/>
                <a:gd name="connsiteX3" fmla="*/ 5151551 w 5151551"/>
                <a:gd name="connsiteY3" fmla="*/ 0 h 2418329"/>
                <a:gd name="connsiteX0" fmla="*/ 0 w 5158694"/>
                <a:gd name="connsiteY0" fmla="*/ 2405743 h 2405743"/>
                <a:gd name="connsiteX1" fmla="*/ 947057 w 5158694"/>
                <a:gd name="connsiteY1" fmla="*/ 2405743 h 2405743"/>
                <a:gd name="connsiteX2" fmla="*/ 2601686 w 5158694"/>
                <a:gd name="connsiteY2" fmla="*/ 0 h 2405743"/>
                <a:gd name="connsiteX3" fmla="*/ 5158694 w 5158694"/>
                <a:gd name="connsiteY3" fmla="*/ 1701 h 2405743"/>
                <a:gd name="connsiteX0" fmla="*/ 0 w 7226979"/>
                <a:gd name="connsiteY0" fmla="*/ 2394857 h 2405743"/>
                <a:gd name="connsiteX1" fmla="*/ 3015342 w 7226979"/>
                <a:gd name="connsiteY1" fmla="*/ 2405743 h 2405743"/>
                <a:gd name="connsiteX2" fmla="*/ 4669971 w 7226979"/>
                <a:gd name="connsiteY2" fmla="*/ 0 h 2405743"/>
                <a:gd name="connsiteX3" fmla="*/ 7226979 w 7226979"/>
                <a:gd name="connsiteY3" fmla="*/ 1701 h 2405743"/>
                <a:gd name="connsiteX0" fmla="*/ 0 w 7237865"/>
                <a:gd name="connsiteY0" fmla="*/ 2394857 h 2405743"/>
                <a:gd name="connsiteX1" fmla="*/ 3015342 w 7237865"/>
                <a:gd name="connsiteY1" fmla="*/ 2405743 h 2405743"/>
                <a:gd name="connsiteX2" fmla="*/ 4669971 w 7237865"/>
                <a:gd name="connsiteY2" fmla="*/ 0 h 2405743"/>
                <a:gd name="connsiteX3" fmla="*/ 7237865 w 7237865"/>
                <a:gd name="connsiteY3" fmla="*/ 1046729 h 2405743"/>
                <a:gd name="connsiteX0" fmla="*/ 0 w 7237865"/>
                <a:gd name="connsiteY0" fmla="*/ 1654628 h 1665514"/>
                <a:gd name="connsiteX1" fmla="*/ 3015342 w 7237865"/>
                <a:gd name="connsiteY1" fmla="*/ 1665514 h 1665514"/>
                <a:gd name="connsiteX2" fmla="*/ 4691742 w 7237865"/>
                <a:gd name="connsiteY2" fmla="*/ 0 h 1665514"/>
                <a:gd name="connsiteX3" fmla="*/ 7237865 w 7237865"/>
                <a:gd name="connsiteY3" fmla="*/ 306500 h 1665514"/>
                <a:gd name="connsiteX0" fmla="*/ 0 w 7248751"/>
                <a:gd name="connsiteY0" fmla="*/ 1654628 h 1665514"/>
                <a:gd name="connsiteX1" fmla="*/ 3015342 w 7248751"/>
                <a:gd name="connsiteY1" fmla="*/ 1665514 h 1665514"/>
                <a:gd name="connsiteX2" fmla="*/ 4691742 w 7248751"/>
                <a:gd name="connsiteY2" fmla="*/ 0 h 1665514"/>
                <a:gd name="connsiteX3" fmla="*/ 7248751 w 7248751"/>
                <a:gd name="connsiteY3" fmla="*/ 34357 h 1665514"/>
                <a:gd name="connsiteX0" fmla="*/ 0 w 7259636"/>
                <a:gd name="connsiteY0" fmla="*/ 1654628 h 1665514"/>
                <a:gd name="connsiteX1" fmla="*/ 3015342 w 7259636"/>
                <a:gd name="connsiteY1" fmla="*/ 1665514 h 1665514"/>
                <a:gd name="connsiteX2" fmla="*/ 4691742 w 7259636"/>
                <a:gd name="connsiteY2" fmla="*/ 0 h 1665514"/>
                <a:gd name="connsiteX3" fmla="*/ 7259636 w 7259636"/>
                <a:gd name="connsiteY3" fmla="*/ 12585 h 1665514"/>
                <a:gd name="connsiteX0" fmla="*/ 0 w 7259636"/>
                <a:gd name="connsiteY0" fmla="*/ 1643743 h 1654629"/>
                <a:gd name="connsiteX1" fmla="*/ 3015342 w 7259636"/>
                <a:gd name="connsiteY1" fmla="*/ 1654629 h 1654629"/>
                <a:gd name="connsiteX2" fmla="*/ 3984170 w 7259636"/>
                <a:gd name="connsiteY2" fmla="*/ 0 h 1654629"/>
                <a:gd name="connsiteX3" fmla="*/ 7259636 w 7259636"/>
                <a:gd name="connsiteY3" fmla="*/ 1700 h 1654629"/>
                <a:gd name="connsiteX0" fmla="*/ 0 w 5332865"/>
                <a:gd name="connsiteY0" fmla="*/ 1643743 h 1654629"/>
                <a:gd name="connsiteX1" fmla="*/ 3015342 w 5332865"/>
                <a:gd name="connsiteY1" fmla="*/ 1654629 h 1654629"/>
                <a:gd name="connsiteX2" fmla="*/ 3984170 w 5332865"/>
                <a:gd name="connsiteY2" fmla="*/ 0 h 1654629"/>
                <a:gd name="connsiteX3" fmla="*/ 5332865 w 5332865"/>
                <a:gd name="connsiteY3" fmla="*/ 1700 h 1654629"/>
                <a:gd name="connsiteX0" fmla="*/ 0 w 5561465"/>
                <a:gd name="connsiteY0" fmla="*/ 1643743 h 1654629"/>
                <a:gd name="connsiteX1" fmla="*/ 3015342 w 5561465"/>
                <a:gd name="connsiteY1" fmla="*/ 1654629 h 1654629"/>
                <a:gd name="connsiteX2" fmla="*/ 3984170 w 5561465"/>
                <a:gd name="connsiteY2" fmla="*/ 0 h 1654629"/>
                <a:gd name="connsiteX3" fmla="*/ 5561465 w 5561465"/>
                <a:gd name="connsiteY3" fmla="*/ 1700 h 1654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61465" h="1654629">
                  <a:moveTo>
                    <a:pt x="0" y="1643743"/>
                  </a:moveTo>
                  <a:lnTo>
                    <a:pt x="3015342" y="1654629"/>
                  </a:lnTo>
                  <a:lnTo>
                    <a:pt x="3984170" y="0"/>
                  </a:lnTo>
                  <a:lnTo>
                    <a:pt x="5561465" y="1700"/>
                  </a:lnTo>
                </a:path>
              </a:pathLst>
            </a:custGeom>
            <a:noFill/>
            <a:ln w="1143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9D587F-901E-4FAB-A5DC-CB743C6A0E0A}"/>
                </a:ext>
              </a:extLst>
            </p:cNvPr>
            <p:cNvSpPr/>
            <p:nvPr/>
          </p:nvSpPr>
          <p:spPr>
            <a:xfrm flipH="1" flipV="1">
              <a:off x="3771936" y="3695003"/>
              <a:ext cx="4429652" cy="775416"/>
            </a:xfrm>
            <a:custGeom>
              <a:avLst/>
              <a:gdLst>
                <a:gd name="connsiteX0" fmla="*/ 0 w 5050971"/>
                <a:gd name="connsiteY0" fmla="*/ 2405743 h 2405743"/>
                <a:gd name="connsiteX1" fmla="*/ 947057 w 5050971"/>
                <a:gd name="connsiteY1" fmla="*/ 2405743 h 2405743"/>
                <a:gd name="connsiteX2" fmla="*/ 2601686 w 5050971"/>
                <a:gd name="connsiteY2" fmla="*/ 0 h 2405743"/>
                <a:gd name="connsiteX3" fmla="*/ 4288971 w 5050971"/>
                <a:gd name="connsiteY3" fmla="*/ 0 h 2405743"/>
                <a:gd name="connsiteX4" fmla="*/ 5050971 w 5050971"/>
                <a:gd name="connsiteY4" fmla="*/ 315686 h 2405743"/>
                <a:gd name="connsiteX0" fmla="*/ 0 w 4288971"/>
                <a:gd name="connsiteY0" fmla="*/ 2405743 h 2405743"/>
                <a:gd name="connsiteX1" fmla="*/ 947057 w 4288971"/>
                <a:gd name="connsiteY1" fmla="*/ 2405743 h 2405743"/>
                <a:gd name="connsiteX2" fmla="*/ 2601686 w 4288971"/>
                <a:gd name="connsiteY2" fmla="*/ 0 h 2405743"/>
                <a:gd name="connsiteX3" fmla="*/ 4288971 w 4288971"/>
                <a:gd name="connsiteY3" fmla="*/ 0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5099957"/>
                <a:gd name="connsiteY0" fmla="*/ 2421433 h 2421433"/>
                <a:gd name="connsiteX1" fmla="*/ 947057 w 5099957"/>
                <a:gd name="connsiteY1" fmla="*/ 2421433 h 2421433"/>
                <a:gd name="connsiteX2" fmla="*/ 2601686 w 5099957"/>
                <a:gd name="connsiteY2" fmla="*/ 15690 h 2421433"/>
                <a:gd name="connsiteX3" fmla="*/ 5099957 w 5099957"/>
                <a:gd name="connsiteY3" fmla="*/ 10248 h 2421433"/>
                <a:gd name="connsiteX0" fmla="*/ 0 w 5169807"/>
                <a:gd name="connsiteY0" fmla="*/ 2405743 h 2405743"/>
                <a:gd name="connsiteX1" fmla="*/ 947057 w 5169807"/>
                <a:gd name="connsiteY1" fmla="*/ 2405743 h 2405743"/>
                <a:gd name="connsiteX2" fmla="*/ 2601686 w 5169807"/>
                <a:gd name="connsiteY2" fmla="*/ 0 h 2405743"/>
                <a:gd name="connsiteX3" fmla="*/ 5169807 w 5169807"/>
                <a:gd name="connsiteY3" fmla="*/ 834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51551"/>
                <a:gd name="connsiteY0" fmla="*/ 2418329 h 2418329"/>
                <a:gd name="connsiteX1" fmla="*/ 947057 w 5151551"/>
                <a:gd name="connsiteY1" fmla="*/ 2418329 h 2418329"/>
                <a:gd name="connsiteX2" fmla="*/ 2601686 w 5151551"/>
                <a:gd name="connsiteY2" fmla="*/ 12586 h 2418329"/>
                <a:gd name="connsiteX3" fmla="*/ 5151551 w 5151551"/>
                <a:gd name="connsiteY3" fmla="*/ 0 h 2418329"/>
                <a:gd name="connsiteX0" fmla="*/ 0 w 5158694"/>
                <a:gd name="connsiteY0" fmla="*/ 2405743 h 2405743"/>
                <a:gd name="connsiteX1" fmla="*/ 947057 w 5158694"/>
                <a:gd name="connsiteY1" fmla="*/ 2405743 h 2405743"/>
                <a:gd name="connsiteX2" fmla="*/ 2601686 w 5158694"/>
                <a:gd name="connsiteY2" fmla="*/ 0 h 2405743"/>
                <a:gd name="connsiteX3" fmla="*/ 5158694 w 5158694"/>
                <a:gd name="connsiteY3" fmla="*/ 1701 h 2405743"/>
                <a:gd name="connsiteX0" fmla="*/ 0 w 7226979"/>
                <a:gd name="connsiteY0" fmla="*/ 2394857 h 2405743"/>
                <a:gd name="connsiteX1" fmla="*/ 3015342 w 7226979"/>
                <a:gd name="connsiteY1" fmla="*/ 2405743 h 2405743"/>
                <a:gd name="connsiteX2" fmla="*/ 4669971 w 7226979"/>
                <a:gd name="connsiteY2" fmla="*/ 0 h 2405743"/>
                <a:gd name="connsiteX3" fmla="*/ 7226979 w 7226979"/>
                <a:gd name="connsiteY3" fmla="*/ 1701 h 2405743"/>
                <a:gd name="connsiteX0" fmla="*/ 0 w 7237865"/>
                <a:gd name="connsiteY0" fmla="*/ 2394857 h 2405743"/>
                <a:gd name="connsiteX1" fmla="*/ 3015342 w 7237865"/>
                <a:gd name="connsiteY1" fmla="*/ 2405743 h 2405743"/>
                <a:gd name="connsiteX2" fmla="*/ 4669971 w 7237865"/>
                <a:gd name="connsiteY2" fmla="*/ 0 h 2405743"/>
                <a:gd name="connsiteX3" fmla="*/ 7237865 w 7237865"/>
                <a:gd name="connsiteY3" fmla="*/ 1046729 h 2405743"/>
                <a:gd name="connsiteX0" fmla="*/ 0 w 7237865"/>
                <a:gd name="connsiteY0" fmla="*/ 1654628 h 1665514"/>
                <a:gd name="connsiteX1" fmla="*/ 3015342 w 7237865"/>
                <a:gd name="connsiteY1" fmla="*/ 1665514 h 1665514"/>
                <a:gd name="connsiteX2" fmla="*/ 4691742 w 7237865"/>
                <a:gd name="connsiteY2" fmla="*/ 0 h 1665514"/>
                <a:gd name="connsiteX3" fmla="*/ 7237865 w 7237865"/>
                <a:gd name="connsiteY3" fmla="*/ 306500 h 1665514"/>
                <a:gd name="connsiteX0" fmla="*/ 0 w 7248751"/>
                <a:gd name="connsiteY0" fmla="*/ 1654628 h 1665514"/>
                <a:gd name="connsiteX1" fmla="*/ 3015342 w 7248751"/>
                <a:gd name="connsiteY1" fmla="*/ 1665514 h 1665514"/>
                <a:gd name="connsiteX2" fmla="*/ 4691742 w 7248751"/>
                <a:gd name="connsiteY2" fmla="*/ 0 h 1665514"/>
                <a:gd name="connsiteX3" fmla="*/ 7248751 w 7248751"/>
                <a:gd name="connsiteY3" fmla="*/ 34357 h 1665514"/>
                <a:gd name="connsiteX0" fmla="*/ 0 w 7259636"/>
                <a:gd name="connsiteY0" fmla="*/ 1654628 h 1665514"/>
                <a:gd name="connsiteX1" fmla="*/ 3015342 w 7259636"/>
                <a:gd name="connsiteY1" fmla="*/ 1665514 h 1665514"/>
                <a:gd name="connsiteX2" fmla="*/ 4691742 w 7259636"/>
                <a:gd name="connsiteY2" fmla="*/ 0 h 1665514"/>
                <a:gd name="connsiteX3" fmla="*/ 7259636 w 7259636"/>
                <a:gd name="connsiteY3" fmla="*/ 12585 h 1665514"/>
                <a:gd name="connsiteX0" fmla="*/ 0 w 7259636"/>
                <a:gd name="connsiteY0" fmla="*/ 1643743 h 1654629"/>
                <a:gd name="connsiteX1" fmla="*/ 3015342 w 7259636"/>
                <a:gd name="connsiteY1" fmla="*/ 1654629 h 1654629"/>
                <a:gd name="connsiteX2" fmla="*/ 3984170 w 7259636"/>
                <a:gd name="connsiteY2" fmla="*/ 0 h 1654629"/>
                <a:gd name="connsiteX3" fmla="*/ 7259636 w 7259636"/>
                <a:gd name="connsiteY3" fmla="*/ 1700 h 1654629"/>
                <a:gd name="connsiteX0" fmla="*/ 0 w 5332865"/>
                <a:gd name="connsiteY0" fmla="*/ 1643743 h 1654629"/>
                <a:gd name="connsiteX1" fmla="*/ 3015342 w 5332865"/>
                <a:gd name="connsiteY1" fmla="*/ 1654629 h 1654629"/>
                <a:gd name="connsiteX2" fmla="*/ 3984170 w 5332865"/>
                <a:gd name="connsiteY2" fmla="*/ 0 h 1654629"/>
                <a:gd name="connsiteX3" fmla="*/ 5332865 w 5332865"/>
                <a:gd name="connsiteY3" fmla="*/ 1700 h 1654629"/>
                <a:gd name="connsiteX0" fmla="*/ 0 w 5561465"/>
                <a:gd name="connsiteY0" fmla="*/ 1643743 h 1654629"/>
                <a:gd name="connsiteX1" fmla="*/ 3015342 w 5561465"/>
                <a:gd name="connsiteY1" fmla="*/ 1654629 h 1654629"/>
                <a:gd name="connsiteX2" fmla="*/ 3984170 w 5561465"/>
                <a:gd name="connsiteY2" fmla="*/ 0 h 1654629"/>
                <a:gd name="connsiteX3" fmla="*/ 5561465 w 5561465"/>
                <a:gd name="connsiteY3" fmla="*/ 1700 h 1654629"/>
                <a:gd name="connsiteX0" fmla="*/ 0 w 8511493"/>
                <a:gd name="connsiteY0" fmla="*/ 1652929 h 1663815"/>
                <a:gd name="connsiteX1" fmla="*/ 3015342 w 8511493"/>
                <a:gd name="connsiteY1" fmla="*/ 1663815 h 1663815"/>
                <a:gd name="connsiteX2" fmla="*/ 3984170 w 8511493"/>
                <a:gd name="connsiteY2" fmla="*/ 9186 h 1663815"/>
                <a:gd name="connsiteX3" fmla="*/ 8511493 w 8511493"/>
                <a:gd name="connsiteY3" fmla="*/ 0 h 1663815"/>
                <a:gd name="connsiteX0" fmla="*/ 0 w 8511493"/>
                <a:gd name="connsiteY0" fmla="*/ 1654628 h 1665514"/>
                <a:gd name="connsiteX1" fmla="*/ 3015342 w 8511493"/>
                <a:gd name="connsiteY1" fmla="*/ 1665514 h 1665514"/>
                <a:gd name="connsiteX2" fmla="*/ 6553199 w 8511493"/>
                <a:gd name="connsiteY2" fmla="*/ 0 h 1665514"/>
                <a:gd name="connsiteX3" fmla="*/ 8511493 w 8511493"/>
                <a:gd name="connsiteY3" fmla="*/ 1699 h 1665514"/>
                <a:gd name="connsiteX0" fmla="*/ 0 w 8511493"/>
                <a:gd name="connsiteY0" fmla="*/ 1654628 h 1687285"/>
                <a:gd name="connsiteX1" fmla="*/ 5693228 w 8511493"/>
                <a:gd name="connsiteY1" fmla="*/ 1687285 h 1687285"/>
                <a:gd name="connsiteX2" fmla="*/ 6553199 w 8511493"/>
                <a:gd name="connsiteY2" fmla="*/ 0 h 1687285"/>
                <a:gd name="connsiteX3" fmla="*/ 8511493 w 8511493"/>
                <a:gd name="connsiteY3" fmla="*/ 1699 h 1687285"/>
                <a:gd name="connsiteX0" fmla="*/ 0 w 8511493"/>
                <a:gd name="connsiteY0" fmla="*/ 1652929 h 1685586"/>
                <a:gd name="connsiteX1" fmla="*/ 5693228 w 8511493"/>
                <a:gd name="connsiteY1" fmla="*/ 1685586 h 1685586"/>
                <a:gd name="connsiteX2" fmla="*/ 6357256 w 8511493"/>
                <a:gd name="connsiteY2" fmla="*/ 411958 h 1685586"/>
                <a:gd name="connsiteX3" fmla="*/ 8511493 w 8511493"/>
                <a:gd name="connsiteY3" fmla="*/ 0 h 1685586"/>
                <a:gd name="connsiteX0" fmla="*/ 0 w 8500607"/>
                <a:gd name="connsiteY0" fmla="*/ 1271929 h 1304586"/>
                <a:gd name="connsiteX1" fmla="*/ 5693228 w 8500607"/>
                <a:gd name="connsiteY1" fmla="*/ 1304586 h 1304586"/>
                <a:gd name="connsiteX2" fmla="*/ 6357256 w 8500607"/>
                <a:gd name="connsiteY2" fmla="*/ 30958 h 1304586"/>
                <a:gd name="connsiteX3" fmla="*/ 8500607 w 8500607"/>
                <a:gd name="connsiteY3" fmla="*/ 0 h 1304586"/>
                <a:gd name="connsiteX0" fmla="*/ 0 w 7386182"/>
                <a:gd name="connsiteY0" fmla="*/ 1243354 h 1276011"/>
                <a:gd name="connsiteX1" fmla="*/ 5693228 w 7386182"/>
                <a:gd name="connsiteY1" fmla="*/ 1276011 h 1276011"/>
                <a:gd name="connsiteX2" fmla="*/ 6357256 w 7386182"/>
                <a:gd name="connsiteY2" fmla="*/ 2383 h 1276011"/>
                <a:gd name="connsiteX3" fmla="*/ 7386182 w 7386182"/>
                <a:gd name="connsiteY3" fmla="*/ 0 h 1276011"/>
                <a:gd name="connsiteX0" fmla="*/ 0 w 5805032"/>
                <a:gd name="connsiteY0" fmla="*/ 1252879 h 1276011"/>
                <a:gd name="connsiteX1" fmla="*/ 4112078 w 5805032"/>
                <a:gd name="connsiteY1" fmla="*/ 1276011 h 1276011"/>
                <a:gd name="connsiteX2" fmla="*/ 4776106 w 5805032"/>
                <a:gd name="connsiteY2" fmla="*/ 2383 h 1276011"/>
                <a:gd name="connsiteX3" fmla="*/ 5805032 w 5805032"/>
                <a:gd name="connsiteY3" fmla="*/ 0 h 127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05032" h="1276011">
                  <a:moveTo>
                    <a:pt x="0" y="1252879"/>
                  </a:moveTo>
                  <a:lnTo>
                    <a:pt x="4112078" y="1276011"/>
                  </a:lnTo>
                  <a:lnTo>
                    <a:pt x="4776106" y="2383"/>
                  </a:lnTo>
                  <a:lnTo>
                    <a:pt x="5805032" y="0"/>
                  </a:lnTo>
                </a:path>
              </a:pathLst>
            </a:custGeom>
            <a:noFill/>
            <a:ln w="1143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45" name="Teardrop 44">
              <a:extLst>
                <a:ext uri="{FF2B5EF4-FFF2-40B4-BE49-F238E27FC236}">
                  <a16:creationId xmlns:a16="http://schemas.microsoft.com/office/drawing/2014/main" id="{9A2182E2-8CAD-4411-8B36-E80E9839F3A8}"/>
                </a:ext>
              </a:extLst>
            </p:cNvPr>
            <p:cNvSpPr/>
            <p:nvPr/>
          </p:nvSpPr>
          <p:spPr>
            <a:xfrm rot="13500000" flipH="1" flipV="1">
              <a:off x="5595267" y="5259398"/>
              <a:ext cx="964827" cy="986115"/>
            </a:xfrm>
            <a:prstGeom prst="teardrop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46" name="Teardrop 45">
              <a:extLst>
                <a:ext uri="{FF2B5EF4-FFF2-40B4-BE49-F238E27FC236}">
                  <a16:creationId xmlns:a16="http://schemas.microsoft.com/office/drawing/2014/main" id="{5D514864-C389-4359-A9DA-6AD88DBFD6A9}"/>
                </a:ext>
              </a:extLst>
            </p:cNvPr>
            <p:cNvSpPr/>
            <p:nvPr/>
          </p:nvSpPr>
          <p:spPr>
            <a:xfrm rot="13500000" flipH="1" flipV="1">
              <a:off x="4312597" y="4596976"/>
              <a:ext cx="964827" cy="986115"/>
            </a:xfrm>
            <a:prstGeom prst="teardrop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47" name="Teardrop 46">
              <a:extLst>
                <a:ext uri="{FF2B5EF4-FFF2-40B4-BE49-F238E27FC236}">
                  <a16:creationId xmlns:a16="http://schemas.microsoft.com/office/drawing/2014/main" id="{61529A73-0BA7-459F-8624-D9EBA3A45148}"/>
                </a:ext>
              </a:extLst>
            </p:cNvPr>
            <p:cNvSpPr/>
            <p:nvPr/>
          </p:nvSpPr>
          <p:spPr>
            <a:xfrm rot="13500000" flipH="1" flipV="1">
              <a:off x="3029926" y="3987682"/>
              <a:ext cx="964827" cy="986115"/>
            </a:xfrm>
            <a:prstGeom prst="teardrop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6833D7C-0242-463C-AD48-FD2ED238AB40}"/>
                </a:ext>
              </a:extLst>
            </p:cNvPr>
            <p:cNvSpPr/>
            <p:nvPr/>
          </p:nvSpPr>
          <p:spPr>
            <a:xfrm flipH="1">
              <a:off x="5828898" y="5866816"/>
              <a:ext cx="467104" cy="14268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Policy 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5BDBBE3-E97A-46EA-AB69-9141C181465B}"/>
                </a:ext>
              </a:extLst>
            </p:cNvPr>
            <p:cNvSpPr/>
            <p:nvPr/>
          </p:nvSpPr>
          <p:spPr>
            <a:xfrm flipH="1">
              <a:off x="4436187" y="5161192"/>
              <a:ext cx="693907" cy="14268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Technology 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8907350A-516D-4EE6-9F6E-597067873C9F}"/>
                </a:ext>
              </a:extLst>
            </p:cNvPr>
            <p:cNvSpPr/>
            <p:nvPr/>
          </p:nvSpPr>
          <p:spPr>
            <a:xfrm flipH="1">
              <a:off x="3148670" y="4653234"/>
              <a:ext cx="784524" cy="14928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Management</a:t>
              </a: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 </a:t>
              </a:r>
            </a:p>
          </p:txBody>
        </p:sp>
        <p:sp>
          <p:nvSpPr>
            <p:cNvPr id="51" name="Teardrop 50">
              <a:extLst>
                <a:ext uri="{FF2B5EF4-FFF2-40B4-BE49-F238E27FC236}">
                  <a16:creationId xmlns:a16="http://schemas.microsoft.com/office/drawing/2014/main" id="{A56E2652-DA74-4475-961E-E3909EBB331C}"/>
                </a:ext>
              </a:extLst>
            </p:cNvPr>
            <p:cNvSpPr/>
            <p:nvPr/>
          </p:nvSpPr>
          <p:spPr>
            <a:xfrm rot="13500000" flipH="1" flipV="1">
              <a:off x="5104845" y="3895494"/>
              <a:ext cx="693230" cy="784626"/>
            </a:xfrm>
            <a:prstGeom prst="teardrop">
              <a:avLst/>
            </a:prstGeom>
            <a:solidFill>
              <a:srgbClr val="941358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3E1C709-B4AE-4FBA-B96E-271F751C6164}"/>
                </a:ext>
              </a:extLst>
            </p:cNvPr>
            <p:cNvSpPr/>
            <p:nvPr/>
          </p:nvSpPr>
          <p:spPr>
            <a:xfrm flipH="1">
              <a:off x="5194762" y="4146339"/>
              <a:ext cx="637961" cy="1279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53" name="Teardrop 52">
              <a:extLst>
                <a:ext uri="{FF2B5EF4-FFF2-40B4-BE49-F238E27FC236}">
                  <a16:creationId xmlns:a16="http://schemas.microsoft.com/office/drawing/2014/main" id="{D5FA73DD-4BA2-433F-B8C8-1215F66C5E48}"/>
                </a:ext>
              </a:extLst>
            </p:cNvPr>
            <p:cNvSpPr/>
            <p:nvPr/>
          </p:nvSpPr>
          <p:spPr>
            <a:xfrm rot="13500000" flipH="1" flipV="1">
              <a:off x="6596985" y="4244866"/>
              <a:ext cx="892191" cy="784626"/>
            </a:xfrm>
            <a:prstGeom prst="teardrop">
              <a:avLst>
                <a:gd name="adj" fmla="val 153543"/>
              </a:avLst>
            </a:prstGeom>
            <a:solidFill>
              <a:srgbClr val="941358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AC74F9D-4EA0-4890-9B1A-1CA4CD9D2F35}"/>
                </a:ext>
              </a:extLst>
            </p:cNvPr>
            <p:cNvSpPr/>
            <p:nvPr/>
          </p:nvSpPr>
          <p:spPr>
            <a:xfrm flipH="1">
              <a:off x="6751908" y="4311276"/>
              <a:ext cx="878370" cy="14928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05D3FEEB-F187-43AE-B05F-8649827A58A8}"/>
                </a:ext>
              </a:extLst>
            </p:cNvPr>
            <p:cNvSpPr/>
            <p:nvPr/>
          </p:nvSpPr>
          <p:spPr>
            <a:xfrm flipH="1">
              <a:off x="7022287" y="4197731"/>
              <a:ext cx="818093" cy="1279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56" name="Right Arrow 30">
              <a:extLst>
                <a:ext uri="{FF2B5EF4-FFF2-40B4-BE49-F238E27FC236}">
                  <a16:creationId xmlns:a16="http://schemas.microsoft.com/office/drawing/2014/main" id="{BE8E75D0-4F36-4D6F-BC9F-C747001AC506}"/>
                </a:ext>
              </a:extLst>
            </p:cNvPr>
            <p:cNvSpPr/>
            <p:nvPr/>
          </p:nvSpPr>
          <p:spPr>
            <a:xfrm>
              <a:off x="3106130" y="3461464"/>
              <a:ext cx="5472232" cy="526129"/>
            </a:xfrm>
            <a:prstGeom prst="rightArrow">
              <a:avLst>
                <a:gd name="adj1" fmla="val 56677"/>
                <a:gd name="adj2" fmla="val 50000"/>
              </a:avLst>
            </a:prstGeom>
            <a:pattFill prst="shingle">
              <a:fgClr>
                <a:sysClr val="window" lastClr="FFFFFF"/>
              </a:fgClr>
              <a:bgClr>
                <a:sysClr val="window" lastClr="FFFFFF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75FC7FA-DFAA-40D7-A342-2836D061C396}"/>
                </a:ext>
              </a:extLst>
            </p:cNvPr>
            <p:cNvSpPr/>
            <p:nvPr/>
          </p:nvSpPr>
          <p:spPr>
            <a:xfrm>
              <a:off x="1817912" y="2972471"/>
              <a:ext cx="1414558" cy="1474433"/>
            </a:xfrm>
            <a:custGeom>
              <a:avLst/>
              <a:gdLst>
                <a:gd name="connsiteX0" fmla="*/ 147493 w 1800225"/>
                <a:gd name="connsiteY0" fmla="*/ 1877854 h 1876425"/>
                <a:gd name="connsiteX1" fmla="*/ 50909 w 1800225"/>
                <a:gd name="connsiteY1" fmla="*/ 1836420 h 1876425"/>
                <a:gd name="connsiteX2" fmla="*/ 50909 w 1800225"/>
                <a:gd name="connsiteY2" fmla="*/ 1836420 h 1876425"/>
                <a:gd name="connsiteX3" fmla="*/ 23382 w 1800225"/>
                <a:gd name="connsiteY3" fmla="*/ 1793177 h 1876425"/>
                <a:gd name="connsiteX4" fmla="*/ 26144 w 1800225"/>
                <a:gd name="connsiteY4" fmla="*/ 1689449 h 1876425"/>
                <a:gd name="connsiteX5" fmla="*/ 41765 w 1800225"/>
                <a:gd name="connsiteY5" fmla="*/ 1655350 h 1876425"/>
                <a:gd name="connsiteX6" fmla="*/ 80341 w 1800225"/>
                <a:gd name="connsiteY6" fmla="*/ 1568577 h 1876425"/>
                <a:gd name="connsiteX7" fmla="*/ 189498 w 1800225"/>
                <a:gd name="connsiteY7" fmla="*/ 1301306 h 1876425"/>
                <a:gd name="connsiteX8" fmla="*/ 275128 w 1800225"/>
                <a:gd name="connsiteY8" fmla="*/ 1036320 h 1876425"/>
                <a:gd name="connsiteX9" fmla="*/ 289606 w 1800225"/>
                <a:gd name="connsiteY9" fmla="*/ 958025 h 1876425"/>
                <a:gd name="connsiteX10" fmla="*/ 290558 w 1800225"/>
                <a:gd name="connsiteY10" fmla="*/ 947738 h 1876425"/>
                <a:gd name="connsiteX11" fmla="*/ 290939 w 1800225"/>
                <a:gd name="connsiteY11" fmla="*/ 935927 h 1876425"/>
                <a:gd name="connsiteX12" fmla="*/ 290368 w 1800225"/>
                <a:gd name="connsiteY12" fmla="*/ 924115 h 1876425"/>
                <a:gd name="connsiteX13" fmla="*/ 289129 w 1800225"/>
                <a:gd name="connsiteY13" fmla="*/ 913162 h 1876425"/>
                <a:gd name="connsiteX14" fmla="*/ 273413 w 1800225"/>
                <a:gd name="connsiteY14" fmla="*/ 836581 h 1876425"/>
                <a:gd name="connsiteX15" fmla="*/ 183116 w 1800225"/>
                <a:gd name="connsiteY15" fmla="*/ 574072 h 1876425"/>
                <a:gd name="connsiteX16" fmla="*/ 69292 w 1800225"/>
                <a:gd name="connsiteY16" fmla="*/ 309944 h 1876425"/>
                <a:gd name="connsiteX17" fmla="*/ 29097 w 1800225"/>
                <a:gd name="connsiteY17" fmla="*/ 223933 h 1876425"/>
                <a:gd name="connsiteX18" fmla="*/ 13571 w 1800225"/>
                <a:gd name="connsiteY18" fmla="*/ 191738 h 1876425"/>
                <a:gd name="connsiteX19" fmla="*/ 7285 w 1800225"/>
                <a:gd name="connsiteY19" fmla="*/ 90011 h 1876425"/>
                <a:gd name="connsiteX20" fmla="*/ 74817 w 1800225"/>
                <a:gd name="connsiteY20" fmla="*/ 13526 h 1876425"/>
                <a:gd name="connsiteX21" fmla="*/ 133300 w 1800225"/>
                <a:gd name="connsiteY21" fmla="*/ 0 h 1876425"/>
                <a:gd name="connsiteX22" fmla="*/ 175401 w 1800225"/>
                <a:gd name="connsiteY22" fmla="*/ 6763 h 1876425"/>
                <a:gd name="connsiteX23" fmla="*/ 248743 w 1800225"/>
                <a:gd name="connsiteY23" fmla="*/ 31814 h 1876425"/>
                <a:gd name="connsiteX24" fmla="*/ 440101 w 1800225"/>
                <a:gd name="connsiteY24" fmla="*/ 100108 h 1876425"/>
                <a:gd name="connsiteX25" fmla="*/ 1012839 w 1800225"/>
                <a:gd name="connsiteY25" fmla="*/ 327946 h 1876425"/>
                <a:gd name="connsiteX26" fmla="*/ 1573957 w 1800225"/>
                <a:gd name="connsiteY26" fmla="*/ 620935 h 1876425"/>
                <a:gd name="connsiteX27" fmla="*/ 1756360 w 1800225"/>
                <a:gd name="connsiteY27" fmla="*/ 788956 h 1876425"/>
                <a:gd name="connsiteX28" fmla="*/ 1799890 w 1800225"/>
                <a:gd name="connsiteY28" fmla="*/ 884873 h 1876425"/>
                <a:gd name="connsiteX29" fmla="*/ 1804938 w 1800225"/>
                <a:gd name="connsiteY29" fmla="*/ 917638 h 1876425"/>
                <a:gd name="connsiteX30" fmla="*/ 1805700 w 1800225"/>
                <a:gd name="connsiteY30" fmla="*/ 928592 h 1876425"/>
                <a:gd name="connsiteX31" fmla="*/ 1805891 w 1800225"/>
                <a:gd name="connsiteY31" fmla="*/ 934784 h 1876425"/>
                <a:gd name="connsiteX32" fmla="*/ 1805605 w 1800225"/>
                <a:gd name="connsiteY32" fmla="*/ 942785 h 1876425"/>
                <a:gd name="connsiteX33" fmla="*/ 1804938 w 1800225"/>
                <a:gd name="connsiteY33" fmla="*/ 951167 h 1876425"/>
                <a:gd name="connsiteX34" fmla="*/ 1804557 w 1800225"/>
                <a:gd name="connsiteY34" fmla="*/ 955262 h 1876425"/>
                <a:gd name="connsiteX35" fmla="*/ 1802271 w 1800225"/>
                <a:gd name="connsiteY35" fmla="*/ 971360 h 1876425"/>
                <a:gd name="connsiteX36" fmla="*/ 1800747 w 1800225"/>
                <a:gd name="connsiteY36" fmla="*/ 978027 h 1876425"/>
                <a:gd name="connsiteX37" fmla="*/ 1796175 w 1800225"/>
                <a:gd name="connsiteY37" fmla="*/ 994124 h 1876425"/>
                <a:gd name="connsiteX38" fmla="*/ 1795413 w 1800225"/>
                <a:gd name="connsiteY38" fmla="*/ 996506 h 1876425"/>
                <a:gd name="connsiteX39" fmla="*/ 1740073 w 1800225"/>
                <a:gd name="connsiteY39" fmla="*/ 1088803 h 1876425"/>
                <a:gd name="connsiteX40" fmla="*/ 1557383 w 1800225"/>
                <a:gd name="connsiteY40" fmla="*/ 1236155 h 1876425"/>
                <a:gd name="connsiteX41" fmla="*/ 1009124 w 1800225"/>
                <a:gd name="connsiteY41" fmla="*/ 1524667 h 1876425"/>
                <a:gd name="connsiteX42" fmla="*/ 452007 w 1800225"/>
                <a:gd name="connsiteY42" fmla="*/ 1766316 h 1876425"/>
                <a:gd name="connsiteX43" fmla="*/ 266650 w 1800225"/>
                <a:gd name="connsiteY43" fmla="*/ 1840992 h 1876425"/>
                <a:gd name="connsiteX44" fmla="*/ 195975 w 1800225"/>
                <a:gd name="connsiteY44" fmla="*/ 1868614 h 1876425"/>
                <a:gd name="connsiteX45" fmla="*/ 147493 w 1800225"/>
                <a:gd name="connsiteY45" fmla="*/ 1877854 h 1876425"/>
                <a:gd name="connsiteX46" fmla="*/ 384856 w 1800225"/>
                <a:gd name="connsiteY46" fmla="*/ 364046 h 1876425"/>
                <a:gd name="connsiteX47" fmla="*/ 430861 w 1800225"/>
                <a:gd name="connsiteY47" fmla="*/ 475298 h 1876425"/>
                <a:gd name="connsiteX48" fmla="*/ 531636 w 1800225"/>
                <a:gd name="connsiteY48" fmla="*/ 769430 h 1876425"/>
                <a:gd name="connsiteX49" fmla="*/ 554115 w 1800225"/>
                <a:gd name="connsiteY49" fmla="*/ 881920 h 1876425"/>
                <a:gd name="connsiteX50" fmla="*/ 556115 w 1800225"/>
                <a:gd name="connsiteY50" fmla="*/ 899827 h 1876425"/>
                <a:gd name="connsiteX51" fmla="*/ 556591 w 1800225"/>
                <a:gd name="connsiteY51" fmla="*/ 905542 h 1876425"/>
                <a:gd name="connsiteX52" fmla="*/ 557734 w 1800225"/>
                <a:gd name="connsiteY52" fmla="*/ 929926 h 1876425"/>
                <a:gd name="connsiteX53" fmla="*/ 557830 w 1800225"/>
                <a:gd name="connsiteY53" fmla="*/ 934212 h 1876425"/>
                <a:gd name="connsiteX54" fmla="*/ 557830 w 1800225"/>
                <a:gd name="connsiteY54" fmla="*/ 936974 h 1876425"/>
                <a:gd name="connsiteX55" fmla="*/ 557544 w 1800225"/>
                <a:gd name="connsiteY55" fmla="*/ 947833 h 1876425"/>
                <a:gd name="connsiteX56" fmla="*/ 557068 w 1800225"/>
                <a:gd name="connsiteY56" fmla="*/ 961454 h 1876425"/>
                <a:gd name="connsiteX57" fmla="*/ 556687 w 1800225"/>
                <a:gd name="connsiteY57" fmla="*/ 967169 h 1876425"/>
                <a:gd name="connsiteX58" fmla="*/ 555163 w 1800225"/>
                <a:gd name="connsiteY58" fmla="*/ 984218 h 1876425"/>
                <a:gd name="connsiteX59" fmla="*/ 534589 w 1800225"/>
                <a:gd name="connsiteY59" fmla="*/ 1098709 h 1876425"/>
                <a:gd name="connsiteX60" fmla="*/ 439148 w 1800225"/>
                <a:gd name="connsiteY60" fmla="*/ 1395508 h 1876425"/>
                <a:gd name="connsiteX61" fmla="*/ 398286 w 1800225"/>
                <a:gd name="connsiteY61" fmla="*/ 1500188 h 1876425"/>
                <a:gd name="connsiteX62" fmla="*/ 897110 w 1800225"/>
                <a:gd name="connsiteY62" fmla="*/ 1282827 h 1876425"/>
                <a:gd name="connsiteX63" fmla="*/ 1412794 w 1800225"/>
                <a:gd name="connsiteY63" fmla="*/ 1012222 h 1876425"/>
                <a:gd name="connsiteX64" fmla="*/ 1526332 w 1800225"/>
                <a:gd name="connsiteY64" fmla="*/ 926973 h 1876425"/>
                <a:gd name="connsiteX65" fmla="*/ 1423081 w 1800225"/>
                <a:gd name="connsiteY65" fmla="*/ 841153 h 1876425"/>
                <a:gd name="connsiteX66" fmla="*/ 906159 w 1800225"/>
                <a:gd name="connsiteY66" fmla="*/ 572643 h 1876425"/>
                <a:gd name="connsiteX67" fmla="*/ 384856 w 1800225"/>
                <a:gd name="connsiteY67" fmla="*/ 364046 h 187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800225" h="1876425">
                  <a:moveTo>
                    <a:pt x="147493" y="1877854"/>
                  </a:moveTo>
                  <a:cubicBezTo>
                    <a:pt x="111202" y="1877854"/>
                    <a:pt x="75960" y="1862709"/>
                    <a:pt x="50909" y="1836420"/>
                  </a:cubicBezTo>
                  <a:lnTo>
                    <a:pt x="50909" y="1836420"/>
                  </a:lnTo>
                  <a:cubicBezTo>
                    <a:pt x="38908" y="1823847"/>
                    <a:pt x="29668" y="1809274"/>
                    <a:pt x="23382" y="1793177"/>
                  </a:cubicBezTo>
                  <a:cubicBezTo>
                    <a:pt x="10333" y="1759839"/>
                    <a:pt x="11380" y="1722025"/>
                    <a:pt x="26144" y="1689449"/>
                  </a:cubicBezTo>
                  <a:lnTo>
                    <a:pt x="41765" y="1655350"/>
                  </a:lnTo>
                  <a:cubicBezTo>
                    <a:pt x="54719" y="1626870"/>
                    <a:pt x="67673" y="1597533"/>
                    <a:pt x="80341" y="1568577"/>
                  </a:cubicBezTo>
                  <a:cubicBezTo>
                    <a:pt x="109012" y="1502759"/>
                    <a:pt x="151207" y="1402937"/>
                    <a:pt x="189498" y="1301306"/>
                  </a:cubicBezTo>
                  <a:cubicBezTo>
                    <a:pt x="228836" y="1197293"/>
                    <a:pt x="259221" y="1103186"/>
                    <a:pt x="275128" y="1036320"/>
                  </a:cubicBezTo>
                  <a:cubicBezTo>
                    <a:pt x="285224" y="994601"/>
                    <a:pt x="288558" y="967740"/>
                    <a:pt x="289606" y="958025"/>
                  </a:cubicBezTo>
                  <a:lnTo>
                    <a:pt x="290558" y="947738"/>
                  </a:lnTo>
                  <a:lnTo>
                    <a:pt x="290939" y="935927"/>
                  </a:lnTo>
                  <a:lnTo>
                    <a:pt x="290368" y="924115"/>
                  </a:lnTo>
                  <a:lnTo>
                    <a:pt x="289129" y="913162"/>
                  </a:lnTo>
                  <a:cubicBezTo>
                    <a:pt x="288082" y="904304"/>
                    <a:pt x="284176" y="877538"/>
                    <a:pt x="273413" y="836581"/>
                  </a:cubicBezTo>
                  <a:cubicBezTo>
                    <a:pt x="256173" y="769906"/>
                    <a:pt x="224169" y="676847"/>
                    <a:pt x="183116" y="574072"/>
                  </a:cubicBezTo>
                  <a:cubicBezTo>
                    <a:pt x="143016" y="473583"/>
                    <a:pt x="99106" y="374999"/>
                    <a:pt x="69292" y="309944"/>
                  </a:cubicBezTo>
                  <a:cubicBezTo>
                    <a:pt x="56243" y="281464"/>
                    <a:pt x="42718" y="252508"/>
                    <a:pt x="29097" y="223933"/>
                  </a:cubicBezTo>
                  <a:lnTo>
                    <a:pt x="13571" y="191738"/>
                  </a:lnTo>
                  <a:cubicBezTo>
                    <a:pt x="-2050" y="159830"/>
                    <a:pt x="-4241" y="123634"/>
                    <a:pt x="7285" y="90011"/>
                  </a:cubicBezTo>
                  <a:cubicBezTo>
                    <a:pt x="18810" y="56293"/>
                    <a:pt x="42813" y="29147"/>
                    <a:pt x="74817" y="13526"/>
                  </a:cubicBezTo>
                  <a:cubicBezTo>
                    <a:pt x="92819" y="4667"/>
                    <a:pt x="113107" y="0"/>
                    <a:pt x="133300" y="0"/>
                  </a:cubicBezTo>
                  <a:cubicBezTo>
                    <a:pt x="147588" y="0"/>
                    <a:pt x="161780" y="2286"/>
                    <a:pt x="175401" y="6763"/>
                  </a:cubicBezTo>
                  <a:lnTo>
                    <a:pt x="248743" y="31814"/>
                  </a:lnTo>
                  <a:cubicBezTo>
                    <a:pt x="291320" y="46577"/>
                    <a:pt x="358757" y="70295"/>
                    <a:pt x="440101" y="100108"/>
                  </a:cubicBezTo>
                  <a:cubicBezTo>
                    <a:pt x="649936" y="176975"/>
                    <a:pt x="842627" y="253651"/>
                    <a:pt x="1012839" y="327946"/>
                  </a:cubicBezTo>
                  <a:cubicBezTo>
                    <a:pt x="1261537" y="436626"/>
                    <a:pt x="1445083" y="532448"/>
                    <a:pt x="1573957" y="620935"/>
                  </a:cubicBezTo>
                  <a:cubicBezTo>
                    <a:pt x="1659872" y="680085"/>
                    <a:pt x="1719499" y="734949"/>
                    <a:pt x="1756360" y="788956"/>
                  </a:cubicBezTo>
                  <a:cubicBezTo>
                    <a:pt x="1777601" y="819531"/>
                    <a:pt x="1792937" y="853440"/>
                    <a:pt x="1799890" y="884873"/>
                  </a:cubicBezTo>
                  <a:cubicBezTo>
                    <a:pt x="1803509" y="899255"/>
                    <a:pt x="1804462" y="911066"/>
                    <a:pt x="1804938" y="917638"/>
                  </a:cubicBezTo>
                  <a:lnTo>
                    <a:pt x="1805700" y="928592"/>
                  </a:lnTo>
                  <a:lnTo>
                    <a:pt x="1805891" y="934784"/>
                  </a:lnTo>
                  <a:lnTo>
                    <a:pt x="1805605" y="942785"/>
                  </a:lnTo>
                  <a:lnTo>
                    <a:pt x="1804938" y="951167"/>
                  </a:lnTo>
                  <a:lnTo>
                    <a:pt x="1804557" y="955262"/>
                  </a:lnTo>
                  <a:cubicBezTo>
                    <a:pt x="1804176" y="958691"/>
                    <a:pt x="1803604" y="964406"/>
                    <a:pt x="1802271" y="971360"/>
                  </a:cubicBezTo>
                  <a:lnTo>
                    <a:pt x="1800747" y="978027"/>
                  </a:lnTo>
                  <a:cubicBezTo>
                    <a:pt x="1799509" y="982694"/>
                    <a:pt x="1797985" y="988124"/>
                    <a:pt x="1796175" y="994124"/>
                  </a:cubicBezTo>
                  <a:lnTo>
                    <a:pt x="1795413" y="996506"/>
                  </a:lnTo>
                  <a:cubicBezTo>
                    <a:pt x="1785221" y="1027176"/>
                    <a:pt x="1766076" y="1059085"/>
                    <a:pt x="1740073" y="1088803"/>
                  </a:cubicBezTo>
                  <a:cubicBezTo>
                    <a:pt x="1700544" y="1134237"/>
                    <a:pt x="1642441" y="1181195"/>
                    <a:pt x="1557383" y="1236155"/>
                  </a:cubicBezTo>
                  <a:cubicBezTo>
                    <a:pt x="1429081" y="1318832"/>
                    <a:pt x="1249726" y="1413129"/>
                    <a:pt x="1009124" y="1524667"/>
                  </a:cubicBezTo>
                  <a:cubicBezTo>
                    <a:pt x="843865" y="1601248"/>
                    <a:pt x="656509" y="1682496"/>
                    <a:pt x="452007" y="1766316"/>
                  </a:cubicBezTo>
                  <a:cubicBezTo>
                    <a:pt x="389332" y="1792034"/>
                    <a:pt x="326944" y="1817180"/>
                    <a:pt x="266650" y="1840992"/>
                  </a:cubicBezTo>
                  <a:lnTo>
                    <a:pt x="195975" y="1868614"/>
                  </a:lnTo>
                  <a:cubicBezTo>
                    <a:pt x="180449" y="1874711"/>
                    <a:pt x="164161" y="1877854"/>
                    <a:pt x="147493" y="1877854"/>
                  </a:cubicBezTo>
                  <a:close/>
                  <a:moveTo>
                    <a:pt x="384856" y="364046"/>
                  </a:moveTo>
                  <a:cubicBezTo>
                    <a:pt x="400096" y="399764"/>
                    <a:pt x="415717" y="437388"/>
                    <a:pt x="430861" y="475298"/>
                  </a:cubicBezTo>
                  <a:cubicBezTo>
                    <a:pt x="462770" y="555022"/>
                    <a:pt x="506109" y="670846"/>
                    <a:pt x="531636" y="769430"/>
                  </a:cubicBezTo>
                  <a:cubicBezTo>
                    <a:pt x="542304" y="810292"/>
                    <a:pt x="550114" y="849249"/>
                    <a:pt x="554115" y="881920"/>
                  </a:cubicBezTo>
                  <a:lnTo>
                    <a:pt x="556115" y="899827"/>
                  </a:lnTo>
                  <a:lnTo>
                    <a:pt x="556591" y="905542"/>
                  </a:lnTo>
                  <a:lnTo>
                    <a:pt x="557734" y="929926"/>
                  </a:lnTo>
                  <a:lnTo>
                    <a:pt x="557830" y="934212"/>
                  </a:lnTo>
                  <a:lnTo>
                    <a:pt x="557830" y="936974"/>
                  </a:lnTo>
                  <a:lnTo>
                    <a:pt x="557544" y="947833"/>
                  </a:lnTo>
                  <a:lnTo>
                    <a:pt x="557068" y="961454"/>
                  </a:lnTo>
                  <a:lnTo>
                    <a:pt x="556687" y="967169"/>
                  </a:lnTo>
                  <a:lnTo>
                    <a:pt x="555163" y="984218"/>
                  </a:lnTo>
                  <a:cubicBezTo>
                    <a:pt x="551734" y="1018032"/>
                    <a:pt x="544685" y="1057275"/>
                    <a:pt x="534589" y="1098709"/>
                  </a:cubicBezTo>
                  <a:cubicBezTo>
                    <a:pt x="510967" y="1197674"/>
                    <a:pt x="469628" y="1314831"/>
                    <a:pt x="439148" y="1395508"/>
                  </a:cubicBezTo>
                  <a:cubicBezTo>
                    <a:pt x="425718" y="1431036"/>
                    <a:pt x="411907" y="1466374"/>
                    <a:pt x="398286" y="1500188"/>
                  </a:cubicBezTo>
                  <a:cubicBezTo>
                    <a:pt x="580404" y="1424845"/>
                    <a:pt x="748139" y="1351788"/>
                    <a:pt x="897110" y="1282827"/>
                  </a:cubicBezTo>
                  <a:cubicBezTo>
                    <a:pt x="1123329" y="1178052"/>
                    <a:pt x="1296779" y="1086993"/>
                    <a:pt x="1412794" y="1012222"/>
                  </a:cubicBezTo>
                  <a:cubicBezTo>
                    <a:pt x="1475754" y="971740"/>
                    <a:pt x="1509568" y="943070"/>
                    <a:pt x="1526332" y="926973"/>
                  </a:cubicBezTo>
                  <a:cubicBezTo>
                    <a:pt x="1509091" y="907256"/>
                    <a:pt x="1475182" y="876681"/>
                    <a:pt x="1423081" y="841153"/>
                  </a:cubicBezTo>
                  <a:cubicBezTo>
                    <a:pt x="1309828" y="763143"/>
                    <a:pt x="1135997" y="672846"/>
                    <a:pt x="906159" y="572643"/>
                  </a:cubicBezTo>
                  <a:cubicBezTo>
                    <a:pt x="717469" y="490061"/>
                    <a:pt x="524206" y="415671"/>
                    <a:pt x="384856" y="364046"/>
                  </a:cubicBezTo>
                  <a:close/>
                </a:path>
              </a:pathLst>
            </a:custGeom>
            <a:solidFill>
              <a:srgbClr val="A01D94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6484682-C5F5-49E1-BD5A-45F70843D60C}"/>
                </a:ext>
              </a:extLst>
            </p:cNvPr>
            <p:cNvSpPr/>
            <p:nvPr/>
          </p:nvSpPr>
          <p:spPr>
            <a:xfrm flipH="1">
              <a:off x="5999125" y="1679137"/>
              <a:ext cx="3014420" cy="1835752"/>
            </a:xfrm>
            <a:custGeom>
              <a:avLst/>
              <a:gdLst>
                <a:gd name="connsiteX0" fmla="*/ 0 w 5050971"/>
                <a:gd name="connsiteY0" fmla="*/ 2405743 h 2405743"/>
                <a:gd name="connsiteX1" fmla="*/ 947057 w 5050971"/>
                <a:gd name="connsiteY1" fmla="*/ 2405743 h 2405743"/>
                <a:gd name="connsiteX2" fmla="*/ 2601686 w 5050971"/>
                <a:gd name="connsiteY2" fmla="*/ 0 h 2405743"/>
                <a:gd name="connsiteX3" fmla="*/ 4288971 w 5050971"/>
                <a:gd name="connsiteY3" fmla="*/ 0 h 2405743"/>
                <a:gd name="connsiteX4" fmla="*/ 5050971 w 5050971"/>
                <a:gd name="connsiteY4" fmla="*/ 315686 h 2405743"/>
                <a:gd name="connsiteX0" fmla="*/ 0 w 4288971"/>
                <a:gd name="connsiteY0" fmla="*/ 2405743 h 2405743"/>
                <a:gd name="connsiteX1" fmla="*/ 947057 w 4288971"/>
                <a:gd name="connsiteY1" fmla="*/ 2405743 h 2405743"/>
                <a:gd name="connsiteX2" fmla="*/ 2601686 w 4288971"/>
                <a:gd name="connsiteY2" fmla="*/ 0 h 2405743"/>
                <a:gd name="connsiteX3" fmla="*/ 4288971 w 4288971"/>
                <a:gd name="connsiteY3" fmla="*/ 0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5099957"/>
                <a:gd name="connsiteY0" fmla="*/ 2421433 h 2421433"/>
                <a:gd name="connsiteX1" fmla="*/ 947057 w 5099957"/>
                <a:gd name="connsiteY1" fmla="*/ 2421433 h 2421433"/>
                <a:gd name="connsiteX2" fmla="*/ 2601686 w 5099957"/>
                <a:gd name="connsiteY2" fmla="*/ 15690 h 2421433"/>
                <a:gd name="connsiteX3" fmla="*/ 5099957 w 5099957"/>
                <a:gd name="connsiteY3" fmla="*/ 10248 h 2421433"/>
                <a:gd name="connsiteX0" fmla="*/ 0 w 5169807"/>
                <a:gd name="connsiteY0" fmla="*/ 2405743 h 2405743"/>
                <a:gd name="connsiteX1" fmla="*/ 947057 w 5169807"/>
                <a:gd name="connsiteY1" fmla="*/ 2405743 h 2405743"/>
                <a:gd name="connsiteX2" fmla="*/ 2601686 w 5169807"/>
                <a:gd name="connsiteY2" fmla="*/ 0 h 2405743"/>
                <a:gd name="connsiteX3" fmla="*/ 5169807 w 5169807"/>
                <a:gd name="connsiteY3" fmla="*/ 834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51551"/>
                <a:gd name="connsiteY0" fmla="*/ 2418329 h 2418329"/>
                <a:gd name="connsiteX1" fmla="*/ 947057 w 5151551"/>
                <a:gd name="connsiteY1" fmla="*/ 2418329 h 2418329"/>
                <a:gd name="connsiteX2" fmla="*/ 2601686 w 5151551"/>
                <a:gd name="connsiteY2" fmla="*/ 12586 h 2418329"/>
                <a:gd name="connsiteX3" fmla="*/ 5151551 w 5151551"/>
                <a:gd name="connsiteY3" fmla="*/ 0 h 2418329"/>
                <a:gd name="connsiteX0" fmla="*/ 0 w 5158694"/>
                <a:gd name="connsiteY0" fmla="*/ 2405743 h 2405743"/>
                <a:gd name="connsiteX1" fmla="*/ 947057 w 5158694"/>
                <a:gd name="connsiteY1" fmla="*/ 2405743 h 2405743"/>
                <a:gd name="connsiteX2" fmla="*/ 2601686 w 5158694"/>
                <a:gd name="connsiteY2" fmla="*/ 0 h 2405743"/>
                <a:gd name="connsiteX3" fmla="*/ 5158694 w 5158694"/>
                <a:gd name="connsiteY3" fmla="*/ 1701 h 2405743"/>
                <a:gd name="connsiteX0" fmla="*/ 0 w 3787094"/>
                <a:gd name="connsiteY0" fmla="*/ 2405743 h 2405743"/>
                <a:gd name="connsiteX1" fmla="*/ 947057 w 3787094"/>
                <a:gd name="connsiteY1" fmla="*/ 2405743 h 2405743"/>
                <a:gd name="connsiteX2" fmla="*/ 2601686 w 3787094"/>
                <a:gd name="connsiteY2" fmla="*/ 0 h 2405743"/>
                <a:gd name="connsiteX3" fmla="*/ 3787094 w 3787094"/>
                <a:gd name="connsiteY3" fmla="*/ 12586 h 2405743"/>
                <a:gd name="connsiteX0" fmla="*/ 0 w 3895952"/>
                <a:gd name="connsiteY0" fmla="*/ 2425815 h 2425815"/>
                <a:gd name="connsiteX1" fmla="*/ 947057 w 3895952"/>
                <a:gd name="connsiteY1" fmla="*/ 2425815 h 2425815"/>
                <a:gd name="connsiteX2" fmla="*/ 2601686 w 3895952"/>
                <a:gd name="connsiteY2" fmla="*/ 20072 h 2425815"/>
                <a:gd name="connsiteX3" fmla="*/ 3895952 w 3895952"/>
                <a:gd name="connsiteY3" fmla="*/ 0 h 2425815"/>
                <a:gd name="connsiteX0" fmla="*/ 0 w 3950380"/>
                <a:gd name="connsiteY0" fmla="*/ 2405743 h 2405743"/>
                <a:gd name="connsiteX1" fmla="*/ 947057 w 3950380"/>
                <a:gd name="connsiteY1" fmla="*/ 2405743 h 2405743"/>
                <a:gd name="connsiteX2" fmla="*/ 2601686 w 3950380"/>
                <a:gd name="connsiteY2" fmla="*/ 0 h 2405743"/>
                <a:gd name="connsiteX3" fmla="*/ 3950380 w 3950380"/>
                <a:gd name="connsiteY3" fmla="*/ 1700 h 240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50380" h="2405743">
                  <a:moveTo>
                    <a:pt x="0" y="2405743"/>
                  </a:moveTo>
                  <a:lnTo>
                    <a:pt x="947057" y="2405743"/>
                  </a:lnTo>
                  <a:lnTo>
                    <a:pt x="2601686" y="0"/>
                  </a:lnTo>
                  <a:lnTo>
                    <a:pt x="3950380" y="1700"/>
                  </a:lnTo>
                </a:path>
              </a:pathLst>
            </a:custGeom>
            <a:noFill/>
            <a:ln w="1143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738DF18-7172-4791-9A0F-D86F6A431E08}"/>
                </a:ext>
              </a:extLst>
            </p:cNvPr>
            <p:cNvSpPr/>
            <p:nvPr/>
          </p:nvSpPr>
          <p:spPr>
            <a:xfrm flipH="1">
              <a:off x="4619201" y="2341547"/>
              <a:ext cx="4243793" cy="1262599"/>
            </a:xfrm>
            <a:custGeom>
              <a:avLst/>
              <a:gdLst>
                <a:gd name="connsiteX0" fmla="*/ 0 w 5050971"/>
                <a:gd name="connsiteY0" fmla="*/ 2405743 h 2405743"/>
                <a:gd name="connsiteX1" fmla="*/ 947057 w 5050971"/>
                <a:gd name="connsiteY1" fmla="*/ 2405743 h 2405743"/>
                <a:gd name="connsiteX2" fmla="*/ 2601686 w 5050971"/>
                <a:gd name="connsiteY2" fmla="*/ 0 h 2405743"/>
                <a:gd name="connsiteX3" fmla="*/ 4288971 w 5050971"/>
                <a:gd name="connsiteY3" fmla="*/ 0 h 2405743"/>
                <a:gd name="connsiteX4" fmla="*/ 5050971 w 5050971"/>
                <a:gd name="connsiteY4" fmla="*/ 315686 h 2405743"/>
                <a:gd name="connsiteX0" fmla="*/ 0 w 4288971"/>
                <a:gd name="connsiteY0" fmla="*/ 2405743 h 2405743"/>
                <a:gd name="connsiteX1" fmla="*/ 947057 w 4288971"/>
                <a:gd name="connsiteY1" fmla="*/ 2405743 h 2405743"/>
                <a:gd name="connsiteX2" fmla="*/ 2601686 w 4288971"/>
                <a:gd name="connsiteY2" fmla="*/ 0 h 2405743"/>
                <a:gd name="connsiteX3" fmla="*/ 4288971 w 4288971"/>
                <a:gd name="connsiteY3" fmla="*/ 0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5099957"/>
                <a:gd name="connsiteY0" fmla="*/ 2421433 h 2421433"/>
                <a:gd name="connsiteX1" fmla="*/ 947057 w 5099957"/>
                <a:gd name="connsiteY1" fmla="*/ 2421433 h 2421433"/>
                <a:gd name="connsiteX2" fmla="*/ 2601686 w 5099957"/>
                <a:gd name="connsiteY2" fmla="*/ 15690 h 2421433"/>
                <a:gd name="connsiteX3" fmla="*/ 5099957 w 5099957"/>
                <a:gd name="connsiteY3" fmla="*/ 10248 h 2421433"/>
                <a:gd name="connsiteX0" fmla="*/ 0 w 5169807"/>
                <a:gd name="connsiteY0" fmla="*/ 2405743 h 2405743"/>
                <a:gd name="connsiteX1" fmla="*/ 947057 w 5169807"/>
                <a:gd name="connsiteY1" fmla="*/ 2405743 h 2405743"/>
                <a:gd name="connsiteX2" fmla="*/ 2601686 w 5169807"/>
                <a:gd name="connsiteY2" fmla="*/ 0 h 2405743"/>
                <a:gd name="connsiteX3" fmla="*/ 5169807 w 5169807"/>
                <a:gd name="connsiteY3" fmla="*/ 834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51551"/>
                <a:gd name="connsiteY0" fmla="*/ 2418329 h 2418329"/>
                <a:gd name="connsiteX1" fmla="*/ 947057 w 5151551"/>
                <a:gd name="connsiteY1" fmla="*/ 2418329 h 2418329"/>
                <a:gd name="connsiteX2" fmla="*/ 2601686 w 5151551"/>
                <a:gd name="connsiteY2" fmla="*/ 12586 h 2418329"/>
                <a:gd name="connsiteX3" fmla="*/ 5151551 w 5151551"/>
                <a:gd name="connsiteY3" fmla="*/ 0 h 2418329"/>
                <a:gd name="connsiteX0" fmla="*/ 0 w 5158694"/>
                <a:gd name="connsiteY0" fmla="*/ 2405743 h 2405743"/>
                <a:gd name="connsiteX1" fmla="*/ 947057 w 5158694"/>
                <a:gd name="connsiteY1" fmla="*/ 2405743 h 2405743"/>
                <a:gd name="connsiteX2" fmla="*/ 2601686 w 5158694"/>
                <a:gd name="connsiteY2" fmla="*/ 0 h 2405743"/>
                <a:gd name="connsiteX3" fmla="*/ 5158694 w 5158694"/>
                <a:gd name="connsiteY3" fmla="*/ 1701 h 2405743"/>
                <a:gd name="connsiteX0" fmla="*/ 0 w 7226979"/>
                <a:gd name="connsiteY0" fmla="*/ 2394857 h 2405743"/>
                <a:gd name="connsiteX1" fmla="*/ 3015342 w 7226979"/>
                <a:gd name="connsiteY1" fmla="*/ 2405743 h 2405743"/>
                <a:gd name="connsiteX2" fmla="*/ 4669971 w 7226979"/>
                <a:gd name="connsiteY2" fmla="*/ 0 h 2405743"/>
                <a:gd name="connsiteX3" fmla="*/ 7226979 w 7226979"/>
                <a:gd name="connsiteY3" fmla="*/ 1701 h 2405743"/>
                <a:gd name="connsiteX0" fmla="*/ 0 w 7237865"/>
                <a:gd name="connsiteY0" fmla="*/ 2394857 h 2405743"/>
                <a:gd name="connsiteX1" fmla="*/ 3015342 w 7237865"/>
                <a:gd name="connsiteY1" fmla="*/ 2405743 h 2405743"/>
                <a:gd name="connsiteX2" fmla="*/ 4669971 w 7237865"/>
                <a:gd name="connsiteY2" fmla="*/ 0 h 2405743"/>
                <a:gd name="connsiteX3" fmla="*/ 7237865 w 7237865"/>
                <a:gd name="connsiteY3" fmla="*/ 1046729 h 2405743"/>
                <a:gd name="connsiteX0" fmla="*/ 0 w 7237865"/>
                <a:gd name="connsiteY0" fmla="*/ 1654628 h 1665514"/>
                <a:gd name="connsiteX1" fmla="*/ 3015342 w 7237865"/>
                <a:gd name="connsiteY1" fmla="*/ 1665514 h 1665514"/>
                <a:gd name="connsiteX2" fmla="*/ 4691742 w 7237865"/>
                <a:gd name="connsiteY2" fmla="*/ 0 h 1665514"/>
                <a:gd name="connsiteX3" fmla="*/ 7237865 w 7237865"/>
                <a:gd name="connsiteY3" fmla="*/ 306500 h 1665514"/>
                <a:gd name="connsiteX0" fmla="*/ 0 w 7248751"/>
                <a:gd name="connsiteY0" fmla="*/ 1654628 h 1665514"/>
                <a:gd name="connsiteX1" fmla="*/ 3015342 w 7248751"/>
                <a:gd name="connsiteY1" fmla="*/ 1665514 h 1665514"/>
                <a:gd name="connsiteX2" fmla="*/ 4691742 w 7248751"/>
                <a:gd name="connsiteY2" fmla="*/ 0 h 1665514"/>
                <a:gd name="connsiteX3" fmla="*/ 7248751 w 7248751"/>
                <a:gd name="connsiteY3" fmla="*/ 34357 h 1665514"/>
                <a:gd name="connsiteX0" fmla="*/ 0 w 7259636"/>
                <a:gd name="connsiteY0" fmla="*/ 1654628 h 1665514"/>
                <a:gd name="connsiteX1" fmla="*/ 3015342 w 7259636"/>
                <a:gd name="connsiteY1" fmla="*/ 1665514 h 1665514"/>
                <a:gd name="connsiteX2" fmla="*/ 4691742 w 7259636"/>
                <a:gd name="connsiteY2" fmla="*/ 0 h 1665514"/>
                <a:gd name="connsiteX3" fmla="*/ 7259636 w 7259636"/>
                <a:gd name="connsiteY3" fmla="*/ 12585 h 1665514"/>
                <a:gd name="connsiteX0" fmla="*/ 0 w 7259636"/>
                <a:gd name="connsiteY0" fmla="*/ 1643743 h 1654629"/>
                <a:gd name="connsiteX1" fmla="*/ 3015342 w 7259636"/>
                <a:gd name="connsiteY1" fmla="*/ 1654629 h 1654629"/>
                <a:gd name="connsiteX2" fmla="*/ 3984170 w 7259636"/>
                <a:gd name="connsiteY2" fmla="*/ 0 h 1654629"/>
                <a:gd name="connsiteX3" fmla="*/ 7259636 w 7259636"/>
                <a:gd name="connsiteY3" fmla="*/ 1700 h 1654629"/>
                <a:gd name="connsiteX0" fmla="*/ 0 w 5332865"/>
                <a:gd name="connsiteY0" fmla="*/ 1643743 h 1654629"/>
                <a:gd name="connsiteX1" fmla="*/ 3015342 w 5332865"/>
                <a:gd name="connsiteY1" fmla="*/ 1654629 h 1654629"/>
                <a:gd name="connsiteX2" fmla="*/ 3984170 w 5332865"/>
                <a:gd name="connsiteY2" fmla="*/ 0 h 1654629"/>
                <a:gd name="connsiteX3" fmla="*/ 5332865 w 5332865"/>
                <a:gd name="connsiteY3" fmla="*/ 1700 h 1654629"/>
                <a:gd name="connsiteX0" fmla="*/ 0 w 5561465"/>
                <a:gd name="connsiteY0" fmla="*/ 1643743 h 1654629"/>
                <a:gd name="connsiteX1" fmla="*/ 3015342 w 5561465"/>
                <a:gd name="connsiteY1" fmla="*/ 1654629 h 1654629"/>
                <a:gd name="connsiteX2" fmla="*/ 3984170 w 5561465"/>
                <a:gd name="connsiteY2" fmla="*/ 0 h 1654629"/>
                <a:gd name="connsiteX3" fmla="*/ 5561465 w 5561465"/>
                <a:gd name="connsiteY3" fmla="*/ 1700 h 1654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61465" h="1654629">
                  <a:moveTo>
                    <a:pt x="0" y="1643743"/>
                  </a:moveTo>
                  <a:lnTo>
                    <a:pt x="3015342" y="1654629"/>
                  </a:lnTo>
                  <a:lnTo>
                    <a:pt x="3984170" y="0"/>
                  </a:lnTo>
                  <a:lnTo>
                    <a:pt x="5561465" y="1700"/>
                  </a:lnTo>
                </a:path>
              </a:pathLst>
            </a:custGeom>
            <a:noFill/>
            <a:ln w="1143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76F7C0-5CBC-4F8A-83B7-5B6DE4D032E8}"/>
                </a:ext>
              </a:extLst>
            </p:cNvPr>
            <p:cNvSpPr/>
            <p:nvPr/>
          </p:nvSpPr>
          <p:spPr>
            <a:xfrm flipH="1">
              <a:off x="3771936" y="2955043"/>
              <a:ext cx="4429652" cy="775416"/>
            </a:xfrm>
            <a:custGeom>
              <a:avLst/>
              <a:gdLst>
                <a:gd name="connsiteX0" fmla="*/ 0 w 5050971"/>
                <a:gd name="connsiteY0" fmla="*/ 2405743 h 2405743"/>
                <a:gd name="connsiteX1" fmla="*/ 947057 w 5050971"/>
                <a:gd name="connsiteY1" fmla="*/ 2405743 h 2405743"/>
                <a:gd name="connsiteX2" fmla="*/ 2601686 w 5050971"/>
                <a:gd name="connsiteY2" fmla="*/ 0 h 2405743"/>
                <a:gd name="connsiteX3" fmla="*/ 4288971 w 5050971"/>
                <a:gd name="connsiteY3" fmla="*/ 0 h 2405743"/>
                <a:gd name="connsiteX4" fmla="*/ 5050971 w 5050971"/>
                <a:gd name="connsiteY4" fmla="*/ 315686 h 2405743"/>
                <a:gd name="connsiteX0" fmla="*/ 0 w 4288971"/>
                <a:gd name="connsiteY0" fmla="*/ 2405743 h 2405743"/>
                <a:gd name="connsiteX1" fmla="*/ 947057 w 4288971"/>
                <a:gd name="connsiteY1" fmla="*/ 2405743 h 2405743"/>
                <a:gd name="connsiteX2" fmla="*/ 2601686 w 4288971"/>
                <a:gd name="connsiteY2" fmla="*/ 0 h 2405743"/>
                <a:gd name="connsiteX3" fmla="*/ 4288971 w 4288971"/>
                <a:gd name="connsiteY3" fmla="*/ 0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4833257"/>
                <a:gd name="connsiteY0" fmla="*/ 2405743 h 2405743"/>
                <a:gd name="connsiteX1" fmla="*/ 947057 w 4833257"/>
                <a:gd name="connsiteY1" fmla="*/ 2405743 h 2405743"/>
                <a:gd name="connsiteX2" fmla="*/ 2601686 w 4833257"/>
                <a:gd name="connsiteY2" fmla="*/ 0 h 2405743"/>
                <a:gd name="connsiteX3" fmla="*/ 4833257 w 4833257"/>
                <a:gd name="connsiteY3" fmla="*/ 32658 h 2405743"/>
                <a:gd name="connsiteX0" fmla="*/ 0 w 5099957"/>
                <a:gd name="connsiteY0" fmla="*/ 2421433 h 2421433"/>
                <a:gd name="connsiteX1" fmla="*/ 947057 w 5099957"/>
                <a:gd name="connsiteY1" fmla="*/ 2421433 h 2421433"/>
                <a:gd name="connsiteX2" fmla="*/ 2601686 w 5099957"/>
                <a:gd name="connsiteY2" fmla="*/ 15690 h 2421433"/>
                <a:gd name="connsiteX3" fmla="*/ 5099957 w 5099957"/>
                <a:gd name="connsiteY3" fmla="*/ 10248 h 2421433"/>
                <a:gd name="connsiteX0" fmla="*/ 0 w 5169807"/>
                <a:gd name="connsiteY0" fmla="*/ 2405743 h 2405743"/>
                <a:gd name="connsiteX1" fmla="*/ 947057 w 5169807"/>
                <a:gd name="connsiteY1" fmla="*/ 2405743 h 2405743"/>
                <a:gd name="connsiteX2" fmla="*/ 2601686 w 5169807"/>
                <a:gd name="connsiteY2" fmla="*/ 0 h 2405743"/>
                <a:gd name="connsiteX3" fmla="*/ 5169807 w 5169807"/>
                <a:gd name="connsiteY3" fmla="*/ 834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63457"/>
                <a:gd name="connsiteY0" fmla="*/ 2405743 h 2405743"/>
                <a:gd name="connsiteX1" fmla="*/ 947057 w 5163457"/>
                <a:gd name="connsiteY1" fmla="*/ 2405743 h 2405743"/>
                <a:gd name="connsiteX2" fmla="*/ 2601686 w 5163457"/>
                <a:gd name="connsiteY2" fmla="*/ 0 h 2405743"/>
                <a:gd name="connsiteX3" fmla="*/ 5163457 w 5163457"/>
                <a:gd name="connsiteY3" fmla="*/ 32658 h 2405743"/>
                <a:gd name="connsiteX0" fmla="*/ 0 w 5151551"/>
                <a:gd name="connsiteY0" fmla="*/ 2418329 h 2418329"/>
                <a:gd name="connsiteX1" fmla="*/ 947057 w 5151551"/>
                <a:gd name="connsiteY1" fmla="*/ 2418329 h 2418329"/>
                <a:gd name="connsiteX2" fmla="*/ 2601686 w 5151551"/>
                <a:gd name="connsiteY2" fmla="*/ 12586 h 2418329"/>
                <a:gd name="connsiteX3" fmla="*/ 5151551 w 5151551"/>
                <a:gd name="connsiteY3" fmla="*/ 0 h 2418329"/>
                <a:gd name="connsiteX0" fmla="*/ 0 w 5158694"/>
                <a:gd name="connsiteY0" fmla="*/ 2405743 h 2405743"/>
                <a:gd name="connsiteX1" fmla="*/ 947057 w 5158694"/>
                <a:gd name="connsiteY1" fmla="*/ 2405743 h 2405743"/>
                <a:gd name="connsiteX2" fmla="*/ 2601686 w 5158694"/>
                <a:gd name="connsiteY2" fmla="*/ 0 h 2405743"/>
                <a:gd name="connsiteX3" fmla="*/ 5158694 w 5158694"/>
                <a:gd name="connsiteY3" fmla="*/ 1701 h 2405743"/>
                <a:gd name="connsiteX0" fmla="*/ 0 w 7226979"/>
                <a:gd name="connsiteY0" fmla="*/ 2394857 h 2405743"/>
                <a:gd name="connsiteX1" fmla="*/ 3015342 w 7226979"/>
                <a:gd name="connsiteY1" fmla="*/ 2405743 h 2405743"/>
                <a:gd name="connsiteX2" fmla="*/ 4669971 w 7226979"/>
                <a:gd name="connsiteY2" fmla="*/ 0 h 2405743"/>
                <a:gd name="connsiteX3" fmla="*/ 7226979 w 7226979"/>
                <a:gd name="connsiteY3" fmla="*/ 1701 h 2405743"/>
                <a:gd name="connsiteX0" fmla="*/ 0 w 7237865"/>
                <a:gd name="connsiteY0" fmla="*/ 2394857 h 2405743"/>
                <a:gd name="connsiteX1" fmla="*/ 3015342 w 7237865"/>
                <a:gd name="connsiteY1" fmla="*/ 2405743 h 2405743"/>
                <a:gd name="connsiteX2" fmla="*/ 4669971 w 7237865"/>
                <a:gd name="connsiteY2" fmla="*/ 0 h 2405743"/>
                <a:gd name="connsiteX3" fmla="*/ 7237865 w 7237865"/>
                <a:gd name="connsiteY3" fmla="*/ 1046729 h 2405743"/>
                <a:gd name="connsiteX0" fmla="*/ 0 w 7237865"/>
                <a:gd name="connsiteY0" fmla="*/ 1654628 h 1665514"/>
                <a:gd name="connsiteX1" fmla="*/ 3015342 w 7237865"/>
                <a:gd name="connsiteY1" fmla="*/ 1665514 h 1665514"/>
                <a:gd name="connsiteX2" fmla="*/ 4691742 w 7237865"/>
                <a:gd name="connsiteY2" fmla="*/ 0 h 1665514"/>
                <a:gd name="connsiteX3" fmla="*/ 7237865 w 7237865"/>
                <a:gd name="connsiteY3" fmla="*/ 306500 h 1665514"/>
                <a:gd name="connsiteX0" fmla="*/ 0 w 7248751"/>
                <a:gd name="connsiteY0" fmla="*/ 1654628 h 1665514"/>
                <a:gd name="connsiteX1" fmla="*/ 3015342 w 7248751"/>
                <a:gd name="connsiteY1" fmla="*/ 1665514 h 1665514"/>
                <a:gd name="connsiteX2" fmla="*/ 4691742 w 7248751"/>
                <a:gd name="connsiteY2" fmla="*/ 0 h 1665514"/>
                <a:gd name="connsiteX3" fmla="*/ 7248751 w 7248751"/>
                <a:gd name="connsiteY3" fmla="*/ 34357 h 1665514"/>
                <a:gd name="connsiteX0" fmla="*/ 0 w 7259636"/>
                <a:gd name="connsiteY0" fmla="*/ 1654628 h 1665514"/>
                <a:gd name="connsiteX1" fmla="*/ 3015342 w 7259636"/>
                <a:gd name="connsiteY1" fmla="*/ 1665514 h 1665514"/>
                <a:gd name="connsiteX2" fmla="*/ 4691742 w 7259636"/>
                <a:gd name="connsiteY2" fmla="*/ 0 h 1665514"/>
                <a:gd name="connsiteX3" fmla="*/ 7259636 w 7259636"/>
                <a:gd name="connsiteY3" fmla="*/ 12585 h 1665514"/>
                <a:gd name="connsiteX0" fmla="*/ 0 w 7259636"/>
                <a:gd name="connsiteY0" fmla="*/ 1643743 h 1654629"/>
                <a:gd name="connsiteX1" fmla="*/ 3015342 w 7259636"/>
                <a:gd name="connsiteY1" fmla="*/ 1654629 h 1654629"/>
                <a:gd name="connsiteX2" fmla="*/ 3984170 w 7259636"/>
                <a:gd name="connsiteY2" fmla="*/ 0 h 1654629"/>
                <a:gd name="connsiteX3" fmla="*/ 7259636 w 7259636"/>
                <a:gd name="connsiteY3" fmla="*/ 1700 h 1654629"/>
                <a:gd name="connsiteX0" fmla="*/ 0 w 5332865"/>
                <a:gd name="connsiteY0" fmla="*/ 1643743 h 1654629"/>
                <a:gd name="connsiteX1" fmla="*/ 3015342 w 5332865"/>
                <a:gd name="connsiteY1" fmla="*/ 1654629 h 1654629"/>
                <a:gd name="connsiteX2" fmla="*/ 3984170 w 5332865"/>
                <a:gd name="connsiteY2" fmla="*/ 0 h 1654629"/>
                <a:gd name="connsiteX3" fmla="*/ 5332865 w 5332865"/>
                <a:gd name="connsiteY3" fmla="*/ 1700 h 1654629"/>
                <a:gd name="connsiteX0" fmla="*/ 0 w 5561465"/>
                <a:gd name="connsiteY0" fmla="*/ 1643743 h 1654629"/>
                <a:gd name="connsiteX1" fmla="*/ 3015342 w 5561465"/>
                <a:gd name="connsiteY1" fmla="*/ 1654629 h 1654629"/>
                <a:gd name="connsiteX2" fmla="*/ 3984170 w 5561465"/>
                <a:gd name="connsiteY2" fmla="*/ 0 h 1654629"/>
                <a:gd name="connsiteX3" fmla="*/ 5561465 w 5561465"/>
                <a:gd name="connsiteY3" fmla="*/ 1700 h 1654629"/>
                <a:gd name="connsiteX0" fmla="*/ 0 w 8511493"/>
                <a:gd name="connsiteY0" fmla="*/ 1652929 h 1663815"/>
                <a:gd name="connsiteX1" fmla="*/ 3015342 w 8511493"/>
                <a:gd name="connsiteY1" fmla="*/ 1663815 h 1663815"/>
                <a:gd name="connsiteX2" fmla="*/ 3984170 w 8511493"/>
                <a:gd name="connsiteY2" fmla="*/ 9186 h 1663815"/>
                <a:gd name="connsiteX3" fmla="*/ 8511493 w 8511493"/>
                <a:gd name="connsiteY3" fmla="*/ 0 h 1663815"/>
                <a:gd name="connsiteX0" fmla="*/ 0 w 8511493"/>
                <a:gd name="connsiteY0" fmla="*/ 1654628 h 1665514"/>
                <a:gd name="connsiteX1" fmla="*/ 3015342 w 8511493"/>
                <a:gd name="connsiteY1" fmla="*/ 1665514 h 1665514"/>
                <a:gd name="connsiteX2" fmla="*/ 6553199 w 8511493"/>
                <a:gd name="connsiteY2" fmla="*/ 0 h 1665514"/>
                <a:gd name="connsiteX3" fmla="*/ 8511493 w 8511493"/>
                <a:gd name="connsiteY3" fmla="*/ 1699 h 1665514"/>
                <a:gd name="connsiteX0" fmla="*/ 0 w 8511493"/>
                <a:gd name="connsiteY0" fmla="*/ 1654628 h 1687285"/>
                <a:gd name="connsiteX1" fmla="*/ 5693228 w 8511493"/>
                <a:gd name="connsiteY1" fmla="*/ 1687285 h 1687285"/>
                <a:gd name="connsiteX2" fmla="*/ 6553199 w 8511493"/>
                <a:gd name="connsiteY2" fmla="*/ 0 h 1687285"/>
                <a:gd name="connsiteX3" fmla="*/ 8511493 w 8511493"/>
                <a:gd name="connsiteY3" fmla="*/ 1699 h 1687285"/>
                <a:gd name="connsiteX0" fmla="*/ 0 w 8511493"/>
                <a:gd name="connsiteY0" fmla="*/ 1652929 h 1685586"/>
                <a:gd name="connsiteX1" fmla="*/ 5693228 w 8511493"/>
                <a:gd name="connsiteY1" fmla="*/ 1685586 h 1685586"/>
                <a:gd name="connsiteX2" fmla="*/ 6357256 w 8511493"/>
                <a:gd name="connsiteY2" fmla="*/ 411958 h 1685586"/>
                <a:gd name="connsiteX3" fmla="*/ 8511493 w 8511493"/>
                <a:gd name="connsiteY3" fmla="*/ 0 h 1685586"/>
                <a:gd name="connsiteX0" fmla="*/ 0 w 8500607"/>
                <a:gd name="connsiteY0" fmla="*/ 1271929 h 1304586"/>
                <a:gd name="connsiteX1" fmla="*/ 5693228 w 8500607"/>
                <a:gd name="connsiteY1" fmla="*/ 1304586 h 1304586"/>
                <a:gd name="connsiteX2" fmla="*/ 6357256 w 8500607"/>
                <a:gd name="connsiteY2" fmla="*/ 30958 h 1304586"/>
                <a:gd name="connsiteX3" fmla="*/ 8500607 w 8500607"/>
                <a:gd name="connsiteY3" fmla="*/ 0 h 1304586"/>
                <a:gd name="connsiteX0" fmla="*/ 0 w 7386182"/>
                <a:gd name="connsiteY0" fmla="*/ 1243354 h 1276011"/>
                <a:gd name="connsiteX1" fmla="*/ 5693228 w 7386182"/>
                <a:gd name="connsiteY1" fmla="*/ 1276011 h 1276011"/>
                <a:gd name="connsiteX2" fmla="*/ 6357256 w 7386182"/>
                <a:gd name="connsiteY2" fmla="*/ 2383 h 1276011"/>
                <a:gd name="connsiteX3" fmla="*/ 7386182 w 7386182"/>
                <a:gd name="connsiteY3" fmla="*/ 0 h 1276011"/>
                <a:gd name="connsiteX0" fmla="*/ 0 w 5805032"/>
                <a:gd name="connsiteY0" fmla="*/ 1252879 h 1276011"/>
                <a:gd name="connsiteX1" fmla="*/ 4112078 w 5805032"/>
                <a:gd name="connsiteY1" fmla="*/ 1276011 h 1276011"/>
                <a:gd name="connsiteX2" fmla="*/ 4776106 w 5805032"/>
                <a:gd name="connsiteY2" fmla="*/ 2383 h 1276011"/>
                <a:gd name="connsiteX3" fmla="*/ 5805032 w 5805032"/>
                <a:gd name="connsiteY3" fmla="*/ 0 h 1276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05032" h="1276011">
                  <a:moveTo>
                    <a:pt x="0" y="1252879"/>
                  </a:moveTo>
                  <a:lnTo>
                    <a:pt x="4112078" y="1276011"/>
                  </a:lnTo>
                  <a:lnTo>
                    <a:pt x="4776106" y="2383"/>
                  </a:lnTo>
                  <a:lnTo>
                    <a:pt x="5805032" y="0"/>
                  </a:lnTo>
                </a:path>
              </a:pathLst>
            </a:custGeom>
            <a:noFill/>
            <a:ln w="1143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61" name="Teardrop 60">
              <a:extLst>
                <a:ext uri="{FF2B5EF4-FFF2-40B4-BE49-F238E27FC236}">
                  <a16:creationId xmlns:a16="http://schemas.microsoft.com/office/drawing/2014/main" id="{D9F325A1-0239-44A3-BBE3-108F34CC2F49}"/>
                </a:ext>
              </a:extLst>
            </p:cNvPr>
            <p:cNvSpPr/>
            <p:nvPr/>
          </p:nvSpPr>
          <p:spPr>
            <a:xfrm rot="8100000" flipH="1">
              <a:off x="5595267" y="1179950"/>
              <a:ext cx="964827" cy="986115"/>
            </a:xfrm>
            <a:prstGeom prst="teardrop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62" name="Teardrop 61">
              <a:extLst>
                <a:ext uri="{FF2B5EF4-FFF2-40B4-BE49-F238E27FC236}">
                  <a16:creationId xmlns:a16="http://schemas.microsoft.com/office/drawing/2014/main" id="{A9601EA2-8504-433D-8874-3523E9ADF0E6}"/>
                </a:ext>
              </a:extLst>
            </p:cNvPr>
            <p:cNvSpPr/>
            <p:nvPr/>
          </p:nvSpPr>
          <p:spPr>
            <a:xfrm rot="8100000" flipH="1">
              <a:off x="4312597" y="1842372"/>
              <a:ext cx="964827" cy="986115"/>
            </a:xfrm>
            <a:prstGeom prst="teardrop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63" name="Teardrop 62">
              <a:extLst>
                <a:ext uri="{FF2B5EF4-FFF2-40B4-BE49-F238E27FC236}">
                  <a16:creationId xmlns:a16="http://schemas.microsoft.com/office/drawing/2014/main" id="{D3C1CAA0-4C23-49A6-BB35-955E36FE1030}"/>
                </a:ext>
              </a:extLst>
            </p:cNvPr>
            <p:cNvSpPr/>
            <p:nvPr/>
          </p:nvSpPr>
          <p:spPr>
            <a:xfrm rot="8100000" flipH="1">
              <a:off x="3029926" y="2451666"/>
              <a:ext cx="964827" cy="986115"/>
            </a:xfrm>
            <a:prstGeom prst="teardrop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577DF20-C9BC-424B-AD1C-A7C15BA4EA3F}"/>
                </a:ext>
              </a:extLst>
            </p:cNvPr>
            <p:cNvSpPr/>
            <p:nvPr/>
          </p:nvSpPr>
          <p:spPr>
            <a:xfrm flipH="1">
              <a:off x="5848319" y="1447756"/>
              <a:ext cx="467104" cy="14268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People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9BCC5BA-C15F-4DAA-BD2D-B28F89509C66}"/>
                </a:ext>
              </a:extLst>
            </p:cNvPr>
            <p:cNvSpPr/>
            <p:nvPr/>
          </p:nvSpPr>
          <p:spPr>
            <a:xfrm flipH="1">
              <a:off x="4619201" y="2135852"/>
              <a:ext cx="467104" cy="14268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Process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5402AAC-06AE-40B8-B699-F1C25663E8EE}"/>
                </a:ext>
              </a:extLst>
            </p:cNvPr>
            <p:cNvSpPr/>
            <p:nvPr/>
          </p:nvSpPr>
          <p:spPr>
            <a:xfrm flipH="1">
              <a:off x="3123465" y="2807180"/>
              <a:ext cx="852730" cy="1279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Environment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67E57DA7-76ED-4F22-A059-FB772891F72D}"/>
                </a:ext>
              </a:extLst>
            </p:cNvPr>
            <p:cNvSpPr/>
            <p:nvPr/>
          </p:nvSpPr>
          <p:spPr>
            <a:xfrm>
              <a:off x="6527447" y="1524762"/>
              <a:ext cx="275492" cy="27549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68" name="Freeform 22">
              <a:extLst>
                <a:ext uri="{FF2B5EF4-FFF2-40B4-BE49-F238E27FC236}">
                  <a16:creationId xmlns:a16="http://schemas.microsoft.com/office/drawing/2014/main" id="{B1ED40EA-04A0-4C2A-9F96-ECE28FC3B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528" y="1606485"/>
              <a:ext cx="53894" cy="45384"/>
            </a:xfrm>
            <a:custGeom>
              <a:avLst/>
              <a:gdLst>
                <a:gd name="T0" fmla="*/ 2 w 32"/>
                <a:gd name="T1" fmla="*/ 27 h 27"/>
                <a:gd name="T2" fmla="*/ 1 w 32"/>
                <a:gd name="T3" fmla="*/ 27 h 27"/>
                <a:gd name="T4" fmla="*/ 1 w 32"/>
                <a:gd name="T5" fmla="*/ 24 h 27"/>
                <a:gd name="T6" fmla="*/ 24 w 32"/>
                <a:gd name="T7" fmla="*/ 1 h 27"/>
                <a:gd name="T8" fmla="*/ 27 w 32"/>
                <a:gd name="T9" fmla="*/ 1 h 27"/>
                <a:gd name="T10" fmla="*/ 31 w 32"/>
                <a:gd name="T11" fmla="*/ 6 h 27"/>
                <a:gd name="T12" fmla="*/ 31 w 32"/>
                <a:gd name="T13" fmla="*/ 8 h 27"/>
                <a:gd name="T14" fmla="*/ 29 w 32"/>
                <a:gd name="T15" fmla="*/ 8 h 27"/>
                <a:gd name="T16" fmla="*/ 25 w 32"/>
                <a:gd name="T17" fmla="*/ 5 h 27"/>
                <a:gd name="T18" fmla="*/ 4 w 32"/>
                <a:gd name="T19" fmla="*/ 27 h 27"/>
                <a:gd name="T20" fmla="*/ 2 w 32"/>
                <a:gd name="T21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7">
                  <a:moveTo>
                    <a:pt x="2" y="27"/>
                  </a:moveTo>
                  <a:cubicBezTo>
                    <a:pt x="2" y="27"/>
                    <a:pt x="1" y="27"/>
                    <a:pt x="1" y="27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2" y="6"/>
                    <a:pt x="32" y="8"/>
                    <a:pt x="31" y="8"/>
                  </a:cubicBezTo>
                  <a:cubicBezTo>
                    <a:pt x="31" y="9"/>
                    <a:pt x="29" y="9"/>
                    <a:pt x="29" y="8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7"/>
                    <a:pt x="2" y="27"/>
                  </a:cubicBezTo>
                  <a:close/>
                </a:path>
              </a:pathLst>
            </a:custGeom>
            <a:solidFill>
              <a:srgbClr val="286D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69" name="Freeform 23">
              <a:extLst>
                <a:ext uri="{FF2B5EF4-FFF2-40B4-BE49-F238E27FC236}">
                  <a16:creationId xmlns:a16="http://schemas.microsoft.com/office/drawing/2014/main" id="{7B55008E-EA14-4537-83D4-74D588EAC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706" y="1653997"/>
              <a:ext cx="50349" cy="64531"/>
            </a:xfrm>
            <a:custGeom>
              <a:avLst/>
              <a:gdLst>
                <a:gd name="T0" fmla="*/ 24 w 30"/>
                <a:gd name="T1" fmla="*/ 38 h 38"/>
                <a:gd name="T2" fmla="*/ 23 w 30"/>
                <a:gd name="T3" fmla="*/ 37 h 38"/>
                <a:gd name="T4" fmla="*/ 1 w 30"/>
                <a:gd name="T5" fmla="*/ 15 h 38"/>
                <a:gd name="T6" fmla="*/ 1 w 30"/>
                <a:gd name="T7" fmla="*/ 12 h 38"/>
                <a:gd name="T8" fmla="*/ 12 w 30"/>
                <a:gd name="T9" fmla="*/ 1 h 38"/>
                <a:gd name="T10" fmla="*/ 14 w 30"/>
                <a:gd name="T11" fmla="*/ 1 h 38"/>
                <a:gd name="T12" fmla="*/ 19 w 30"/>
                <a:gd name="T13" fmla="*/ 5 h 38"/>
                <a:gd name="T14" fmla="*/ 19 w 30"/>
                <a:gd name="T15" fmla="*/ 8 h 38"/>
                <a:gd name="T16" fmla="*/ 16 w 30"/>
                <a:gd name="T17" fmla="*/ 8 h 38"/>
                <a:gd name="T18" fmla="*/ 13 w 30"/>
                <a:gd name="T19" fmla="*/ 5 h 38"/>
                <a:gd name="T20" fmla="*/ 5 w 30"/>
                <a:gd name="T21" fmla="*/ 14 h 38"/>
                <a:gd name="T22" fmla="*/ 24 w 30"/>
                <a:gd name="T23" fmla="*/ 33 h 38"/>
                <a:gd name="T24" fmla="*/ 26 w 30"/>
                <a:gd name="T25" fmla="*/ 31 h 38"/>
                <a:gd name="T26" fmla="*/ 29 w 30"/>
                <a:gd name="T27" fmla="*/ 31 h 38"/>
                <a:gd name="T28" fmla="*/ 29 w 30"/>
                <a:gd name="T29" fmla="*/ 34 h 38"/>
                <a:gd name="T30" fmla="*/ 25 w 30"/>
                <a:gd name="T31" fmla="*/ 37 h 38"/>
                <a:gd name="T32" fmla="*/ 24 w 30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38">
                  <a:moveTo>
                    <a:pt x="24" y="38"/>
                  </a:moveTo>
                  <a:cubicBezTo>
                    <a:pt x="24" y="38"/>
                    <a:pt x="23" y="37"/>
                    <a:pt x="23" y="3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3"/>
                    <a:pt x="1" y="1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9"/>
                    <a:pt x="17" y="9"/>
                    <a:pt x="16" y="8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8" y="30"/>
                    <a:pt x="29" y="31"/>
                  </a:cubicBezTo>
                  <a:cubicBezTo>
                    <a:pt x="30" y="31"/>
                    <a:pt x="30" y="33"/>
                    <a:pt x="29" y="34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8"/>
                    <a:pt x="24" y="38"/>
                  </a:cubicBezTo>
                  <a:close/>
                </a:path>
              </a:pathLst>
            </a:custGeom>
            <a:solidFill>
              <a:srgbClr val="286D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70" name="Freeform 24">
              <a:extLst>
                <a:ext uri="{FF2B5EF4-FFF2-40B4-BE49-F238E27FC236}">
                  <a16:creationId xmlns:a16="http://schemas.microsoft.com/office/drawing/2014/main" id="{D0DD6797-3B7C-4435-A45E-BB5565FF0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617" y="1606485"/>
              <a:ext cx="129062" cy="112043"/>
            </a:xfrm>
            <a:custGeom>
              <a:avLst/>
              <a:gdLst>
                <a:gd name="T0" fmla="*/ 76 w 77"/>
                <a:gd name="T1" fmla="*/ 12 h 66"/>
                <a:gd name="T2" fmla="*/ 65 w 77"/>
                <a:gd name="T3" fmla="*/ 1 h 66"/>
                <a:gd name="T4" fmla="*/ 63 w 77"/>
                <a:gd name="T5" fmla="*/ 1 h 66"/>
                <a:gd name="T6" fmla="*/ 25 w 77"/>
                <a:gd name="T7" fmla="*/ 39 h 66"/>
                <a:gd name="T8" fmla="*/ 15 w 77"/>
                <a:gd name="T9" fmla="*/ 29 h 66"/>
                <a:gd name="T10" fmla="*/ 12 w 77"/>
                <a:gd name="T11" fmla="*/ 29 h 66"/>
                <a:gd name="T12" fmla="*/ 1 w 77"/>
                <a:gd name="T13" fmla="*/ 40 h 66"/>
                <a:gd name="T14" fmla="*/ 1 w 77"/>
                <a:gd name="T15" fmla="*/ 43 h 66"/>
                <a:gd name="T16" fmla="*/ 23 w 77"/>
                <a:gd name="T17" fmla="*/ 65 h 66"/>
                <a:gd name="T18" fmla="*/ 25 w 77"/>
                <a:gd name="T19" fmla="*/ 66 h 66"/>
                <a:gd name="T20" fmla="*/ 26 w 77"/>
                <a:gd name="T21" fmla="*/ 65 h 66"/>
                <a:gd name="T22" fmla="*/ 76 w 77"/>
                <a:gd name="T23" fmla="*/ 15 h 66"/>
                <a:gd name="T24" fmla="*/ 76 w 77"/>
                <a:gd name="T25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66">
                  <a:moveTo>
                    <a:pt x="76" y="12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5" y="0"/>
                    <a:pt x="63" y="0"/>
                    <a:pt x="63" y="1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8"/>
                    <a:pt x="13" y="28"/>
                    <a:pt x="12" y="2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1"/>
                    <a:pt x="0" y="42"/>
                    <a:pt x="1" y="43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4" y="65"/>
                    <a:pt x="24" y="66"/>
                    <a:pt x="25" y="66"/>
                  </a:cubicBezTo>
                  <a:cubicBezTo>
                    <a:pt x="25" y="66"/>
                    <a:pt x="26" y="65"/>
                    <a:pt x="26" y="6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7" y="14"/>
                    <a:pt x="77" y="13"/>
                    <a:pt x="76" y="12"/>
                  </a:cubicBezTo>
                  <a:close/>
                </a:path>
              </a:pathLst>
            </a:custGeom>
            <a:solidFill>
              <a:srgbClr val="286D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98100B2-D709-45BF-9001-6D296CD72A21}"/>
                </a:ext>
              </a:extLst>
            </p:cNvPr>
            <p:cNvSpPr/>
            <p:nvPr/>
          </p:nvSpPr>
          <p:spPr>
            <a:xfrm flipH="1">
              <a:off x="5283601" y="2210602"/>
              <a:ext cx="275492" cy="27549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72" name="Freeform 48">
              <a:extLst>
                <a:ext uri="{FF2B5EF4-FFF2-40B4-BE49-F238E27FC236}">
                  <a16:creationId xmlns:a16="http://schemas.microsoft.com/office/drawing/2014/main" id="{DDFB8922-9475-44EA-8598-F4AA051507F1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331579" y="2273525"/>
              <a:ext cx="154590" cy="161681"/>
            </a:xfrm>
            <a:custGeom>
              <a:avLst/>
              <a:gdLst>
                <a:gd name="T0" fmla="*/ 2 w 92"/>
                <a:gd name="T1" fmla="*/ 0 h 96"/>
                <a:gd name="T2" fmla="*/ 0 w 92"/>
                <a:gd name="T3" fmla="*/ 94 h 96"/>
                <a:gd name="T4" fmla="*/ 90 w 92"/>
                <a:gd name="T5" fmla="*/ 96 h 96"/>
                <a:gd name="T6" fmla="*/ 92 w 92"/>
                <a:gd name="T7" fmla="*/ 2 h 96"/>
                <a:gd name="T8" fmla="*/ 22 w 92"/>
                <a:gd name="T9" fmla="*/ 84 h 96"/>
                <a:gd name="T10" fmla="*/ 22 w 92"/>
                <a:gd name="T11" fmla="*/ 68 h 96"/>
                <a:gd name="T12" fmla="*/ 22 w 92"/>
                <a:gd name="T13" fmla="*/ 84 h 96"/>
                <a:gd name="T14" fmla="*/ 30 w 92"/>
                <a:gd name="T15" fmla="*/ 44 h 96"/>
                <a:gd name="T16" fmla="*/ 24 w 92"/>
                <a:gd name="T17" fmla="*/ 58 h 96"/>
                <a:gd name="T18" fmla="*/ 20 w 92"/>
                <a:gd name="T19" fmla="*/ 58 h 96"/>
                <a:gd name="T20" fmla="*/ 14 w 92"/>
                <a:gd name="T21" fmla="*/ 44 h 96"/>
                <a:gd name="T22" fmla="*/ 12 w 92"/>
                <a:gd name="T23" fmla="*/ 34 h 96"/>
                <a:gd name="T24" fmla="*/ 20 w 92"/>
                <a:gd name="T25" fmla="*/ 32 h 96"/>
                <a:gd name="T26" fmla="*/ 22 w 92"/>
                <a:gd name="T27" fmla="*/ 12 h 96"/>
                <a:gd name="T28" fmla="*/ 24 w 92"/>
                <a:gd name="T29" fmla="*/ 32 h 96"/>
                <a:gd name="T30" fmla="*/ 32 w 92"/>
                <a:gd name="T31" fmla="*/ 34 h 96"/>
                <a:gd name="T32" fmla="*/ 46 w 92"/>
                <a:gd name="T33" fmla="*/ 84 h 96"/>
                <a:gd name="T34" fmla="*/ 46 w 92"/>
                <a:gd name="T35" fmla="*/ 68 h 96"/>
                <a:gd name="T36" fmla="*/ 46 w 92"/>
                <a:gd name="T37" fmla="*/ 84 h 96"/>
                <a:gd name="T38" fmla="*/ 54 w 92"/>
                <a:gd name="T39" fmla="*/ 32 h 96"/>
                <a:gd name="T40" fmla="*/ 48 w 92"/>
                <a:gd name="T41" fmla="*/ 58 h 96"/>
                <a:gd name="T42" fmla="*/ 44 w 92"/>
                <a:gd name="T43" fmla="*/ 58 h 96"/>
                <a:gd name="T44" fmla="*/ 38 w 92"/>
                <a:gd name="T45" fmla="*/ 32 h 96"/>
                <a:gd name="T46" fmla="*/ 36 w 92"/>
                <a:gd name="T47" fmla="*/ 22 h 96"/>
                <a:gd name="T48" fmla="*/ 44 w 92"/>
                <a:gd name="T49" fmla="*/ 20 h 96"/>
                <a:gd name="T50" fmla="*/ 46 w 92"/>
                <a:gd name="T51" fmla="*/ 12 h 96"/>
                <a:gd name="T52" fmla="*/ 48 w 92"/>
                <a:gd name="T53" fmla="*/ 20 h 96"/>
                <a:gd name="T54" fmla="*/ 56 w 92"/>
                <a:gd name="T55" fmla="*/ 22 h 96"/>
                <a:gd name="T56" fmla="*/ 70 w 92"/>
                <a:gd name="T57" fmla="*/ 84 h 96"/>
                <a:gd name="T58" fmla="*/ 70 w 92"/>
                <a:gd name="T59" fmla="*/ 68 h 96"/>
                <a:gd name="T60" fmla="*/ 70 w 92"/>
                <a:gd name="T61" fmla="*/ 84 h 96"/>
                <a:gd name="T62" fmla="*/ 78 w 92"/>
                <a:gd name="T63" fmla="*/ 52 h 96"/>
                <a:gd name="T64" fmla="*/ 72 w 92"/>
                <a:gd name="T65" fmla="*/ 58 h 96"/>
                <a:gd name="T66" fmla="*/ 68 w 92"/>
                <a:gd name="T67" fmla="*/ 58 h 96"/>
                <a:gd name="T68" fmla="*/ 62 w 92"/>
                <a:gd name="T69" fmla="*/ 52 h 96"/>
                <a:gd name="T70" fmla="*/ 60 w 92"/>
                <a:gd name="T71" fmla="*/ 42 h 96"/>
                <a:gd name="T72" fmla="*/ 68 w 92"/>
                <a:gd name="T73" fmla="*/ 40 h 96"/>
                <a:gd name="T74" fmla="*/ 70 w 92"/>
                <a:gd name="T75" fmla="*/ 12 h 96"/>
                <a:gd name="T76" fmla="*/ 72 w 92"/>
                <a:gd name="T77" fmla="*/ 40 h 96"/>
                <a:gd name="T78" fmla="*/ 80 w 92"/>
                <a:gd name="T79" fmla="*/ 4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2" h="96">
                  <a:moveTo>
                    <a:pt x="9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91" y="96"/>
                    <a:pt x="92" y="95"/>
                    <a:pt x="92" y="94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2" y="1"/>
                    <a:pt x="91" y="0"/>
                    <a:pt x="90" y="0"/>
                  </a:cubicBezTo>
                  <a:close/>
                  <a:moveTo>
                    <a:pt x="22" y="84"/>
                  </a:moveTo>
                  <a:cubicBezTo>
                    <a:pt x="18" y="84"/>
                    <a:pt x="14" y="80"/>
                    <a:pt x="14" y="76"/>
                  </a:cubicBezTo>
                  <a:cubicBezTo>
                    <a:pt x="14" y="72"/>
                    <a:pt x="18" y="68"/>
                    <a:pt x="22" y="68"/>
                  </a:cubicBezTo>
                  <a:cubicBezTo>
                    <a:pt x="26" y="68"/>
                    <a:pt x="30" y="72"/>
                    <a:pt x="30" y="76"/>
                  </a:cubicBezTo>
                  <a:cubicBezTo>
                    <a:pt x="30" y="80"/>
                    <a:pt x="26" y="84"/>
                    <a:pt x="22" y="84"/>
                  </a:cubicBezTo>
                  <a:close/>
                  <a:moveTo>
                    <a:pt x="32" y="42"/>
                  </a:moveTo>
                  <a:cubicBezTo>
                    <a:pt x="32" y="43"/>
                    <a:pt x="31" y="44"/>
                    <a:pt x="30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3" y="60"/>
                    <a:pt x="22" y="60"/>
                  </a:cubicBezTo>
                  <a:cubicBezTo>
                    <a:pt x="21" y="60"/>
                    <a:pt x="20" y="59"/>
                    <a:pt x="20" y="58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2" y="43"/>
                    <a:pt x="12" y="42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3"/>
                    <a:pt x="13" y="32"/>
                    <a:pt x="14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3"/>
                    <a:pt x="21" y="12"/>
                    <a:pt x="22" y="12"/>
                  </a:cubicBezTo>
                  <a:cubicBezTo>
                    <a:pt x="23" y="12"/>
                    <a:pt x="24" y="13"/>
                    <a:pt x="24" y="1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2"/>
                    <a:pt x="32" y="33"/>
                    <a:pt x="32" y="34"/>
                  </a:cubicBezTo>
                  <a:lnTo>
                    <a:pt x="32" y="42"/>
                  </a:lnTo>
                  <a:close/>
                  <a:moveTo>
                    <a:pt x="46" y="84"/>
                  </a:moveTo>
                  <a:cubicBezTo>
                    <a:pt x="42" y="84"/>
                    <a:pt x="38" y="80"/>
                    <a:pt x="38" y="76"/>
                  </a:cubicBezTo>
                  <a:cubicBezTo>
                    <a:pt x="38" y="72"/>
                    <a:pt x="42" y="68"/>
                    <a:pt x="46" y="68"/>
                  </a:cubicBezTo>
                  <a:cubicBezTo>
                    <a:pt x="50" y="68"/>
                    <a:pt x="54" y="72"/>
                    <a:pt x="54" y="76"/>
                  </a:cubicBezTo>
                  <a:cubicBezTo>
                    <a:pt x="54" y="80"/>
                    <a:pt x="50" y="84"/>
                    <a:pt x="46" y="84"/>
                  </a:cubicBezTo>
                  <a:close/>
                  <a:moveTo>
                    <a:pt x="56" y="30"/>
                  </a:moveTo>
                  <a:cubicBezTo>
                    <a:pt x="56" y="31"/>
                    <a:pt x="55" y="32"/>
                    <a:pt x="54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59"/>
                    <a:pt x="47" y="60"/>
                    <a:pt x="46" y="60"/>
                  </a:cubicBezTo>
                  <a:cubicBezTo>
                    <a:pt x="45" y="60"/>
                    <a:pt x="44" y="59"/>
                    <a:pt x="44" y="58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2"/>
                    <a:pt x="36" y="31"/>
                    <a:pt x="36" y="30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7" y="20"/>
                    <a:pt x="38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13"/>
                    <a:pt x="45" y="12"/>
                    <a:pt x="46" y="12"/>
                  </a:cubicBezTo>
                  <a:cubicBezTo>
                    <a:pt x="47" y="12"/>
                    <a:pt x="48" y="13"/>
                    <a:pt x="48" y="14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6" y="21"/>
                    <a:pt x="56" y="22"/>
                  </a:cubicBezTo>
                  <a:lnTo>
                    <a:pt x="56" y="30"/>
                  </a:lnTo>
                  <a:close/>
                  <a:moveTo>
                    <a:pt x="70" y="84"/>
                  </a:moveTo>
                  <a:cubicBezTo>
                    <a:pt x="66" y="84"/>
                    <a:pt x="62" y="80"/>
                    <a:pt x="62" y="76"/>
                  </a:cubicBezTo>
                  <a:cubicBezTo>
                    <a:pt x="62" y="72"/>
                    <a:pt x="66" y="68"/>
                    <a:pt x="70" y="68"/>
                  </a:cubicBezTo>
                  <a:cubicBezTo>
                    <a:pt x="75" y="68"/>
                    <a:pt x="78" y="72"/>
                    <a:pt x="78" y="76"/>
                  </a:cubicBezTo>
                  <a:cubicBezTo>
                    <a:pt x="78" y="80"/>
                    <a:pt x="75" y="84"/>
                    <a:pt x="70" y="84"/>
                  </a:cubicBezTo>
                  <a:close/>
                  <a:moveTo>
                    <a:pt x="80" y="50"/>
                  </a:moveTo>
                  <a:cubicBezTo>
                    <a:pt x="80" y="51"/>
                    <a:pt x="79" y="52"/>
                    <a:pt x="78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9"/>
                    <a:pt x="71" y="60"/>
                    <a:pt x="70" y="60"/>
                  </a:cubicBezTo>
                  <a:cubicBezTo>
                    <a:pt x="69" y="60"/>
                    <a:pt x="68" y="59"/>
                    <a:pt x="68" y="58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1" y="52"/>
                    <a:pt x="60" y="51"/>
                    <a:pt x="60" y="5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1"/>
                    <a:pt x="61" y="40"/>
                    <a:pt x="6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8" y="13"/>
                    <a:pt x="69" y="12"/>
                    <a:pt x="70" y="12"/>
                  </a:cubicBezTo>
                  <a:cubicBezTo>
                    <a:pt x="71" y="12"/>
                    <a:pt x="72" y="13"/>
                    <a:pt x="72" y="14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9" y="40"/>
                    <a:pt x="80" y="41"/>
                    <a:pt x="80" y="42"/>
                  </a:cubicBezTo>
                  <a:lnTo>
                    <a:pt x="80" y="50"/>
                  </a:lnTo>
                  <a:close/>
                </a:path>
              </a:pathLst>
            </a:custGeom>
            <a:solidFill>
              <a:srgbClr val="286D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08BFC162-3C85-44C6-8F55-46FFBDE8BC80}"/>
                </a:ext>
              </a:extLst>
            </p:cNvPr>
            <p:cNvSpPr/>
            <p:nvPr/>
          </p:nvSpPr>
          <p:spPr>
            <a:xfrm flipH="1">
              <a:off x="3926184" y="2830669"/>
              <a:ext cx="275492" cy="275491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DBBA7BF-EF28-41F3-80F4-76356EAC177F}"/>
                </a:ext>
              </a:extLst>
            </p:cNvPr>
            <p:cNvGrpSpPr/>
            <p:nvPr/>
          </p:nvGrpSpPr>
          <p:grpSpPr>
            <a:xfrm>
              <a:off x="3984863" y="2901199"/>
              <a:ext cx="158136" cy="160971"/>
              <a:chOff x="3984863" y="2901199"/>
              <a:chExt cx="158136" cy="160971"/>
            </a:xfrm>
          </p:grpSpPr>
          <p:sp>
            <p:nvSpPr>
              <p:cNvPr id="94" name="Oval 161">
                <a:extLst>
                  <a:ext uri="{FF2B5EF4-FFF2-40B4-BE49-F238E27FC236}">
                    <a16:creationId xmlns:a16="http://schemas.microsoft.com/office/drawing/2014/main" id="{2F8D2DFB-F5D1-4885-90E7-0ABEFBD698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75632" y="2901199"/>
                <a:ext cx="53894" cy="53893"/>
              </a:xfrm>
              <a:prstGeom prst="ellipse">
                <a:avLst/>
              </a:prstGeom>
              <a:solidFill>
                <a:srgbClr val="286D9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95" name="Freeform 162">
                <a:extLst>
                  <a:ext uri="{FF2B5EF4-FFF2-40B4-BE49-F238E27FC236}">
                    <a16:creationId xmlns:a16="http://schemas.microsoft.com/office/drawing/2014/main" id="{808DA8E9-43CA-4EF8-BA5A-76FB6D008AA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62158" y="2961474"/>
                <a:ext cx="80841" cy="100696"/>
              </a:xfrm>
              <a:custGeom>
                <a:avLst/>
                <a:gdLst>
                  <a:gd name="T0" fmla="*/ 28 w 48"/>
                  <a:gd name="T1" fmla="*/ 0 h 60"/>
                  <a:gd name="T2" fmla="*/ 30 w 48"/>
                  <a:gd name="T3" fmla="*/ 27 h 60"/>
                  <a:gd name="T4" fmla="*/ 24 w 48"/>
                  <a:gd name="T5" fmla="*/ 33 h 60"/>
                  <a:gd name="T6" fmla="*/ 18 w 48"/>
                  <a:gd name="T7" fmla="*/ 27 h 60"/>
                  <a:gd name="T8" fmla="*/ 20 w 48"/>
                  <a:gd name="T9" fmla="*/ 0 h 60"/>
                  <a:gd name="T10" fmla="*/ 0 w 48"/>
                  <a:gd name="T11" fmla="*/ 0 h 60"/>
                  <a:gd name="T12" fmla="*/ 0 w 48"/>
                  <a:gd name="T13" fmla="*/ 2 h 60"/>
                  <a:gd name="T14" fmla="*/ 14 w 48"/>
                  <a:gd name="T15" fmla="*/ 33 h 60"/>
                  <a:gd name="T16" fmla="*/ 14 w 48"/>
                  <a:gd name="T17" fmla="*/ 60 h 60"/>
                  <a:gd name="T18" fmla="*/ 34 w 48"/>
                  <a:gd name="T19" fmla="*/ 60 h 60"/>
                  <a:gd name="T20" fmla="*/ 34 w 48"/>
                  <a:gd name="T21" fmla="*/ 33 h 60"/>
                  <a:gd name="T22" fmla="*/ 48 w 48"/>
                  <a:gd name="T23" fmla="*/ 2 h 60"/>
                  <a:gd name="T24" fmla="*/ 48 w 48"/>
                  <a:gd name="T25" fmla="*/ 0 h 60"/>
                  <a:gd name="T26" fmla="*/ 28 w 48"/>
                  <a:gd name="T2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60">
                    <a:moveTo>
                      <a:pt x="28" y="0"/>
                    </a:moveTo>
                    <a:cubicBezTo>
                      <a:pt x="30" y="27"/>
                      <a:pt x="30" y="27"/>
                      <a:pt x="30" y="27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6"/>
                      <a:pt x="5" y="27"/>
                      <a:pt x="14" y="33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43" y="27"/>
                      <a:pt x="48" y="16"/>
                      <a:pt x="48" y="2"/>
                    </a:cubicBezTo>
                    <a:cubicBezTo>
                      <a:pt x="48" y="0"/>
                      <a:pt x="48" y="0"/>
                      <a:pt x="48" y="0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286D9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96" name="Freeform 163">
                <a:extLst>
                  <a:ext uri="{FF2B5EF4-FFF2-40B4-BE49-F238E27FC236}">
                    <a16:creationId xmlns:a16="http://schemas.microsoft.com/office/drawing/2014/main" id="{E0AB8A26-22AF-4AC3-9D7B-A6AC7F798A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flipH="1">
                <a:off x="3984863" y="2907581"/>
                <a:ext cx="97151" cy="100696"/>
              </a:xfrm>
              <a:custGeom>
                <a:avLst/>
                <a:gdLst>
                  <a:gd name="T0" fmla="*/ 4 w 58"/>
                  <a:gd name="T1" fmla="*/ 0 h 60"/>
                  <a:gd name="T2" fmla="*/ 8 w 58"/>
                  <a:gd name="T3" fmla="*/ 12 h 60"/>
                  <a:gd name="T4" fmla="*/ 0 w 58"/>
                  <a:gd name="T5" fmla="*/ 28 h 60"/>
                  <a:gd name="T6" fmla="*/ 16 w 58"/>
                  <a:gd name="T7" fmla="*/ 28 h 60"/>
                  <a:gd name="T8" fmla="*/ 16 w 58"/>
                  <a:gd name="T9" fmla="*/ 34 h 60"/>
                  <a:gd name="T10" fmla="*/ 9 w 58"/>
                  <a:gd name="T11" fmla="*/ 60 h 60"/>
                  <a:gd name="T12" fmla="*/ 58 w 58"/>
                  <a:gd name="T13" fmla="*/ 60 h 60"/>
                  <a:gd name="T14" fmla="*/ 58 w 58"/>
                  <a:gd name="T15" fmla="*/ 0 h 60"/>
                  <a:gd name="T16" fmla="*/ 4 w 58"/>
                  <a:gd name="T17" fmla="*/ 0 h 60"/>
                  <a:gd name="T18" fmla="*/ 50 w 58"/>
                  <a:gd name="T19" fmla="*/ 50 h 60"/>
                  <a:gd name="T20" fmla="*/ 48 w 58"/>
                  <a:gd name="T21" fmla="*/ 52 h 60"/>
                  <a:gd name="T22" fmla="*/ 48 w 58"/>
                  <a:gd name="T23" fmla="*/ 52 h 60"/>
                  <a:gd name="T24" fmla="*/ 48 w 58"/>
                  <a:gd name="T25" fmla="*/ 52 h 60"/>
                  <a:gd name="T26" fmla="*/ 24 w 58"/>
                  <a:gd name="T27" fmla="*/ 52 h 60"/>
                  <a:gd name="T28" fmla="*/ 22 w 58"/>
                  <a:gd name="T29" fmla="*/ 50 h 60"/>
                  <a:gd name="T30" fmla="*/ 24 w 58"/>
                  <a:gd name="T31" fmla="*/ 48 h 60"/>
                  <a:gd name="T32" fmla="*/ 30 w 58"/>
                  <a:gd name="T33" fmla="*/ 48 h 60"/>
                  <a:gd name="T34" fmla="*/ 30 w 58"/>
                  <a:gd name="T35" fmla="*/ 34 h 60"/>
                  <a:gd name="T36" fmla="*/ 32 w 58"/>
                  <a:gd name="T37" fmla="*/ 32 h 60"/>
                  <a:gd name="T38" fmla="*/ 34 w 58"/>
                  <a:gd name="T39" fmla="*/ 34 h 60"/>
                  <a:gd name="T40" fmla="*/ 34 w 58"/>
                  <a:gd name="T41" fmla="*/ 48 h 60"/>
                  <a:gd name="T42" fmla="*/ 38 w 58"/>
                  <a:gd name="T43" fmla="*/ 48 h 60"/>
                  <a:gd name="T44" fmla="*/ 38 w 58"/>
                  <a:gd name="T45" fmla="*/ 26 h 60"/>
                  <a:gd name="T46" fmla="*/ 40 w 58"/>
                  <a:gd name="T47" fmla="*/ 24 h 60"/>
                  <a:gd name="T48" fmla="*/ 42 w 58"/>
                  <a:gd name="T49" fmla="*/ 26 h 60"/>
                  <a:gd name="T50" fmla="*/ 42 w 58"/>
                  <a:gd name="T51" fmla="*/ 48 h 60"/>
                  <a:gd name="T52" fmla="*/ 46 w 58"/>
                  <a:gd name="T53" fmla="*/ 48 h 60"/>
                  <a:gd name="T54" fmla="*/ 46 w 58"/>
                  <a:gd name="T55" fmla="*/ 14 h 60"/>
                  <a:gd name="T56" fmla="*/ 48 w 58"/>
                  <a:gd name="T57" fmla="*/ 12 h 60"/>
                  <a:gd name="T58" fmla="*/ 50 w 58"/>
                  <a:gd name="T59" fmla="*/ 14 h 60"/>
                  <a:gd name="T60" fmla="*/ 50 w 58"/>
                  <a:gd name="T61" fmla="*/ 5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8" h="60">
                    <a:moveTo>
                      <a:pt x="4" y="0"/>
                    </a:moveTo>
                    <a:cubicBezTo>
                      <a:pt x="7" y="3"/>
                      <a:pt x="8" y="7"/>
                      <a:pt x="8" y="12"/>
                    </a:cubicBezTo>
                    <a:cubicBezTo>
                      <a:pt x="8" y="19"/>
                      <a:pt x="5" y="24"/>
                      <a:pt x="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44"/>
                      <a:pt x="14" y="53"/>
                      <a:pt x="9" y="60"/>
                    </a:cubicBezTo>
                    <a:cubicBezTo>
                      <a:pt x="58" y="60"/>
                      <a:pt x="58" y="60"/>
                      <a:pt x="58" y="60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4" y="0"/>
                    </a:lnTo>
                    <a:close/>
                    <a:moveTo>
                      <a:pt x="50" y="50"/>
                    </a:moveTo>
                    <a:cubicBezTo>
                      <a:pt x="50" y="51"/>
                      <a:pt x="49" y="52"/>
                      <a:pt x="48" y="52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3" y="52"/>
                      <a:pt x="22" y="51"/>
                      <a:pt x="22" y="50"/>
                    </a:cubicBezTo>
                    <a:cubicBezTo>
                      <a:pt x="22" y="49"/>
                      <a:pt x="23" y="48"/>
                      <a:pt x="24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33"/>
                      <a:pt x="31" y="32"/>
                      <a:pt x="32" y="32"/>
                    </a:cubicBezTo>
                    <a:cubicBezTo>
                      <a:pt x="33" y="32"/>
                      <a:pt x="34" y="33"/>
                      <a:pt x="34" y="34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5"/>
                      <a:pt x="39" y="24"/>
                      <a:pt x="40" y="24"/>
                    </a:cubicBezTo>
                    <a:cubicBezTo>
                      <a:pt x="41" y="24"/>
                      <a:pt x="42" y="25"/>
                      <a:pt x="42" y="26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3"/>
                      <a:pt x="47" y="12"/>
                      <a:pt x="48" y="12"/>
                    </a:cubicBezTo>
                    <a:cubicBezTo>
                      <a:pt x="49" y="12"/>
                      <a:pt x="50" y="13"/>
                      <a:pt x="50" y="14"/>
                    </a:cubicBezTo>
                    <a:lnTo>
                      <a:pt x="50" y="50"/>
                    </a:lnTo>
                    <a:close/>
                  </a:path>
                </a:pathLst>
              </a:custGeom>
              <a:solidFill>
                <a:srgbClr val="286D9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5" name="Teardrop 74">
              <a:extLst>
                <a:ext uri="{FF2B5EF4-FFF2-40B4-BE49-F238E27FC236}">
                  <a16:creationId xmlns:a16="http://schemas.microsoft.com/office/drawing/2014/main" id="{37B636C8-D25A-4592-B7F0-D6527259AD8F}"/>
                </a:ext>
              </a:extLst>
            </p:cNvPr>
            <p:cNvSpPr/>
            <p:nvPr/>
          </p:nvSpPr>
          <p:spPr>
            <a:xfrm rot="7277926" flipH="1">
              <a:off x="6386241" y="2311901"/>
              <a:ext cx="519743" cy="472946"/>
            </a:xfrm>
            <a:prstGeom prst="teardrop">
              <a:avLst>
                <a:gd name="adj" fmla="val 119106"/>
              </a:avLst>
            </a:prstGeom>
            <a:solidFill>
              <a:srgbClr val="941358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004354C3-434D-470C-8D2E-7D3ECBBB8944}"/>
                </a:ext>
              </a:extLst>
            </p:cNvPr>
            <p:cNvSpPr/>
            <p:nvPr/>
          </p:nvSpPr>
          <p:spPr>
            <a:xfrm flipH="1">
              <a:off x="6457368" y="2478969"/>
              <a:ext cx="835527" cy="1279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EC12DD-6735-4B16-B60B-D04A24FD3C90}"/>
                </a:ext>
              </a:extLst>
            </p:cNvPr>
            <p:cNvSpPr/>
            <p:nvPr/>
          </p:nvSpPr>
          <p:spPr>
            <a:xfrm>
              <a:off x="8121888" y="2528634"/>
              <a:ext cx="2263690" cy="2362108"/>
            </a:xfrm>
            <a:custGeom>
              <a:avLst/>
              <a:gdLst>
                <a:gd name="connsiteX0" fmla="*/ 17050 w 1752600"/>
                <a:gd name="connsiteY0" fmla="*/ 1697831 h 1828800"/>
                <a:gd name="connsiteX1" fmla="*/ 16383 w 1752600"/>
                <a:gd name="connsiteY1" fmla="*/ 1697546 h 1828800"/>
                <a:gd name="connsiteX2" fmla="*/ 54483 w 1752600"/>
                <a:gd name="connsiteY2" fmla="*/ 1588770 h 1828800"/>
                <a:gd name="connsiteX3" fmla="*/ 132112 w 1752600"/>
                <a:gd name="connsiteY3" fmla="*/ 1121569 h 1828800"/>
                <a:gd name="connsiteX4" fmla="*/ 140208 w 1752600"/>
                <a:gd name="connsiteY4" fmla="*/ 886301 h 1828800"/>
                <a:gd name="connsiteX5" fmla="*/ 60103 w 1752600"/>
                <a:gd name="connsiteY5" fmla="*/ 314039 h 1828800"/>
                <a:gd name="connsiteX6" fmla="*/ 0 w 1752600"/>
                <a:gd name="connsiteY6" fmla="*/ 130302 h 1828800"/>
                <a:gd name="connsiteX7" fmla="*/ 104870 w 1752600"/>
                <a:gd name="connsiteY7" fmla="*/ 0 h 1828800"/>
                <a:gd name="connsiteX8" fmla="*/ 109633 w 1752600"/>
                <a:gd name="connsiteY8" fmla="*/ 857 h 1828800"/>
                <a:gd name="connsiteX9" fmla="*/ 498348 w 1752600"/>
                <a:gd name="connsiteY9" fmla="*/ 92107 h 1828800"/>
                <a:gd name="connsiteX10" fmla="*/ 741140 w 1752600"/>
                <a:gd name="connsiteY10" fmla="*/ 164783 h 1828800"/>
                <a:gd name="connsiteX11" fmla="*/ 1431798 w 1752600"/>
                <a:gd name="connsiteY11" fmla="*/ 485394 h 1828800"/>
                <a:gd name="connsiteX12" fmla="*/ 1697927 w 1752600"/>
                <a:gd name="connsiteY12" fmla="*/ 765810 h 1828800"/>
                <a:gd name="connsiteX13" fmla="*/ 1754124 w 1752600"/>
                <a:gd name="connsiteY13" fmla="*/ 984885 h 1828800"/>
                <a:gd name="connsiteX14" fmla="*/ 1738027 w 1752600"/>
                <a:gd name="connsiteY14" fmla="*/ 1087565 h 1828800"/>
                <a:gd name="connsiteX15" fmla="*/ 1501712 w 1752600"/>
                <a:gd name="connsiteY15" fmla="*/ 1368933 h 1828800"/>
                <a:gd name="connsiteX16" fmla="*/ 418243 w 1752600"/>
                <a:gd name="connsiteY16" fmla="*/ 1771650 h 1828800"/>
                <a:gd name="connsiteX17" fmla="*/ 117920 w 1752600"/>
                <a:gd name="connsiteY17" fmla="*/ 1832134 h 1828800"/>
                <a:gd name="connsiteX18" fmla="*/ 17050 w 1752600"/>
                <a:gd name="connsiteY18" fmla="*/ 1697831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52600" h="1828800">
                  <a:moveTo>
                    <a:pt x="17050" y="1697831"/>
                  </a:moveTo>
                  <a:lnTo>
                    <a:pt x="16383" y="1697546"/>
                  </a:lnTo>
                  <a:cubicBezTo>
                    <a:pt x="16573" y="1697165"/>
                    <a:pt x="33433" y="1660684"/>
                    <a:pt x="54483" y="1588770"/>
                  </a:cubicBezTo>
                  <a:cubicBezTo>
                    <a:pt x="81249" y="1496949"/>
                    <a:pt x="116491" y="1341311"/>
                    <a:pt x="132112" y="1121569"/>
                  </a:cubicBezTo>
                  <a:cubicBezTo>
                    <a:pt x="137446" y="1045845"/>
                    <a:pt x="140208" y="966788"/>
                    <a:pt x="140208" y="886301"/>
                  </a:cubicBezTo>
                  <a:cubicBezTo>
                    <a:pt x="140208" y="654749"/>
                    <a:pt x="96584" y="447294"/>
                    <a:pt x="60103" y="314039"/>
                  </a:cubicBezTo>
                  <a:cubicBezTo>
                    <a:pt x="29051" y="200787"/>
                    <a:pt x="286" y="131064"/>
                    <a:pt x="0" y="130302"/>
                  </a:cubicBezTo>
                  <a:lnTo>
                    <a:pt x="104870" y="0"/>
                  </a:lnTo>
                  <a:lnTo>
                    <a:pt x="109633" y="857"/>
                  </a:lnTo>
                  <a:cubicBezTo>
                    <a:pt x="138589" y="6287"/>
                    <a:pt x="294037" y="36290"/>
                    <a:pt x="498348" y="92107"/>
                  </a:cubicBezTo>
                  <a:cubicBezTo>
                    <a:pt x="581883" y="114967"/>
                    <a:pt x="663607" y="139351"/>
                    <a:pt x="741140" y="164783"/>
                  </a:cubicBezTo>
                  <a:cubicBezTo>
                    <a:pt x="1032510" y="260223"/>
                    <a:pt x="1264920" y="368046"/>
                    <a:pt x="1431798" y="485394"/>
                  </a:cubicBezTo>
                  <a:cubicBezTo>
                    <a:pt x="1556195" y="572834"/>
                    <a:pt x="1645730" y="667226"/>
                    <a:pt x="1697927" y="765810"/>
                  </a:cubicBezTo>
                  <a:cubicBezTo>
                    <a:pt x="1735264" y="836390"/>
                    <a:pt x="1754124" y="910114"/>
                    <a:pt x="1754124" y="984885"/>
                  </a:cubicBezTo>
                  <a:cubicBezTo>
                    <a:pt x="1754124" y="1019366"/>
                    <a:pt x="1748695" y="1053846"/>
                    <a:pt x="1738027" y="1087565"/>
                  </a:cubicBezTo>
                  <a:cubicBezTo>
                    <a:pt x="1706213" y="1187482"/>
                    <a:pt x="1626775" y="1282160"/>
                    <a:pt x="1501712" y="1368933"/>
                  </a:cubicBezTo>
                  <a:cubicBezTo>
                    <a:pt x="1224153" y="1561624"/>
                    <a:pt x="759333" y="1694307"/>
                    <a:pt x="418243" y="1771650"/>
                  </a:cubicBezTo>
                  <a:cubicBezTo>
                    <a:pt x="243364" y="1811274"/>
                    <a:pt x="122968" y="1831277"/>
                    <a:pt x="117920" y="1832134"/>
                  </a:cubicBezTo>
                  <a:lnTo>
                    <a:pt x="17050" y="169783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01D94">
                    <a:shade val="30000"/>
                    <a:satMod val="115000"/>
                  </a:srgbClr>
                </a:gs>
                <a:gs pos="50000">
                  <a:srgbClr val="A01D94">
                    <a:shade val="67500"/>
                    <a:satMod val="115000"/>
                  </a:srgbClr>
                </a:gs>
                <a:gs pos="100000">
                  <a:srgbClr val="A01D94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BA4C6B8-E561-416D-85B8-E4FBED5F2863}"/>
                </a:ext>
              </a:extLst>
            </p:cNvPr>
            <p:cNvSpPr/>
            <p:nvPr/>
          </p:nvSpPr>
          <p:spPr>
            <a:xfrm flipH="1">
              <a:off x="8749835" y="3299058"/>
              <a:ext cx="1170418" cy="3980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Enhance the Performance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9F46147A-31C5-42EA-8544-96BA4F09012C}"/>
                </a:ext>
              </a:extLst>
            </p:cNvPr>
            <p:cNvSpPr/>
            <p:nvPr/>
          </p:nvSpPr>
          <p:spPr>
            <a:xfrm>
              <a:off x="5267760" y="4944368"/>
              <a:ext cx="291334" cy="291332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80" name="Freeform 43">
              <a:extLst>
                <a:ext uri="{FF2B5EF4-FFF2-40B4-BE49-F238E27FC236}">
                  <a16:creationId xmlns:a16="http://schemas.microsoft.com/office/drawing/2014/main" id="{D5429E17-4B9E-4422-8ACA-A0B1C711D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4666" y="5013742"/>
              <a:ext cx="147577" cy="147573"/>
            </a:xfrm>
            <a:custGeom>
              <a:avLst/>
              <a:gdLst>
                <a:gd name="T0" fmla="*/ 47 w 48"/>
                <a:gd name="T1" fmla="*/ 41 h 48"/>
                <a:gd name="T2" fmla="*/ 36 w 48"/>
                <a:gd name="T3" fmla="*/ 30 h 48"/>
                <a:gd name="T4" fmla="*/ 33 w 48"/>
                <a:gd name="T5" fmla="*/ 28 h 48"/>
                <a:gd name="T6" fmla="*/ 36 w 48"/>
                <a:gd name="T7" fmla="*/ 18 h 48"/>
                <a:gd name="T8" fmla="*/ 18 w 48"/>
                <a:gd name="T9" fmla="*/ 0 h 48"/>
                <a:gd name="T10" fmla="*/ 0 w 48"/>
                <a:gd name="T11" fmla="*/ 18 h 48"/>
                <a:gd name="T12" fmla="*/ 18 w 48"/>
                <a:gd name="T13" fmla="*/ 36 h 48"/>
                <a:gd name="T14" fmla="*/ 28 w 48"/>
                <a:gd name="T15" fmla="*/ 33 h 48"/>
                <a:gd name="T16" fmla="*/ 30 w 48"/>
                <a:gd name="T17" fmla="*/ 36 h 48"/>
                <a:gd name="T18" fmla="*/ 41 w 48"/>
                <a:gd name="T19" fmla="*/ 47 h 48"/>
                <a:gd name="T20" fmla="*/ 47 w 48"/>
                <a:gd name="T21" fmla="*/ 47 h 48"/>
                <a:gd name="T22" fmla="*/ 47 w 48"/>
                <a:gd name="T23" fmla="*/ 41 h 48"/>
                <a:gd name="T24" fmla="*/ 20 w 48"/>
                <a:gd name="T25" fmla="*/ 26 h 48"/>
                <a:gd name="T26" fmla="*/ 18 w 48"/>
                <a:gd name="T27" fmla="*/ 28 h 48"/>
                <a:gd name="T28" fmla="*/ 16 w 48"/>
                <a:gd name="T29" fmla="*/ 26 h 48"/>
                <a:gd name="T30" fmla="*/ 16 w 48"/>
                <a:gd name="T31" fmla="*/ 20 h 48"/>
                <a:gd name="T32" fmla="*/ 10 w 48"/>
                <a:gd name="T33" fmla="*/ 20 h 48"/>
                <a:gd name="T34" fmla="*/ 8 w 48"/>
                <a:gd name="T35" fmla="*/ 18 h 48"/>
                <a:gd name="T36" fmla="*/ 10 w 48"/>
                <a:gd name="T37" fmla="*/ 16 h 48"/>
                <a:gd name="T38" fmla="*/ 16 w 48"/>
                <a:gd name="T39" fmla="*/ 16 h 48"/>
                <a:gd name="T40" fmla="*/ 16 w 48"/>
                <a:gd name="T41" fmla="*/ 10 h 48"/>
                <a:gd name="T42" fmla="*/ 18 w 48"/>
                <a:gd name="T43" fmla="*/ 8 h 48"/>
                <a:gd name="T44" fmla="*/ 20 w 48"/>
                <a:gd name="T45" fmla="*/ 10 h 48"/>
                <a:gd name="T46" fmla="*/ 20 w 48"/>
                <a:gd name="T47" fmla="*/ 16 h 48"/>
                <a:gd name="T48" fmla="*/ 26 w 48"/>
                <a:gd name="T49" fmla="*/ 16 h 48"/>
                <a:gd name="T50" fmla="*/ 28 w 48"/>
                <a:gd name="T51" fmla="*/ 18 h 48"/>
                <a:gd name="T52" fmla="*/ 26 w 48"/>
                <a:gd name="T53" fmla="*/ 20 h 48"/>
                <a:gd name="T54" fmla="*/ 20 w 48"/>
                <a:gd name="T55" fmla="*/ 20 h 48"/>
                <a:gd name="T56" fmla="*/ 20 w 48"/>
                <a:gd name="T57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" h="48">
                  <a:moveTo>
                    <a:pt x="47" y="41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5" y="25"/>
                    <a:pt x="36" y="22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2" y="36"/>
                    <a:pt x="25" y="35"/>
                    <a:pt x="28" y="3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5" y="48"/>
                    <a:pt x="47" y="47"/>
                  </a:cubicBezTo>
                  <a:cubicBezTo>
                    <a:pt x="48" y="45"/>
                    <a:pt x="48" y="43"/>
                    <a:pt x="47" y="41"/>
                  </a:cubicBezTo>
                  <a:close/>
                  <a:moveTo>
                    <a:pt x="20" y="26"/>
                  </a:moveTo>
                  <a:cubicBezTo>
                    <a:pt x="20" y="27"/>
                    <a:pt x="19" y="28"/>
                    <a:pt x="18" y="28"/>
                  </a:cubicBezTo>
                  <a:cubicBezTo>
                    <a:pt x="17" y="28"/>
                    <a:pt x="16" y="27"/>
                    <a:pt x="16" y="2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8" y="19"/>
                    <a:pt x="8" y="18"/>
                  </a:cubicBezTo>
                  <a:cubicBezTo>
                    <a:pt x="8" y="17"/>
                    <a:pt x="9" y="16"/>
                    <a:pt x="10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7" y="8"/>
                    <a:pt x="18" y="8"/>
                  </a:cubicBezTo>
                  <a:cubicBezTo>
                    <a:pt x="19" y="8"/>
                    <a:pt x="20" y="9"/>
                    <a:pt x="20" y="10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7" y="16"/>
                    <a:pt x="28" y="17"/>
                    <a:pt x="28" y="18"/>
                  </a:cubicBezTo>
                  <a:cubicBezTo>
                    <a:pt x="28" y="19"/>
                    <a:pt x="27" y="20"/>
                    <a:pt x="2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26"/>
                  </a:lnTo>
                  <a:close/>
                </a:path>
              </a:pathLst>
            </a:custGeom>
            <a:solidFill>
              <a:srgbClr val="286D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99E4C2AD-399C-462E-8B03-6293808FD310}"/>
                </a:ext>
              </a:extLst>
            </p:cNvPr>
            <p:cNvSpPr/>
            <p:nvPr/>
          </p:nvSpPr>
          <p:spPr>
            <a:xfrm flipV="1">
              <a:off x="3910343" y="4335073"/>
              <a:ext cx="291334" cy="29133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BB4AD614-9C2C-4013-B417-3BAE7F40E8BB}"/>
                </a:ext>
              </a:extLst>
            </p:cNvPr>
            <p:cNvGrpSpPr/>
            <p:nvPr/>
          </p:nvGrpSpPr>
          <p:grpSpPr>
            <a:xfrm>
              <a:off x="3977579" y="4403037"/>
              <a:ext cx="156861" cy="145805"/>
              <a:chOff x="3977579" y="4403037"/>
              <a:chExt cx="156861" cy="145805"/>
            </a:xfrm>
          </p:grpSpPr>
          <p:sp>
            <p:nvSpPr>
              <p:cNvPr id="88" name="Freeform 98">
                <a:extLst>
                  <a:ext uri="{FF2B5EF4-FFF2-40B4-BE49-F238E27FC236}">
                    <a16:creationId xmlns:a16="http://schemas.microsoft.com/office/drawing/2014/main" id="{EE50270D-AD76-43BD-834C-8289520847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62574" y="4403037"/>
                <a:ext cx="71866" cy="145805"/>
              </a:xfrm>
              <a:custGeom>
                <a:avLst/>
                <a:gdLst>
                  <a:gd name="T0" fmla="*/ 14 w 44"/>
                  <a:gd name="T1" fmla="*/ 37 h 89"/>
                  <a:gd name="T2" fmla="*/ 12 w 44"/>
                  <a:gd name="T3" fmla="*/ 39 h 89"/>
                  <a:gd name="T4" fmla="*/ 10 w 44"/>
                  <a:gd name="T5" fmla="*/ 37 h 89"/>
                  <a:gd name="T6" fmla="*/ 0 w 44"/>
                  <a:gd name="T7" fmla="*/ 31 h 89"/>
                  <a:gd name="T8" fmla="*/ 0 w 44"/>
                  <a:gd name="T9" fmla="*/ 67 h 89"/>
                  <a:gd name="T10" fmla="*/ 22 w 44"/>
                  <a:gd name="T11" fmla="*/ 89 h 89"/>
                  <a:gd name="T12" fmla="*/ 44 w 44"/>
                  <a:gd name="T13" fmla="*/ 67 h 89"/>
                  <a:gd name="T14" fmla="*/ 40 w 44"/>
                  <a:gd name="T15" fmla="*/ 54 h 89"/>
                  <a:gd name="T16" fmla="*/ 28 w 44"/>
                  <a:gd name="T17" fmla="*/ 26 h 89"/>
                  <a:gd name="T18" fmla="*/ 27 w 44"/>
                  <a:gd name="T19" fmla="*/ 26 h 89"/>
                  <a:gd name="T20" fmla="*/ 22 w 44"/>
                  <a:gd name="T21" fmla="*/ 20 h 89"/>
                  <a:gd name="T22" fmla="*/ 16 w 44"/>
                  <a:gd name="T23" fmla="*/ 5 h 89"/>
                  <a:gd name="T24" fmla="*/ 15 w 44"/>
                  <a:gd name="T25" fmla="*/ 4 h 89"/>
                  <a:gd name="T26" fmla="*/ 1 w 44"/>
                  <a:gd name="T27" fmla="*/ 4 h 89"/>
                  <a:gd name="T28" fmla="*/ 0 w 44"/>
                  <a:gd name="T29" fmla="*/ 5 h 89"/>
                  <a:gd name="T30" fmla="*/ 0 w 44"/>
                  <a:gd name="T31" fmla="*/ 27 h 89"/>
                  <a:gd name="T32" fmla="*/ 14 w 44"/>
                  <a:gd name="T33" fmla="*/ 37 h 89"/>
                  <a:gd name="T34" fmla="*/ 22 w 44"/>
                  <a:gd name="T35" fmla="*/ 85 h 89"/>
                  <a:gd name="T36" fmla="*/ 4 w 44"/>
                  <a:gd name="T37" fmla="*/ 67 h 89"/>
                  <a:gd name="T38" fmla="*/ 22 w 44"/>
                  <a:gd name="T39" fmla="*/ 49 h 89"/>
                  <a:gd name="T40" fmla="*/ 40 w 44"/>
                  <a:gd name="T41" fmla="*/ 67 h 89"/>
                  <a:gd name="T42" fmla="*/ 22 w 44"/>
                  <a:gd name="T43" fmla="*/ 8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89">
                    <a:moveTo>
                      <a:pt x="14" y="37"/>
                    </a:moveTo>
                    <a:cubicBezTo>
                      <a:pt x="14" y="38"/>
                      <a:pt x="13" y="39"/>
                      <a:pt x="12" y="39"/>
                    </a:cubicBezTo>
                    <a:cubicBezTo>
                      <a:pt x="11" y="39"/>
                      <a:pt x="10" y="38"/>
                      <a:pt x="10" y="37"/>
                    </a:cubicBezTo>
                    <a:cubicBezTo>
                      <a:pt x="10" y="35"/>
                      <a:pt x="6" y="32"/>
                      <a:pt x="0" y="31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34" y="89"/>
                      <a:pt x="44" y="79"/>
                      <a:pt x="44" y="67"/>
                    </a:cubicBezTo>
                    <a:cubicBezTo>
                      <a:pt x="44" y="62"/>
                      <a:pt x="42" y="58"/>
                      <a:pt x="40" y="54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6"/>
                      <a:pt x="28" y="26"/>
                      <a:pt x="27" y="26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2" y="0"/>
                      <a:pt x="4" y="0"/>
                      <a:pt x="1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8" y="28"/>
                      <a:pt x="14" y="32"/>
                      <a:pt x="14" y="37"/>
                    </a:cubicBezTo>
                    <a:close/>
                    <a:moveTo>
                      <a:pt x="22" y="85"/>
                    </a:moveTo>
                    <a:cubicBezTo>
                      <a:pt x="12" y="85"/>
                      <a:pt x="4" y="77"/>
                      <a:pt x="4" y="67"/>
                    </a:cubicBezTo>
                    <a:cubicBezTo>
                      <a:pt x="4" y="57"/>
                      <a:pt x="12" y="49"/>
                      <a:pt x="22" y="49"/>
                    </a:cubicBezTo>
                    <a:cubicBezTo>
                      <a:pt x="32" y="49"/>
                      <a:pt x="40" y="57"/>
                      <a:pt x="40" y="67"/>
                    </a:cubicBezTo>
                    <a:cubicBezTo>
                      <a:pt x="40" y="77"/>
                      <a:pt x="32" y="85"/>
                      <a:pt x="22" y="85"/>
                    </a:cubicBezTo>
                    <a:close/>
                  </a:path>
                </a:pathLst>
              </a:custGeom>
              <a:solidFill>
                <a:srgbClr val="286D9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9" name="Freeform 99">
                <a:extLst>
                  <a:ext uri="{FF2B5EF4-FFF2-40B4-BE49-F238E27FC236}">
                    <a16:creationId xmlns:a16="http://schemas.microsoft.com/office/drawing/2014/main" id="{62AE0621-5D23-4FCE-8E70-8987C5047B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7579" y="4403037"/>
                <a:ext cx="71866" cy="145805"/>
              </a:xfrm>
              <a:custGeom>
                <a:avLst/>
                <a:gdLst>
                  <a:gd name="T0" fmla="*/ 0 w 44"/>
                  <a:gd name="T1" fmla="*/ 67 h 89"/>
                  <a:gd name="T2" fmla="*/ 22 w 44"/>
                  <a:gd name="T3" fmla="*/ 89 h 89"/>
                  <a:gd name="T4" fmla="*/ 44 w 44"/>
                  <a:gd name="T5" fmla="*/ 67 h 89"/>
                  <a:gd name="T6" fmla="*/ 44 w 44"/>
                  <a:gd name="T7" fmla="*/ 31 h 89"/>
                  <a:gd name="T8" fmla="*/ 34 w 44"/>
                  <a:gd name="T9" fmla="*/ 37 h 89"/>
                  <a:gd name="T10" fmla="*/ 32 w 44"/>
                  <a:gd name="T11" fmla="*/ 39 h 89"/>
                  <a:gd name="T12" fmla="*/ 30 w 44"/>
                  <a:gd name="T13" fmla="*/ 37 h 89"/>
                  <a:gd name="T14" fmla="*/ 44 w 44"/>
                  <a:gd name="T15" fmla="*/ 27 h 89"/>
                  <a:gd name="T16" fmla="*/ 44 w 44"/>
                  <a:gd name="T17" fmla="*/ 5 h 89"/>
                  <a:gd name="T18" fmla="*/ 43 w 44"/>
                  <a:gd name="T19" fmla="*/ 4 h 89"/>
                  <a:gd name="T20" fmla="*/ 29 w 44"/>
                  <a:gd name="T21" fmla="*/ 4 h 89"/>
                  <a:gd name="T22" fmla="*/ 28 w 44"/>
                  <a:gd name="T23" fmla="*/ 4 h 89"/>
                  <a:gd name="T24" fmla="*/ 22 w 44"/>
                  <a:gd name="T25" fmla="*/ 20 h 89"/>
                  <a:gd name="T26" fmla="*/ 17 w 44"/>
                  <a:gd name="T27" fmla="*/ 26 h 89"/>
                  <a:gd name="T28" fmla="*/ 16 w 44"/>
                  <a:gd name="T29" fmla="*/ 26 h 89"/>
                  <a:gd name="T30" fmla="*/ 4 w 44"/>
                  <a:gd name="T31" fmla="*/ 54 h 89"/>
                  <a:gd name="T32" fmla="*/ 0 w 44"/>
                  <a:gd name="T33" fmla="*/ 67 h 89"/>
                  <a:gd name="T34" fmla="*/ 22 w 44"/>
                  <a:gd name="T35" fmla="*/ 85 h 89"/>
                  <a:gd name="T36" fmla="*/ 4 w 44"/>
                  <a:gd name="T37" fmla="*/ 67 h 89"/>
                  <a:gd name="T38" fmla="*/ 22 w 44"/>
                  <a:gd name="T39" fmla="*/ 49 h 89"/>
                  <a:gd name="T40" fmla="*/ 40 w 44"/>
                  <a:gd name="T41" fmla="*/ 67 h 89"/>
                  <a:gd name="T42" fmla="*/ 22 w 44"/>
                  <a:gd name="T43" fmla="*/ 8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89">
                    <a:moveTo>
                      <a:pt x="0" y="67"/>
                    </a:moveTo>
                    <a:cubicBezTo>
                      <a:pt x="0" y="79"/>
                      <a:pt x="10" y="89"/>
                      <a:pt x="22" y="89"/>
                    </a:cubicBezTo>
                    <a:cubicBezTo>
                      <a:pt x="34" y="89"/>
                      <a:pt x="44" y="79"/>
                      <a:pt x="44" y="67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38" y="32"/>
                      <a:pt x="34" y="35"/>
                      <a:pt x="34" y="37"/>
                    </a:cubicBezTo>
                    <a:cubicBezTo>
                      <a:pt x="34" y="38"/>
                      <a:pt x="33" y="39"/>
                      <a:pt x="32" y="39"/>
                    </a:cubicBezTo>
                    <a:cubicBezTo>
                      <a:pt x="31" y="39"/>
                      <a:pt x="30" y="38"/>
                      <a:pt x="30" y="37"/>
                    </a:cubicBezTo>
                    <a:cubicBezTo>
                      <a:pt x="30" y="32"/>
                      <a:pt x="36" y="28"/>
                      <a:pt x="44" y="27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4"/>
                      <a:pt x="43" y="4"/>
                    </a:cubicBezTo>
                    <a:cubicBezTo>
                      <a:pt x="40" y="0"/>
                      <a:pt x="32" y="0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2" y="58"/>
                      <a:pt x="0" y="62"/>
                      <a:pt x="0" y="67"/>
                    </a:cubicBezTo>
                    <a:close/>
                    <a:moveTo>
                      <a:pt x="22" y="85"/>
                    </a:moveTo>
                    <a:cubicBezTo>
                      <a:pt x="12" y="85"/>
                      <a:pt x="4" y="77"/>
                      <a:pt x="4" y="67"/>
                    </a:cubicBezTo>
                    <a:cubicBezTo>
                      <a:pt x="4" y="57"/>
                      <a:pt x="12" y="49"/>
                      <a:pt x="22" y="49"/>
                    </a:cubicBezTo>
                    <a:cubicBezTo>
                      <a:pt x="32" y="49"/>
                      <a:pt x="40" y="57"/>
                      <a:pt x="40" y="67"/>
                    </a:cubicBezTo>
                    <a:cubicBezTo>
                      <a:pt x="40" y="77"/>
                      <a:pt x="32" y="85"/>
                      <a:pt x="22" y="85"/>
                    </a:cubicBezTo>
                    <a:close/>
                  </a:path>
                </a:pathLst>
              </a:custGeom>
              <a:solidFill>
                <a:srgbClr val="286D9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90" name="Freeform 100">
                <a:extLst>
                  <a:ext uri="{FF2B5EF4-FFF2-40B4-BE49-F238E27FC236}">
                    <a16:creationId xmlns:a16="http://schemas.microsoft.com/office/drawing/2014/main" id="{EE0DC838-3768-45DE-AD7C-1F8AC703E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0709" y="4490105"/>
                <a:ext cx="25568" cy="26259"/>
              </a:xfrm>
              <a:custGeom>
                <a:avLst/>
                <a:gdLst>
                  <a:gd name="T0" fmla="*/ 14 w 16"/>
                  <a:gd name="T1" fmla="*/ 4 h 16"/>
                  <a:gd name="T2" fmla="*/ 16 w 16"/>
                  <a:gd name="T3" fmla="*/ 2 h 16"/>
                  <a:gd name="T4" fmla="*/ 14 w 16"/>
                  <a:gd name="T5" fmla="*/ 0 h 16"/>
                  <a:gd name="T6" fmla="*/ 0 w 16"/>
                  <a:gd name="T7" fmla="*/ 14 h 16"/>
                  <a:gd name="T8" fmla="*/ 2 w 16"/>
                  <a:gd name="T9" fmla="*/ 16 h 16"/>
                  <a:gd name="T10" fmla="*/ 4 w 16"/>
                  <a:gd name="T11" fmla="*/ 14 h 16"/>
                  <a:gd name="T12" fmla="*/ 14 w 16"/>
                  <a:gd name="T13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6">
                    <a:moveTo>
                      <a:pt x="14" y="4"/>
                    </a:move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3" y="16"/>
                      <a:pt x="4" y="15"/>
                      <a:pt x="4" y="14"/>
                    </a:cubicBezTo>
                    <a:cubicBezTo>
                      <a:pt x="4" y="9"/>
                      <a:pt x="8" y="4"/>
                      <a:pt x="14" y="4"/>
                    </a:cubicBezTo>
                    <a:close/>
                  </a:path>
                </a:pathLst>
              </a:custGeom>
              <a:solidFill>
                <a:srgbClr val="286D9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91" name="Freeform 101">
                <a:extLst>
                  <a:ext uri="{FF2B5EF4-FFF2-40B4-BE49-F238E27FC236}">
                    <a16:creationId xmlns:a16="http://schemas.microsoft.com/office/drawing/2014/main" id="{E85BBC0D-BCAA-4970-AE2A-049029F21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5703" y="4490105"/>
                <a:ext cx="25568" cy="26259"/>
              </a:xfrm>
              <a:custGeom>
                <a:avLst/>
                <a:gdLst>
                  <a:gd name="T0" fmla="*/ 14 w 16"/>
                  <a:gd name="T1" fmla="*/ 4 h 16"/>
                  <a:gd name="T2" fmla="*/ 16 w 16"/>
                  <a:gd name="T3" fmla="*/ 2 h 16"/>
                  <a:gd name="T4" fmla="*/ 14 w 16"/>
                  <a:gd name="T5" fmla="*/ 0 h 16"/>
                  <a:gd name="T6" fmla="*/ 0 w 16"/>
                  <a:gd name="T7" fmla="*/ 14 h 16"/>
                  <a:gd name="T8" fmla="*/ 2 w 16"/>
                  <a:gd name="T9" fmla="*/ 16 h 16"/>
                  <a:gd name="T10" fmla="*/ 4 w 16"/>
                  <a:gd name="T11" fmla="*/ 14 h 16"/>
                  <a:gd name="T12" fmla="*/ 14 w 16"/>
                  <a:gd name="T13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6">
                    <a:moveTo>
                      <a:pt x="14" y="4"/>
                    </a:move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3" y="16"/>
                      <a:pt x="4" y="15"/>
                      <a:pt x="4" y="14"/>
                    </a:cubicBezTo>
                    <a:cubicBezTo>
                      <a:pt x="4" y="9"/>
                      <a:pt x="8" y="4"/>
                      <a:pt x="14" y="4"/>
                    </a:cubicBezTo>
                    <a:close/>
                  </a:path>
                </a:pathLst>
              </a:custGeom>
              <a:solidFill>
                <a:srgbClr val="286D9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33B76BA-9D68-45B8-8F09-65F3F4C1B5B1}"/>
                </a:ext>
              </a:extLst>
            </p:cNvPr>
            <p:cNvSpPr/>
            <p:nvPr/>
          </p:nvSpPr>
          <p:spPr>
            <a:xfrm flipV="1">
              <a:off x="6511606" y="5606789"/>
              <a:ext cx="291334" cy="29133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84" name="Freeform 69">
              <a:extLst>
                <a:ext uri="{FF2B5EF4-FFF2-40B4-BE49-F238E27FC236}">
                  <a16:creationId xmlns:a16="http://schemas.microsoft.com/office/drawing/2014/main" id="{9C2D91D9-611C-411B-BE97-712510E06B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1408" y="5666218"/>
              <a:ext cx="171729" cy="172476"/>
            </a:xfrm>
            <a:custGeom>
              <a:avLst/>
              <a:gdLst>
                <a:gd name="T0" fmla="*/ 83 w 97"/>
                <a:gd name="T1" fmla="*/ 41 h 97"/>
                <a:gd name="T2" fmla="*/ 79 w 97"/>
                <a:gd name="T3" fmla="*/ 31 h 97"/>
                <a:gd name="T4" fmla="*/ 94 w 97"/>
                <a:gd name="T5" fmla="*/ 2 h 97"/>
                <a:gd name="T6" fmla="*/ 71 w 97"/>
                <a:gd name="T7" fmla="*/ 21 h 97"/>
                <a:gd name="T8" fmla="*/ 56 w 97"/>
                <a:gd name="T9" fmla="*/ 14 h 97"/>
                <a:gd name="T10" fmla="*/ 54 w 97"/>
                <a:gd name="T11" fmla="*/ 1 h 97"/>
                <a:gd name="T12" fmla="*/ 40 w 97"/>
                <a:gd name="T13" fmla="*/ 3 h 97"/>
                <a:gd name="T14" fmla="*/ 31 w 97"/>
                <a:gd name="T15" fmla="*/ 18 h 97"/>
                <a:gd name="T16" fmla="*/ 20 w 97"/>
                <a:gd name="T17" fmla="*/ 9 h 97"/>
                <a:gd name="T18" fmla="*/ 8 w 97"/>
                <a:gd name="T19" fmla="*/ 22 h 97"/>
                <a:gd name="T20" fmla="*/ 17 w 97"/>
                <a:gd name="T21" fmla="*/ 32 h 97"/>
                <a:gd name="T22" fmla="*/ 2 w 97"/>
                <a:gd name="T23" fmla="*/ 41 h 97"/>
                <a:gd name="T24" fmla="*/ 0 w 97"/>
                <a:gd name="T25" fmla="*/ 55 h 97"/>
                <a:gd name="T26" fmla="*/ 13 w 97"/>
                <a:gd name="T27" fmla="*/ 57 h 97"/>
                <a:gd name="T28" fmla="*/ 8 w 97"/>
                <a:gd name="T29" fmla="*/ 74 h 97"/>
                <a:gd name="T30" fmla="*/ 8 w 97"/>
                <a:gd name="T31" fmla="*/ 77 h 97"/>
                <a:gd name="T32" fmla="*/ 23 w 97"/>
                <a:gd name="T33" fmla="*/ 89 h 97"/>
                <a:gd name="T34" fmla="*/ 40 w 97"/>
                <a:gd name="T35" fmla="*/ 84 h 97"/>
                <a:gd name="T36" fmla="*/ 42 w 97"/>
                <a:gd name="T37" fmla="*/ 97 h 97"/>
                <a:gd name="T38" fmla="*/ 56 w 97"/>
                <a:gd name="T39" fmla="*/ 95 h 97"/>
                <a:gd name="T40" fmla="*/ 65 w 97"/>
                <a:gd name="T41" fmla="*/ 80 h 97"/>
                <a:gd name="T42" fmla="*/ 76 w 97"/>
                <a:gd name="T43" fmla="*/ 89 h 97"/>
                <a:gd name="T44" fmla="*/ 88 w 97"/>
                <a:gd name="T45" fmla="*/ 74 h 97"/>
                <a:gd name="T46" fmla="*/ 83 w 97"/>
                <a:gd name="T47" fmla="*/ 57 h 97"/>
                <a:gd name="T48" fmla="*/ 96 w 97"/>
                <a:gd name="T49" fmla="*/ 55 h 97"/>
                <a:gd name="T50" fmla="*/ 94 w 97"/>
                <a:gd name="T51" fmla="*/ 41 h 97"/>
                <a:gd name="T52" fmla="*/ 49 w 97"/>
                <a:gd name="T53" fmla="*/ 60 h 97"/>
                <a:gd name="T54" fmla="*/ 48 w 97"/>
                <a:gd name="T55" fmla="*/ 60 h 97"/>
                <a:gd name="T56" fmla="*/ 30 w 97"/>
                <a:gd name="T57" fmla="*/ 39 h 97"/>
                <a:gd name="T58" fmla="*/ 49 w 97"/>
                <a:gd name="T59" fmla="*/ 56 h 97"/>
                <a:gd name="T60" fmla="*/ 91 w 97"/>
                <a:gd name="T61" fmla="*/ 5 h 97"/>
                <a:gd name="T62" fmla="*/ 51 w 97"/>
                <a:gd name="T63" fmla="*/ 6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7" h="97">
                  <a:moveTo>
                    <a:pt x="94" y="41"/>
                  </a:moveTo>
                  <a:cubicBezTo>
                    <a:pt x="83" y="41"/>
                    <a:pt x="83" y="41"/>
                    <a:pt x="83" y="41"/>
                  </a:cubicBezTo>
                  <a:cubicBezTo>
                    <a:pt x="82" y="39"/>
                    <a:pt x="82" y="37"/>
                    <a:pt x="81" y="35"/>
                  </a:cubicBezTo>
                  <a:cubicBezTo>
                    <a:pt x="80" y="34"/>
                    <a:pt x="79" y="32"/>
                    <a:pt x="79" y="31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7" y="8"/>
                    <a:pt x="96" y="4"/>
                    <a:pt x="94" y="2"/>
                  </a:cubicBezTo>
                  <a:cubicBezTo>
                    <a:pt x="91" y="0"/>
                    <a:pt x="87" y="1"/>
                    <a:pt x="85" y="3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0" y="20"/>
                    <a:pt x="68" y="19"/>
                    <a:pt x="67" y="18"/>
                  </a:cubicBezTo>
                  <a:cubicBezTo>
                    <a:pt x="64" y="17"/>
                    <a:pt x="60" y="15"/>
                    <a:pt x="56" y="14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2"/>
                    <a:pt x="55" y="1"/>
                    <a:pt x="54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2"/>
                    <a:pt x="40" y="3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7" y="15"/>
                    <a:pt x="33" y="16"/>
                    <a:pt x="31" y="18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0" y="9"/>
                    <a:pt x="20" y="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2"/>
                    <a:pt x="8" y="22"/>
                  </a:cubicBezTo>
                  <a:cubicBezTo>
                    <a:pt x="8" y="23"/>
                    <a:pt x="8" y="23"/>
                    <a:pt x="8" y="2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5" y="34"/>
                    <a:pt x="14" y="38"/>
                    <a:pt x="13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7"/>
                    <a:pt x="2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4" y="60"/>
                    <a:pt x="15" y="64"/>
                    <a:pt x="17" y="6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5"/>
                    <a:pt x="8" y="75"/>
                    <a:pt x="8" y="76"/>
                  </a:cubicBezTo>
                  <a:cubicBezTo>
                    <a:pt x="8" y="76"/>
                    <a:pt x="8" y="77"/>
                    <a:pt x="8" y="77"/>
                  </a:cubicBezTo>
                  <a:cubicBezTo>
                    <a:pt x="20" y="89"/>
                    <a:pt x="20" y="89"/>
                    <a:pt x="20" y="89"/>
                  </a:cubicBezTo>
                  <a:cubicBezTo>
                    <a:pt x="20" y="89"/>
                    <a:pt x="22" y="89"/>
                    <a:pt x="23" y="8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3" y="82"/>
                    <a:pt x="37" y="83"/>
                    <a:pt x="40" y="84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0" y="96"/>
                    <a:pt x="41" y="97"/>
                    <a:pt x="42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5" y="97"/>
                    <a:pt x="56" y="96"/>
                    <a:pt x="56" y="95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9" y="83"/>
                    <a:pt x="63" y="82"/>
                    <a:pt x="65" y="80"/>
                  </a:cubicBezTo>
                  <a:cubicBezTo>
                    <a:pt x="73" y="89"/>
                    <a:pt x="73" y="89"/>
                    <a:pt x="73" y="89"/>
                  </a:cubicBezTo>
                  <a:cubicBezTo>
                    <a:pt x="74" y="89"/>
                    <a:pt x="76" y="89"/>
                    <a:pt x="76" y="89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7"/>
                    <a:pt x="88" y="75"/>
                    <a:pt x="88" y="74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1" y="64"/>
                    <a:pt x="82" y="60"/>
                    <a:pt x="8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5" y="57"/>
                    <a:pt x="96" y="56"/>
                    <a:pt x="96" y="55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42"/>
                    <a:pt x="95" y="41"/>
                    <a:pt x="94" y="41"/>
                  </a:cubicBezTo>
                  <a:close/>
                  <a:moveTo>
                    <a:pt x="51" y="60"/>
                  </a:moveTo>
                  <a:cubicBezTo>
                    <a:pt x="50" y="60"/>
                    <a:pt x="50" y="60"/>
                    <a:pt x="49" y="60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9" y="61"/>
                    <a:pt x="48" y="60"/>
                    <a:pt x="48" y="60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1"/>
                    <a:pt x="29" y="40"/>
                    <a:pt x="30" y="39"/>
                  </a:cubicBezTo>
                  <a:cubicBezTo>
                    <a:pt x="31" y="38"/>
                    <a:pt x="32" y="38"/>
                    <a:pt x="33" y="39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9" y="5"/>
                    <a:pt x="90" y="5"/>
                    <a:pt x="91" y="5"/>
                  </a:cubicBezTo>
                  <a:cubicBezTo>
                    <a:pt x="92" y="6"/>
                    <a:pt x="92" y="7"/>
                    <a:pt x="92" y="8"/>
                  </a:cubicBezTo>
                  <a:lnTo>
                    <a:pt x="51" y="60"/>
                  </a:lnTo>
                  <a:close/>
                </a:path>
              </a:pathLst>
            </a:custGeom>
            <a:solidFill>
              <a:srgbClr val="286D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53B7CFD0-3585-4B13-9689-E396EAD3E379}"/>
                </a:ext>
              </a:extLst>
            </p:cNvPr>
            <p:cNvSpPr/>
            <p:nvPr/>
          </p:nvSpPr>
          <p:spPr>
            <a:xfrm flipH="1">
              <a:off x="4521658" y="3606483"/>
              <a:ext cx="2734608" cy="14928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Segoe UI" panose="020B0502040204020203" pitchFamily="34" charset="0"/>
                </a:rPr>
                <a:t>Root Cause Analysis </a:t>
              </a: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4B26336-8945-495F-A6C3-8FD7E855F563}"/>
                </a:ext>
              </a:extLst>
            </p:cNvPr>
            <p:cNvSpPr/>
            <p:nvPr/>
          </p:nvSpPr>
          <p:spPr>
            <a:xfrm rot="2700000">
              <a:off x="1659249" y="3110035"/>
              <a:ext cx="1199307" cy="1199305"/>
            </a:xfrm>
            <a:custGeom>
              <a:avLst/>
              <a:gdLst>
                <a:gd name="connsiteX0" fmla="*/ 39448 w 485775"/>
                <a:gd name="connsiteY0" fmla="*/ 104172 h 485775"/>
                <a:gd name="connsiteX1" fmla="*/ 421267 w 485775"/>
                <a:gd name="connsiteY1" fmla="*/ 1873 h 485775"/>
                <a:gd name="connsiteX2" fmla="*/ 486399 w 485775"/>
                <a:gd name="connsiteY2" fmla="*/ 66996 h 485775"/>
                <a:gd name="connsiteX3" fmla="*/ 384091 w 485775"/>
                <a:gd name="connsiteY3" fmla="*/ 448796 h 485775"/>
                <a:gd name="connsiteX4" fmla="*/ 295118 w 485775"/>
                <a:gd name="connsiteY4" fmla="*/ 472637 h 485775"/>
                <a:gd name="connsiteX5" fmla="*/ 15607 w 485775"/>
                <a:gd name="connsiteY5" fmla="*/ 193145 h 485775"/>
                <a:gd name="connsiteX6" fmla="*/ 39448 w 485775"/>
                <a:gd name="connsiteY6" fmla="*/ 104172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5775" h="485775">
                  <a:moveTo>
                    <a:pt x="39448" y="104172"/>
                  </a:moveTo>
                  <a:lnTo>
                    <a:pt x="421267" y="1873"/>
                  </a:lnTo>
                  <a:cubicBezTo>
                    <a:pt x="460805" y="-8737"/>
                    <a:pt x="497000" y="27448"/>
                    <a:pt x="486399" y="66996"/>
                  </a:cubicBezTo>
                  <a:lnTo>
                    <a:pt x="384091" y="448796"/>
                  </a:lnTo>
                  <a:cubicBezTo>
                    <a:pt x="373499" y="488344"/>
                    <a:pt x="324074" y="501583"/>
                    <a:pt x="295118" y="472637"/>
                  </a:cubicBezTo>
                  <a:cubicBezTo>
                    <a:pt x="247045" y="340392"/>
                    <a:pt x="155377" y="245932"/>
                    <a:pt x="15607" y="193145"/>
                  </a:cubicBezTo>
                  <a:cubicBezTo>
                    <a:pt x="-13340" y="164198"/>
                    <a:pt x="-90" y="114764"/>
                    <a:pt x="39448" y="10417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01D94">
                    <a:shade val="30000"/>
                    <a:satMod val="115000"/>
                  </a:srgbClr>
                </a:gs>
                <a:gs pos="50000">
                  <a:srgbClr val="A01D94">
                    <a:shade val="67500"/>
                    <a:satMod val="115000"/>
                  </a:srgbClr>
                </a:gs>
                <a:gs pos="100000">
                  <a:srgbClr val="A01D94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215900" sx="104000" sy="104000" algn="ctr" rotWithShape="0">
                <a:prstClr val="black">
                  <a:alpha val="19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D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7D0E7C5-0F34-4C2A-B2C8-3B84E3F3AB62}"/>
                </a:ext>
              </a:extLst>
            </p:cNvPr>
            <p:cNvSpPr/>
            <p:nvPr/>
          </p:nvSpPr>
          <p:spPr>
            <a:xfrm flipH="1">
              <a:off x="6154377" y="3606484"/>
              <a:ext cx="834061" cy="14268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Segoe UI" panose="020B0502040204020203" pitchFamily="34" charset="0"/>
              </a:endParaRPr>
            </a:p>
          </p:txBody>
        </p:sp>
      </p:grpSp>
      <p:pic>
        <p:nvPicPr>
          <p:cNvPr id="97" name="Picture 96">
            <a:extLst>
              <a:ext uri="{FF2B5EF4-FFF2-40B4-BE49-F238E27FC236}">
                <a16:creationId xmlns:a16="http://schemas.microsoft.com/office/drawing/2014/main" id="{3A3E0D4E-2956-413A-9B6F-FC265BAE4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272" y="87533"/>
            <a:ext cx="693404" cy="557647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8B9E1282-B67D-4980-B4E2-E2C295ECA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54316" y="3235025"/>
            <a:ext cx="554366" cy="554366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A43F48D0-F5F4-4163-90F9-091B7836DD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7747" y="1522292"/>
            <a:ext cx="505530" cy="410147"/>
          </a:xfrm>
          <a:prstGeom prst="rect">
            <a:avLst/>
          </a:prstGeom>
        </p:spPr>
      </p:pic>
      <p:sp>
        <p:nvSpPr>
          <p:cNvPr id="100" name="Teardrop 99">
            <a:extLst>
              <a:ext uri="{FF2B5EF4-FFF2-40B4-BE49-F238E27FC236}">
                <a16:creationId xmlns:a16="http://schemas.microsoft.com/office/drawing/2014/main" id="{F3CE7059-D5F8-4618-912B-3B4495D03DE5}"/>
              </a:ext>
            </a:extLst>
          </p:cNvPr>
          <p:cNvSpPr/>
          <p:nvPr/>
        </p:nvSpPr>
        <p:spPr>
          <a:xfrm rot="8056269" flipH="1">
            <a:off x="7365940" y="2372847"/>
            <a:ext cx="643643" cy="547467"/>
          </a:xfrm>
          <a:prstGeom prst="teardrop">
            <a:avLst>
              <a:gd name="adj" fmla="val 101586"/>
            </a:avLst>
          </a:prstGeom>
          <a:solidFill>
            <a:srgbClr val="941358"/>
          </a:solidFill>
          <a:ln w="12700" cap="flat" cmpd="sng" algn="ctr">
            <a:noFill/>
            <a:prstDash val="solid"/>
            <a:miter lim="800000"/>
          </a:ln>
          <a:effectLst>
            <a:outerShdw blurRad="215900" sx="104000" sy="104000" algn="ctr" rotWithShape="0">
              <a:prstClr val="black">
                <a:alpha val="19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102" name="Teardrop 101">
            <a:extLst>
              <a:ext uri="{FF2B5EF4-FFF2-40B4-BE49-F238E27FC236}">
                <a16:creationId xmlns:a16="http://schemas.microsoft.com/office/drawing/2014/main" id="{AAB8A1BA-7F9D-450D-82CC-9618D4B1549D}"/>
              </a:ext>
            </a:extLst>
          </p:cNvPr>
          <p:cNvSpPr/>
          <p:nvPr/>
        </p:nvSpPr>
        <p:spPr>
          <a:xfrm rot="8056269" flipH="1">
            <a:off x="6646783" y="2916839"/>
            <a:ext cx="643643" cy="547467"/>
          </a:xfrm>
          <a:prstGeom prst="teardrop">
            <a:avLst>
              <a:gd name="adj" fmla="val 101586"/>
            </a:avLst>
          </a:prstGeom>
          <a:solidFill>
            <a:srgbClr val="941358"/>
          </a:solidFill>
          <a:ln w="12700" cap="flat" cmpd="sng" algn="ctr">
            <a:noFill/>
            <a:prstDash val="solid"/>
            <a:miter lim="800000"/>
          </a:ln>
          <a:effectLst>
            <a:outerShdw blurRad="215900" sx="104000" sy="104000" algn="ctr" rotWithShape="0">
              <a:prstClr val="black">
                <a:alpha val="19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104" name="Freeform 69">
            <a:extLst>
              <a:ext uri="{FF2B5EF4-FFF2-40B4-BE49-F238E27FC236}">
                <a16:creationId xmlns:a16="http://schemas.microsoft.com/office/drawing/2014/main" id="{FE1B0BE2-CD8B-4520-B396-D96664C6B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2130" y="2300161"/>
            <a:ext cx="362262" cy="375528"/>
          </a:xfrm>
          <a:custGeom>
            <a:avLst/>
            <a:gdLst>
              <a:gd name="T0" fmla="*/ 9471 w 18956"/>
              <a:gd name="T1" fmla="*/ 0 h 18956"/>
              <a:gd name="T2" fmla="*/ 9471 w 18956"/>
              <a:gd name="T3" fmla="*/ 18955 h 18956"/>
              <a:gd name="T4" fmla="*/ 9471 w 18956"/>
              <a:gd name="T5" fmla="*/ 0 h 18956"/>
              <a:gd name="T6" fmla="*/ 9471 w 18956"/>
              <a:gd name="T7" fmla="*/ 17055 h 18956"/>
              <a:gd name="T8" fmla="*/ 9471 w 18956"/>
              <a:gd name="T9" fmla="*/ 1900 h 18956"/>
              <a:gd name="T10" fmla="*/ 9471 w 18956"/>
              <a:gd name="T11" fmla="*/ 17055 h 18956"/>
              <a:gd name="T12" fmla="*/ 16533 w 18956"/>
              <a:gd name="T13" fmla="*/ 8470 h 18956"/>
              <a:gd name="T14" fmla="*/ 10775 w 18956"/>
              <a:gd name="T15" fmla="*/ 4018 h 18956"/>
              <a:gd name="T16" fmla="*/ 8470 w 18956"/>
              <a:gd name="T17" fmla="*/ 2423 h 18956"/>
              <a:gd name="T18" fmla="*/ 10065 w 18956"/>
              <a:gd name="T19" fmla="*/ 4729 h 18956"/>
              <a:gd name="T20" fmla="*/ 14169 w 18956"/>
              <a:gd name="T21" fmla="*/ 9022 h 18956"/>
              <a:gd name="T22" fmla="*/ 10499 w 18956"/>
              <a:gd name="T23" fmla="*/ 8485 h 18956"/>
              <a:gd name="T24" fmla="*/ 8194 w 18956"/>
              <a:gd name="T25" fmla="*/ 10079 h 18956"/>
              <a:gd name="T26" fmla="*/ 5888 w 18956"/>
              <a:gd name="T27" fmla="*/ 11225 h 18956"/>
              <a:gd name="T28" fmla="*/ 4438 w 18956"/>
              <a:gd name="T29" fmla="*/ 8470 h 18956"/>
              <a:gd name="T30" fmla="*/ 2422 w 18956"/>
              <a:gd name="T31" fmla="*/ 10485 h 18956"/>
              <a:gd name="T32" fmla="*/ 5177 w 18956"/>
              <a:gd name="T33" fmla="*/ 11936 h 18956"/>
              <a:gd name="T34" fmla="*/ 7049 w 18956"/>
              <a:gd name="T35" fmla="*/ 13821 h 18956"/>
              <a:gd name="T36" fmla="*/ 8470 w 18956"/>
              <a:gd name="T37" fmla="*/ 16533 h 18956"/>
              <a:gd name="T38" fmla="*/ 10485 w 18956"/>
              <a:gd name="T39" fmla="*/ 14517 h 18956"/>
              <a:gd name="T40" fmla="*/ 7759 w 18956"/>
              <a:gd name="T41" fmla="*/ 13110 h 18956"/>
              <a:gd name="T42" fmla="*/ 11181 w 18956"/>
              <a:gd name="T43" fmla="*/ 13052 h 18956"/>
              <a:gd name="T44" fmla="*/ 13502 w 18956"/>
              <a:gd name="T45" fmla="*/ 13502 h 18956"/>
              <a:gd name="T46" fmla="*/ 11486 w 18956"/>
              <a:gd name="T47" fmla="*/ 11501 h 18956"/>
              <a:gd name="T48" fmla="*/ 7803 w 18956"/>
              <a:gd name="T49" fmla="*/ 12052 h 18956"/>
              <a:gd name="T50" fmla="*/ 8905 w 18956"/>
              <a:gd name="T51" fmla="*/ 10790 h 18956"/>
              <a:gd name="T52" fmla="*/ 10819 w 18956"/>
              <a:gd name="T53" fmla="*/ 10021 h 18956"/>
              <a:gd name="T54" fmla="*/ 14517 w 18956"/>
              <a:gd name="T55" fmla="*/ 10485 h 18956"/>
              <a:gd name="T56" fmla="*/ 16533 w 18956"/>
              <a:gd name="T57" fmla="*/ 8470 h 18956"/>
              <a:gd name="T58" fmla="*/ 9818 w 18956"/>
              <a:gd name="T59" fmla="*/ 3771 h 18956"/>
              <a:gd name="T60" fmla="*/ 9137 w 18956"/>
              <a:gd name="T61" fmla="*/ 3104 h 18956"/>
              <a:gd name="T62" fmla="*/ 9818 w 18956"/>
              <a:gd name="T63" fmla="*/ 3771 h 18956"/>
              <a:gd name="T64" fmla="*/ 3771 w 18956"/>
              <a:gd name="T65" fmla="*/ 9818 h 18956"/>
              <a:gd name="T66" fmla="*/ 3089 w 18956"/>
              <a:gd name="T67" fmla="*/ 9152 h 18956"/>
              <a:gd name="T68" fmla="*/ 3771 w 18956"/>
              <a:gd name="T69" fmla="*/ 9818 h 18956"/>
              <a:gd name="T70" fmla="*/ 6802 w 18956"/>
              <a:gd name="T71" fmla="*/ 12864 h 18956"/>
              <a:gd name="T72" fmla="*/ 6135 w 18956"/>
              <a:gd name="T73" fmla="*/ 12182 h 18956"/>
              <a:gd name="T74" fmla="*/ 6802 w 18956"/>
              <a:gd name="T75" fmla="*/ 12864 h 18956"/>
              <a:gd name="T76" fmla="*/ 9137 w 18956"/>
              <a:gd name="T77" fmla="*/ 15184 h 18956"/>
              <a:gd name="T78" fmla="*/ 9803 w 18956"/>
              <a:gd name="T79" fmla="*/ 15866 h 18956"/>
              <a:gd name="T80" fmla="*/ 9137 w 18956"/>
              <a:gd name="T81" fmla="*/ 15184 h 18956"/>
              <a:gd name="T82" fmla="*/ 12153 w 18956"/>
              <a:gd name="T83" fmla="*/ 12168 h 18956"/>
              <a:gd name="T84" fmla="*/ 12834 w 18956"/>
              <a:gd name="T85" fmla="*/ 12835 h 18956"/>
              <a:gd name="T86" fmla="*/ 12153 w 18956"/>
              <a:gd name="T87" fmla="*/ 12168 h 18956"/>
              <a:gd name="T88" fmla="*/ 9832 w 18956"/>
              <a:gd name="T89" fmla="*/ 9833 h 18956"/>
              <a:gd name="T90" fmla="*/ 9152 w 18956"/>
              <a:gd name="T91" fmla="*/ 9166 h 18956"/>
              <a:gd name="T92" fmla="*/ 9832 w 18956"/>
              <a:gd name="T93" fmla="*/ 9833 h 18956"/>
              <a:gd name="T94" fmla="*/ 15851 w 18956"/>
              <a:gd name="T95" fmla="*/ 9818 h 18956"/>
              <a:gd name="T96" fmla="*/ 15184 w 18956"/>
              <a:gd name="T97" fmla="*/ 9138 h 18956"/>
              <a:gd name="T98" fmla="*/ 15851 w 18956"/>
              <a:gd name="T99" fmla="*/ 9818 h 18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956" h="18956">
                <a:moveTo>
                  <a:pt x="9471" y="0"/>
                </a:moveTo>
                <a:lnTo>
                  <a:pt x="9471" y="0"/>
                </a:lnTo>
                <a:cubicBezTo>
                  <a:pt x="4249" y="0"/>
                  <a:pt x="0" y="4250"/>
                  <a:pt x="0" y="9485"/>
                </a:cubicBezTo>
                <a:cubicBezTo>
                  <a:pt x="0" y="14706"/>
                  <a:pt x="4249" y="18955"/>
                  <a:pt x="9471" y="18955"/>
                </a:cubicBezTo>
                <a:cubicBezTo>
                  <a:pt x="14706" y="18955"/>
                  <a:pt x="18955" y="14706"/>
                  <a:pt x="18955" y="9485"/>
                </a:cubicBezTo>
                <a:cubicBezTo>
                  <a:pt x="18955" y="4250"/>
                  <a:pt x="14706" y="0"/>
                  <a:pt x="9471" y="0"/>
                </a:cubicBezTo>
                <a:close/>
                <a:moveTo>
                  <a:pt x="9471" y="17055"/>
                </a:moveTo>
                <a:lnTo>
                  <a:pt x="9471" y="17055"/>
                </a:lnTo>
                <a:cubicBezTo>
                  <a:pt x="5293" y="17055"/>
                  <a:pt x="1900" y="13662"/>
                  <a:pt x="1900" y="9485"/>
                </a:cubicBezTo>
                <a:cubicBezTo>
                  <a:pt x="1900" y="5309"/>
                  <a:pt x="5293" y="1900"/>
                  <a:pt x="9471" y="1900"/>
                </a:cubicBezTo>
                <a:cubicBezTo>
                  <a:pt x="13647" y="1900"/>
                  <a:pt x="17055" y="5309"/>
                  <a:pt x="17055" y="9485"/>
                </a:cubicBezTo>
                <a:cubicBezTo>
                  <a:pt x="17055" y="13662"/>
                  <a:pt x="13647" y="17055"/>
                  <a:pt x="9471" y="17055"/>
                </a:cubicBezTo>
                <a:close/>
                <a:moveTo>
                  <a:pt x="16533" y="8470"/>
                </a:moveTo>
                <a:lnTo>
                  <a:pt x="16533" y="8470"/>
                </a:lnTo>
                <a:cubicBezTo>
                  <a:pt x="16098" y="8035"/>
                  <a:pt x="15460" y="7948"/>
                  <a:pt x="14938" y="8180"/>
                </a:cubicBezTo>
                <a:cubicBezTo>
                  <a:pt x="10775" y="4018"/>
                  <a:pt x="10775" y="4018"/>
                  <a:pt x="10775" y="4018"/>
                </a:cubicBezTo>
                <a:cubicBezTo>
                  <a:pt x="11007" y="3496"/>
                  <a:pt x="10920" y="2858"/>
                  <a:pt x="10485" y="2423"/>
                </a:cubicBezTo>
                <a:cubicBezTo>
                  <a:pt x="9934" y="1872"/>
                  <a:pt x="9021" y="1872"/>
                  <a:pt x="8470" y="2423"/>
                </a:cubicBezTo>
                <a:cubicBezTo>
                  <a:pt x="7919" y="2988"/>
                  <a:pt x="7919" y="3887"/>
                  <a:pt x="8470" y="4439"/>
                </a:cubicBezTo>
                <a:cubicBezTo>
                  <a:pt x="8905" y="4873"/>
                  <a:pt x="9542" y="4975"/>
                  <a:pt x="10065" y="4729"/>
                </a:cubicBezTo>
                <a:cubicBezTo>
                  <a:pt x="14227" y="8891"/>
                  <a:pt x="14227" y="8891"/>
                  <a:pt x="14227" y="8891"/>
                </a:cubicBezTo>
                <a:cubicBezTo>
                  <a:pt x="14198" y="8934"/>
                  <a:pt x="14184" y="8978"/>
                  <a:pt x="14169" y="9022"/>
                </a:cubicBezTo>
                <a:cubicBezTo>
                  <a:pt x="10833" y="9022"/>
                  <a:pt x="10833" y="9022"/>
                  <a:pt x="10833" y="9022"/>
                </a:cubicBezTo>
                <a:cubicBezTo>
                  <a:pt x="10761" y="8833"/>
                  <a:pt x="10659" y="8644"/>
                  <a:pt x="10499" y="8485"/>
                </a:cubicBezTo>
                <a:cubicBezTo>
                  <a:pt x="9949" y="7934"/>
                  <a:pt x="9036" y="7934"/>
                  <a:pt x="8484" y="8485"/>
                </a:cubicBezTo>
                <a:cubicBezTo>
                  <a:pt x="8049" y="8920"/>
                  <a:pt x="7962" y="9557"/>
                  <a:pt x="8194" y="10079"/>
                </a:cubicBezTo>
                <a:cubicBezTo>
                  <a:pt x="7049" y="11225"/>
                  <a:pt x="7049" y="11225"/>
                  <a:pt x="7049" y="11225"/>
                </a:cubicBezTo>
                <a:cubicBezTo>
                  <a:pt x="6686" y="11051"/>
                  <a:pt x="6251" y="11051"/>
                  <a:pt x="5888" y="11225"/>
                </a:cubicBezTo>
                <a:cubicBezTo>
                  <a:pt x="4728" y="10065"/>
                  <a:pt x="4728" y="10065"/>
                  <a:pt x="4728" y="10065"/>
                </a:cubicBezTo>
                <a:cubicBezTo>
                  <a:pt x="4960" y="9543"/>
                  <a:pt x="4873" y="8906"/>
                  <a:pt x="4438" y="8470"/>
                </a:cubicBezTo>
                <a:cubicBezTo>
                  <a:pt x="3887" y="7919"/>
                  <a:pt x="2973" y="7919"/>
                  <a:pt x="2422" y="8470"/>
                </a:cubicBezTo>
                <a:cubicBezTo>
                  <a:pt x="1871" y="9036"/>
                  <a:pt x="1871" y="9934"/>
                  <a:pt x="2422" y="10485"/>
                </a:cubicBezTo>
                <a:cubicBezTo>
                  <a:pt x="2857" y="10921"/>
                  <a:pt x="3495" y="11022"/>
                  <a:pt x="4017" y="10775"/>
                </a:cubicBezTo>
                <a:cubicBezTo>
                  <a:pt x="5177" y="11936"/>
                  <a:pt x="5177" y="11936"/>
                  <a:pt x="5177" y="11936"/>
                </a:cubicBezTo>
                <a:cubicBezTo>
                  <a:pt x="4931" y="12458"/>
                  <a:pt x="5033" y="13096"/>
                  <a:pt x="5468" y="13531"/>
                </a:cubicBezTo>
                <a:cubicBezTo>
                  <a:pt x="5888" y="13966"/>
                  <a:pt x="6527" y="14053"/>
                  <a:pt x="7049" y="13821"/>
                </a:cubicBezTo>
                <a:cubicBezTo>
                  <a:pt x="8180" y="14938"/>
                  <a:pt x="8180" y="14938"/>
                  <a:pt x="8180" y="14938"/>
                </a:cubicBezTo>
                <a:cubicBezTo>
                  <a:pt x="7933" y="15460"/>
                  <a:pt x="8035" y="16098"/>
                  <a:pt x="8470" y="16533"/>
                </a:cubicBezTo>
                <a:cubicBezTo>
                  <a:pt x="9021" y="17084"/>
                  <a:pt x="9919" y="17084"/>
                  <a:pt x="10485" y="16533"/>
                </a:cubicBezTo>
                <a:cubicBezTo>
                  <a:pt x="11036" y="15982"/>
                  <a:pt x="11036" y="15068"/>
                  <a:pt x="10485" y="14517"/>
                </a:cubicBezTo>
                <a:cubicBezTo>
                  <a:pt x="10050" y="14082"/>
                  <a:pt x="9413" y="13995"/>
                  <a:pt x="8890" y="14227"/>
                </a:cubicBezTo>
                <a:cubicBezTo>
                  <a:pt x="7759" y="13110"/>
                  <a:pt x="7759" y="13110"/>
                  <a:pt x="7759" y="13110"/>
                </a:cubicBezTo>
                <a:cubicBezTo>
                  <a:pt x="7774" y="13081"/>
                  <a:pt x="7788" y="13067"/>
                  <a:pt x="7788" y="13052"/>
                </a:cubicBezTo>
                <a:cubicBezTo>
                  <a:pt x="11181" y="13052"/>
                  <a:pt x="11181" y="13052"/>
                  <a:pt x="11181" y="13052"/>
                </a:cubicBezTo>
                <a:cubicBezTo>
                  <a:pt x="11254" y="13212"/>
                  <a:pt x="11355" y="13372"/>
                  <a:pt x="11486" y="13502"/>
                </a:cubicBezTo>
                <a:cubicBezTo>
                  <a:pt x="12051" y="14068"/>
                  <a:pt x="12950" y="14068"/>
                  <a:pt x="13502" y="13502"/>
                </a:cubicBezTo>
                <a:cubicBezTo>
                  <a:pt x="14053" y="12951"/>
                  <a:pt x="14053" y="12052"/>
                  <a:pt x="13502" y="11501"/>
                </a:cubicBezTo>
                <a:cubicBezTo>
                  <a:pt x="12950" y="10935"/>
                  <a:pt x="12051" y="10935"/>
                  <a:pt x="11486" y="11501"/>
                </a:cubicBezTo>
                <a:cubicBezTo>
                  <a:pt x="11326" y="11660"/>
                  <a:pt x="11210" y="11849"/>
                  <a:pt x="11152" y="12052"/>
                </a:cubicBezTo>
                <a:cubicBezTo>
                  <a:pt x="7803" y="12052"/>
                  <a:pt x="7803" y="12052"/>
                  <a:pt x="7803" y="12052"/>
                </a:cubicBezTo>
                <a:cubicBezTo>
                  <a:pt x="7803" y="12008"/>
                  <a:pt x="7788" y="11965"/>
                  <a:pt x="7759" y="11936"/>
                </a:cubicBezTo>
                <a:cubicBezTo>
                  <a:pt x="8905" y="10790"/>
                  <a:pt x="8905" y="10790"/>
                  <a:pt x="8905" y="10790"/>
                </a:cubicBezTo>
                <a:cubicBezTo>
                  <a:pt x="9427" y="11037"/>
                  <a:pt x="10065" y="10935"/>
                  <a:pt x="10499" y="10500"/>
                </a:cubicBezTo>
                <a:cubicBezTo>
                  <a:pt x="10645" y="10369"/>
                  <a:pt x="10746" y="10195"/>
                  <a:pt x="10819" y="10021"/>
                </a:cubicBezTo>
                <a:cubicBezTo>
                  <a:pt x="14198" y="10021"/>
                  <a:pt x="14198" y="10021"/>
                  <a:pt x="14198" y="10021"/>
                </a:cubicBezTo>
                <a:cubicBezTo>
                  <a:pt x="14270" y="10195"/>
                  <a:pt x="14372" y="10340"/>
                  <a:pt x="14517" y="10485"/>
                </a:cubicBezTo>
                <a:cubicBezTo>
                  <a:pt x="15068" y="11037"/>
                  <a:pt x="15967" y="11037"/>
                  <a:pt x="16533" y="10485"/>
                </a:cubicBezTo>
                <a:cubicBezTo>
                  <a:pt x="17084" y="9934"/>
                  <a:pt x="17084" y="9022"/>
                  <a:pt x="16533" y="8470"/>
                </a:cubicBezTo>
                <a:close/>
                <a:moveTo>
                  <a:pt x="9818" y="3771"/>
                </a:moveTo>
                <a:lnTo>
                  <a:pt x="9818" y="3771"/>
                </a:lnTo>
                <a:cubicBezTo>
                  <a:pt x="9629" y="3960"/>
                  <a:pt x="9326" y="3960"/>
                  <a:pt x="9137" y="3771"/>
                </a:cubicBezTo>
                <a:cubicBezTo>
                  <a:pt x="8963" y="3583"/>
                  <a:pt x="8963" y="3278"/>
                  <a:pt x="9137" y="3104"/>
                </a:cubicBezTo>
                <a:cubicBezTo>
                  <a:pt x="9326" y="2916"/>
                  <a:pt x="9629" y="2916"/>
                  <a:pt x="9818" y="3104"/>
                </a:cubicBezTo>
                <a:cubicBezTo>
                  <a:pt x="9992" y="3278"/>
                  <a:pt x="9992" y="3583"/>
                  <a:pt x="9818" y="3771"/>
                </a:cubicBezTo>
                <a:close/>
                <a:moveTo>
                  <a:pt x="3771" y="9818"/>
                </a:moveTo>
                <a:lnTo>
                  <a:pt x="3771" y="9818"/>
                </a:lnTo>
                <a:cubicBezTo>
                  <a:pt x="3582" y="10007"/>
                  <a:pt x="3278" y="10007"/>
                  <a:pt x="3089" y="9818"/>
                </a:cubicBezTo>
                <a:cubicBezTo>
                  <a:pt x="2915" y="9629"/>
                  <a:pt x="2915" y="9340"/>
                  <a:pt x="3089" y="9152"/>
                </a:cubicBezTo>
                <a:cubicBezTo>
                  <a:pt x="3278" y="8964"/>
                  <a:pt x="3582" y="8964"/>
                  <a:pt x="3771" y="9152"/>
                </a:cubicBezTo>
                <a:cubicBezTo>
                  <a:pt x="3945" y="9340"/>
                  <a:pt x="3945" y="9629"/>
                  <a:pt x="3771" y="9818"/>
                </a:cubicBezTo>
                <a:close/>
                <a:moveTo>
                  <a:pt x="6802" y="12864"/>
                </a:moveTo>
                <a:lnTo>
                  <a:pt x="6802" y="12864"/>
                </a:lnTo>
                <a:cubicBezTo>
                  <a:pt x="6613" y="13038"/>
                  <a:pt x="6323" y="13038"/>
                  <a:pt x="6135" y="12864"/>
                </a:cubicBezTo>
                <a:cubicBezTo>
                  <a:pt x="5946" y="12675"/>
                  <a:pt x="5946" y="12371"/>
                  <a:pt x="6135" y="12182"/>
                </a:cubicBezTo>
                <a:cubicBezTo>
                  <a:pt x="6323" y="12008"/>
                  <a:pt x="6613" y="11994"/>
                  <a:pt x="6802" y="12182"/>
                </a:cubicBezTo>
                <a:cubicBezTo>
                  <a:pt x="6991" y="12371"/>
                  <a:pt x="6991" y="12675"/>
                  <a:pt x="6802" y="12864"/>
                </a:cubicBezTo>
                <a:close/>
                <a:moveTo>
                  <a:pt x="9137" y="15184"/>
                </a:moveTo>
                <a:lnTo>
                  <a:pt x="9137" y="15184"/>
                </a:lnTo>
                <a:cubicBezTo>
                  <a:pt x="9326" y="15010"/>
                  <a:pt x="9615" y="15010"/>
                  <a:pt x="9803" y="15184"/>
                </a:cubicBezTo>
                <a:cubicBezTo>
                  <a:pt x="9992" y="15373"/>
                  <a:pt x="9992" y="15678"/>
                  <a:pt x="9803" y="15866"/>
                </a:cubicBezTo>
                <a:cubicBezTo>
                  <a:pt x="9615" y="16040"/>
                  <a:pt x="9326" y="16040"/>
                  <a:pt x="9137" y="15866"/>
                </a:cubicBezTo>
                <a:cubicBezTo>
                  <a:pt x="8948" y="15678"/>
                  <a:pt x="8948" y="15373"/>
                  <a:pt x="9137" y="15184"/>
                </a:cubicBezTo>
                <a:close/>
                <a:moveTo>
                  <a:pt x="12153" y="12168"/>
                </a:moveTo>
                <a:lnTo>
                  <a:pt x="12153" y="12168"/>
                </a:lnTo>
                <a:cubicBezTo>
                  <a:pt x="12341" y="11979"/>
                  <a:pt x="12646" y="11979"/>
                  <a:pt x="12834" y="12168"/>
                </a:cubicBezTo>
                <a:cubicBezTo>
                  <a:pt x="13023" y="12356"/>
                  <a:pt x="13023" y="12646"/>
                  <a:pt x="12834" y="12835"/>
                </a:cubicBezTo>
                <a:cubicBezTo>
                  <a:pt x="12646" y="13023"/>
                  <a:pt x="12341" y="13023"/>
                  <a:pt x="12153" y="12835"/>
                </a:cubicBezTo>
                <a:cubicBezTo>
                  <a:pt x="11979" y="12646"/>
                  <a:pt x="11979" y="12356"/>
                  <a:pt x="12153" y="12168"/>
                </a:cubicBezTo>
                <a:close/>
                <a:moveTo>
                  <a:pt x="9832" y="9833"/>
                </a:moveTo>
                <a:lnTo>
                  <a:pt x="9832" y="9833"/>
                </a:lnTo>
                <a:cubicBezTo>
                  <a:pt x="9644" y="10021"/>
                  <a:pt x="9340" y="10021"/>
                  <a:pt x="9152" y="9833"/>
                </a:cubicBezTo>
                <a:cubicBezTo>
                  <a:pt x="8978" y="9644"/>
                  <a:pt x="8978" y="9355"/>
                  <a:pt x="9152" y="9166"/>
                </a:cubicBezTo>
                <a:cubicBezTo>
                  <a:pt x="9340" y="8978"/>
                  <a:pt x="9644" y="8978"/>
                  <a:pt x="9832" y="9166"/>
                </a:cubicBezTo>
                <a:cubicBezTo>
                  <a:pt x="10007" y="9355"/>
                  <a:pt x="10007" y="9644"/>
                  <a:pt x="9832" y="9833"/>
                </a:cubicBezTo>
                <a:close/>
                <a:moveTo>
                  <a:pt x="15851" y="9818"/>
                </a:moveTo>
                <a:lnTo>
                  <a:pt x="15851" y="9818"/>
                </a:lnTo>
                <a:cubicBezTo>
                  <a:pt x="15677" y="9992"/>
                  <a:pt x="15373" y="9992"/>
                  <a:pt x="15184" y="9818"/>
                </a:cubicBezTo>
                <a:cubicBezTo>
                  <a:pt x="14996" y="9629"/>
                  <a:pt x="14996" y="9326"/>
                  <a:pt x="15184" y="9138"/>
                </a:cubicBezTo>
                <a:cubicBezTo>
                  <a:pt x="15373" y="8964"/>
                  <a:pt x="15677" y="8964"/>
                  <a:pt x="15851" y="9138"/>
                </a:cubicBezTo>
                <a:cubicBezTo>
                  <a:pt x="16040" y="9326"/>
                  <a:pt x="16040" y="9629"/>
                  <a:pt x="15851" y="9818"/>
                </a:cubicBezTo>
                <a:close/>
              </a:path>
            </a:pathLst>
          </a:custGeom>
          <a:gradFill>
            <a:gsLst>
              <a:gs pos="0">
                <a:srgbClr val="771E95"/>
              </a:gs>
              <a:gs pos="100000">
                <a:srgbClr val="FF0082"/>
              </a:gs>
            </a:gsLst>
            <a:lin ang="0" scaled="0"/>
          </a:gra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id="{A49C951F-EC4C-4BCC-AC46-BBDE59F650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7423" y="5672788"/>
            <a:ext cx="424995" cy="424995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7CCCAC81-F95F-46EE-87E1-520ED2FCCB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47747" y="4871653"/>
            <a:ext cx="409308" cy="383726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FF990B89-619F-45C5-BBEC-49D190DA13E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282" y="2931210"/>
            <a:ext cx="478325" cy="337641"/>
          </a:xfrm>
          <a:prstGeom prst="rect">
            <a:avLst/>
          </a:prstGeom>
        </p:spPr>
      </p:pic>
      <p:sp>
        <p:nvSpPr>
          <p:cNvPr id="108" name="Teardrop 107">
            <a:extLst>
              <a:ext uri="{FF2B5EF4-FFF2-40B4-BE49-F238E27FC236}">
                <a16:creationId xmlns:a16="http://schemas.microsoft.com/office/drawing/2014/main" id="{4D261E6E-AF8F-485C-9A52-A008D92229A3}"/>
              </a:ext>
            </a:extLst>
          </p:cNvPr>
          <p:cNvSpPr/>
          <p:nvPr/>
        </p:nvSpPr>
        <p:spPr>
          <a:xfrm rot="7277926" flipH="1">
            <a:off x="5231699" y="2596851"/>
            <a:ext cx="562565" cy="547467"/>
          </a:xfrm>
          <a:prstGeom prst="teardrop">
            <a:avLst>
              <a:gd name="adj" fmla="val 119106"/>
            </a:avLst>
          </a:prstGeom>
          <a:solidFill>
            <a:srgbClr val="941358"/>
          </a:solidFill>
          <a:ln w="12700" cap="flat" cmpd="sng" algn="ctr">
            <a:noFill/>
            <a:prstDash val="solid"/>
            <a:miter lim="800000"/>
          </a:ln>
          <a:effectLst>
            <a:outerShdw blurRad="215900" sx="104000" sy="104000" algn="ctr" rotWithShape="0">
              <a:prstClr val="black">
                <a:alpha val="19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01029C1B-E9AF-4F13-9C75-0428C375FF47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282" y="4334398"/>
            <a:ext cx="445059" cy="436817"/>
          </a:xfrm>
          <a:prstGeom prst="rect">
            <a:avLst/>
          </a:prstGeom>
        </p:spPr>
      </p:pic>
      <p:sp>
        <p:nvSpPr>
          <p:cNvPr id="111" name="Teardrop 110">
            <a:extLst>
              <a:ext uri="{FF2B5EF4-FFF2-40B4-BE49-F238E27FC236}">
                <a16:creationId xmlns:a16="http://schemas.microsoft.com/office/drawing/2014/main" id="{FE49C568-8EC6-4BA8-9794-E29C6C447EAB}"/>
              </a:ext>
            </a:extLst>
          </p:cNvPr>
          <p:cNvSpPr/>
          <p:nvPr/>
        </p:nvSpPr>
        <p:spPr>
          <a:xfrm rot="7277926" flipH="1">
            <a:off x="3954816" y="2992115"/>
            <a:ext cx="606325" cy="651785"/>
          </a:xfrm>
          <a:prstGeom prst="teardrop">
            <a:avLst>
              <a:gd name="adj" fmla="val 144147"/>
            </a:avLst>
          </a:prstGeom>
          <a:solidFill>
            <a:srgbClr val="941358"/>
          </a:solidFill>
          <a:ln w="12700" cap="flat" cmpd="sng" algn="ctr">
            <a:noFill/>
            <a:prstDash val="solid"/>
            <a:miter lim="800000"/>
          </a:ln>
          <a:effectLst>
            <a:outerShdw blurRad="215900" sx="104000" sy="104000" algn="ctr" rotWithShape="0">
              <a:prstClr val="black">
                <a:alpha val="19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113" name="Teardrop 112">
            <a:extLst>
              <a:ext uri="{FF2B5EF4-FFF2-40B4-BE49-F238E27FC236}">
                <a16:creationId xmlns:a16="http://schemas.microsoft.com/office/drawing/2014/main" id="{8FE38B0A-060C-43AE-882C-1F5DE0571F50}"/>
              </a:ext>
            </a:extLst>
          </p:cNvPr>
          <p:cNvSpPr/>
          <p:nvPr/>
        </p:nvSpPr>
        <p:spPr>
          <a:xfrm rot="7277926" flipH="1">
            <a:off x="4007713" y="3963242"/>
            <a:ext cx="562565" cy="671010"/>
          </a:xfrm>
          <a:prstGeom prst="teardrop">
            <a:avLst>
              <a:gd name="adj" fmla="val 108964"/>
            </a:avLst>
          </a:prstGeom>
          <a:solidFill>
            <a:srgbClr val="941358"/>
          </a:solidFill>
          <a:ln w="12700" cap="flat" cmpd="sng" algn="ctr">
            <a:noFill/>
            <a:prstDash val="solid"/>
            <a:miter lim="800000"/>
          </a:ln>
          <a:effectLst>
            <a:outerShdw blurRad="215900" sx="104000" sy="104000" algn="ctr" rotWithShape="0">
              <a:prstClr val="black">
                <a:alpha val="19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D6B16AB-E71E-4332-82EC-1A09D65028DD}"/>
              </a:ext>
            </a:extLst>
          </p:cNvPr>
          <p:cNvSpPr/>
          <p:nvPr/>
        </p:nvSpPr>
        <p:spPr>
          <a:xfrm>
            <a:off x="43451" y="96600"/>
            <a:ext cx="6178862" cy="492697"/>
          </a:xfrm>
          <a:prstGeom prst="rect">
            <a:avLst/>
          </a:prstGeom>
          <a:solidFill>
            <a:srgbClr val="F8F8F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778EA996-6919-4CF7-B772-3F9DE3062328}"/>
              </a:ext>
            </a:extLst>
          </p:cNvPr>
          <p:cNvSpPr/>
          <p:nvPr/>
        </p:nvSpPr>
        <p:spPr>
          <a:xfrm>
            <a:off x="131826" y="142128"/>
            <a:ext cx="1384917" cy="369335"/>
          </a:xfrm>
          <a:prstGeom prst="roundRect">
            <a:avLst/>
          </a:prstGeom>
          <a:gradFill>
            <a:gsLst>
              <a:gs pos="0">
                <a:srgbClr val="771E95"/>
              </a:gs>
              <a:gs pos="100000">
                <a:srgbClr val="FF0082"/>
              </a:gs>
            </a:gsLst>
            <a:lin ang="27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B682F78A-9BE4-4FE3-9C87-80CD78003BF0}"/>
              </a:ext>
            </a:extLst>
          </p:cNvPr>
          <p:cNvSpPr/>
          <p:nvPr/>
        </p:nvSpPr>
        <p:spPr>
          <a:xfrm>
            <a:off x="7828" y="-2499"/>
            <a:ext cx="658586" cy="658586"/>
          </a:xfrm>
          <a:prstGeom prst="ellipse">
            <a:avLst/>
          </a:prstGeom>
          <a:gradFill>
            <a:gsLst>
              <a:gs pos="0">
                <a:srgbClr val="771E95"/>
              </a:gs>
              <a:gs pos="100000">
                <a:srgbClr val="FF0082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>
            <a:outerShdw blurRad="254000" dist="38100" dir="5400000" algn="t" rotWithShape="0">
              <a:prstClr val="black">
                <a:alpha val="10000"/>
              </a:prstClr>
            </a:outerShdw>
          </a:effectLst>
        </p:spPr>
        <p:txBody>
          <a:bodyPr rot="0" spcFirstLastPara="0" vertOverflow="overflow" horzOverflow="overflow" vert="horz" wrap="square" lIns="0" tIns="34290" rIns="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7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801162E-8B32-4330-B85E-0D3EEA3EA2C5}"/>
              </a:ext>
            </a:extLst>
          </p:cNvPr>
          <p:cNvSpPr txBox="1"/>
          <p:nvPr/>
        </p:nvSpPr>
        <p:spPr>
          <a:xfrm>
            <a:off x="636556" y="101530"/>
            <a:ext cx="560812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rimson Text" panose="02000503000000000000" pitchFamily="2" charset="0"/>
                <a:ea typeface="+mn-ea"/>
                <a:cs typeface="+mn-cs"/>
              </a:rPr>
              <a:t>RCA  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rimson Text" panose="02000503000000000000" pitchFamily="2" charset="0"/>
                <a:ea typeface="+mn-ea"/>
                <a:cs typeface="+mn-cs"/>
              </a:rPr>
              <a:t>| Root Cause Analysis Fishbone Diagram</a:t>
            </a:r>
            <a:endParaRPr kumimoji="0" lang="en-IN" sz="2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rimson Text" panose="02000503000000000000" pitchFamily="2" charset="0"/>
              <a:ea typeface="+mn-ea"/>
              <a:cs typeface="+mn-cs"/>
            </a:endParaRPr>
          </a:p>
        </p:txBody>
      </p:sp>
      <p:sp>
        <p:nvSpPr>
          <p:cNvPr id="120" name="Teardrop 119">
            <a:extLst>
              <a:ext uri="{FF2B5EF4-FFF2-40B4-BE49-F238E27FC236}">
                <a16:creationId xmlns:a16="http://schemas.microsoft.com/office/drawing/2014/main" id="{73003EC6-4D19-42AC-861A-ED9FECCF954A}"/>
              </a:ext>
            </a:extLst>
          </p:cNvPr>
          <p:cNvSpPr/>
          <p:nvPr/>
        </p:nvSpPr>
        <p:spPr>
          <a:xfrm rot="7277926" flipH="1">
            <a:off x="5642660" y="3006419"/>
            <a:ext cx="562565" cy="547467"/>
          </a:xfrm>
          <a:prstGeom prst="teardrop">
            <a:avLst>
              <a:gd name="adj" fmla="val 119106"/>
            </a:avLst>
          </a:prstGeom>
          <a:solidFill>
            <a:srgbClr val="941358"/>
          </a:solidFill>
          <a:ln w="12700" cap="flat" cmpd="sng" algn="ctr">
            <a:noFill/>
            <a:prstDash val="solid"/>
            <a:miter lim="800000"/>
          </a:ln>
          <a:effectLst>
            <a:outerShdw blurRad="215900" sx="104000" sy="104000" algn="ctr" rotWithShape="0">
              <a:prstClr val="black">
                <a:alpha val="19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D" sz="1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8012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8457461-AA7E-4FFB-A7FC-27F5A4F754B9}"/>
              </a:ext>
            </a:extLst>
          </p:cNvPr>
          <p:cNvGrpSpPr/>
          <p:nvPr/>
        </p:nvGrpSpPr>
        <p:grpSpPr>
          <a:xfrm>
            <a:off x="856184" y="1625974"/>
            <a:ext cx="10519973" cy="4305298"/>
            <a:chOff x="1291862" y="3502128"/>
            <a:chExt cx="21877822" cy="8953500"/>
          </a:xfrm>
        </p:grpSpPr>
        <p:sp>
          <p:nvSpPr>
            <p:cNvPr id="4" name="Line 1">
              <a:extLst>
                <a:ext uri="{FF2B5EF4-FFF2-40B4-BE49-F238E27FC236}">
                  <a16:creationId xmlns:a16="http://schemas.microsoft.com/office/drawing/2014/main" id="{2A34233F-9504-464D-9257-8A9EDB57C6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162300" y="7972776"/>
              <a:ext cx="15342577" cy="12205"/>
            </a:xfrm>
            <a:prstGeom prst="line">
              <a:avLst/>
            </a:prstGeom>
            <a:noFill/>
            <a:ln w="234950" cap="flat">
              <a:solidFill>
                <a:schemeClr val="bg1">
                  <a:lumMod val="50000"/>
                  <a:alpha val="2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Freeform 2">
              <a:extLst>
                <a:ext uri="{FF2B5EF4-FFF2-40B4-BE49-F238E27FC236}">
                  <a16:creationId xmlns:a16="http://schemas.microsoft.com/office/drawing/2014/main" id="{70CDD0DD-EBDF-4EE4-80CE-C01CD4FBA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72834" y="4879280"/>
              <a:ext cx="4696850" cy="6716132"/>
            </a:xfrm>
            <a:custGeom>
              <a:avLst/>
              <a:gdLst>
                <a:gd name="T0" fmla="*/ 1703 w 3672"/>
                <a:gd name="T1" fmla="*/ 422 h 5255"/>
                <a:gd name="T2" fmla="*/ 1703 w 3672"/>
                <a:gd name="T3" fmla="*/ 422 h 5255"/>
                <a:gd name="T4" fmla="*/ 3343 w 3672"/>
                <a:gd name="T5" fmla="*/ 2040 h 5255"/>
                <a:gd name="T6" fmla="*/ 3343 w 3672"/>
                <a:gd name="T7" fmla="*/ 2040 h 5255"/>
                <a:gd name="T8" fmla="*/ 3342 w 3672"/>
                <a:gd name="T9" fmla="*/ 3217 h 5255"/>
                <a:gd name="T10" fmla="*/ 1702 w 3672"/>
                <a:gd name="T11" fmla="*/ 4832 h 5255"/>
                <a:gd name="T12" fmla="*/ 1702 w 3672"/>
                <a:gd name="T13" fmla="*/ 4832 h 5255"/>
                <a:gd name="T14" fmla="*/ 346 w 3672"/>
                <a:gd name="T15" fmla="*/ 4528 h 5255"/>
                <a:gd name="T16" fmla="*/ 346 w 3672"/>
                <a:gd name="T17" fmla="*/ 4528 h 5255"/>
                <a:gd name="T18" fmla="*/ 7 w 3672"/>
                <a:gd name="T19" fmla="*/ 2677 h 5255"/>
                <a:gd name="T20" fmla="*/ 7 w 3672"/>
                <a:gd name="T21" fmla="*/ 2677 h 5255"/>
                <a:gd name="T22" fmla="*/ 346 w 3672"/>
                <a:gd name="T23" fmla="*/ 724 h 5255"/>
                <a:gd name="T24" fmla="*/ 346 w 3672"/>
                <a:gd name="T25" fmla="*/ 724 h 5255"/>
                <a:gd name="T26" fmla="*/ 1703 w 3672"/>
                <a:gd name="T27" fmla="*/ 422 h 5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72" h="5255">
                  <a:moveTo>
                    <a:pt x="1703" y="422"/>
                  </a:moveTo>
                  <a:lnTo>
                    <a:pt x="1703" y="422"/>
                  </a:lnTo>
                  <a:cubicBezTo>
                    <a:pt x="2249" y="961"/>
                    <a:pt x="2796" y="1501"/>
                    <a:pt x="3343" y="2040"/>
                  </a:cubicBezTo>
                  <a:lnTo>
                    <a:pt x="3343" y="2040"/>
                  </a:lnTo>
                  <a:cubicBezTo>
                    <a:pt x="3671" y="2364"/>
                    <a:pt x="3671" y="2893"/>
                    <a:pt x="3342" y="3217"/>
                  </a:cubicBezTo>
                  <a:lnTo>
                    <a:pt x="1702" y="4832"/>
                  </a:lnTo>
                  <a:lnTo>
                    <a:pt x="1702" y="4832"/>
                  </a:lnTo>
                  <a:cubicBezTo>
                    <a:pt x="1274" y="5254"/>
                    <a:pt x="553" y="5093"/>
                    <a:pt x="346" y="4528"/>
                  </a:cubicBezTo>
                  <a:lnTo>
                    <a:pt x="346" y="4528"/>
                  </a:lnTo>
                  <a:cubicBezTo>
                    <a:pt x="163" y="4031"/>
                    <a:pt x="14" y="3405"/>
                    <a:pt x="7" y="2677"/>
                  </a:cubicBezTo>
                  <a:lnTo>
                    <a:pt x="7" y="2677"/>
                  </a:lnTo>
                  <a:cubicBezTo>
                    <a:pt x="0" y="1906"/>
                    <a:pt x="156" y="1244"/>
                    <a:pt x="346" y="724"/>
                  </a:cubicBezTo>
                  <a:lnTo>
                    <a:pt x="346" y="724"/>
                  </a:lnTo>
                  <a:cubicBezTo>
                    <a:pt x="553" y="160"/>
                    <a:pt x="1275" y="0"/>
                    <a:pt x="1703" y="42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Freeform 3">
              <a:extLst>
                <a:ext uri="{FF2B5EF4-FFF2-40B4-BE49-F238E27FC236}">
                  <a16:creationId xmlns:a16="http://schemas.microsoft.com/office/drawing/2014/main" id="{364068C4-3AC5-421F-9611-590058E91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0178" y="6591632"/>
              <a:ext cx="908676" cy="900599"/>
            </a:xfrm>
            <a:custGeom>
              <a:avLst/>
              <a:gdLst>
                <a:gd name="T0" fmla="*/ 0 w 708"/>
                <a:gd name="T1" fmla="*/ 352 h 707"/>
                <a:gd name="T2" fmla="*/ 0 w 708"/>
                <a:gd name="T3" fmla="*/ 352 h 707"/>
                <a:gd name="T4" fmla="*/ 354 w 708"/>
                <a:gd name="T5" fmla="*/ 706 h 707"/>
                <a:gd name="T6" fmla="*/ 354 w 708"/>
                <a:gd name="T7" fmla="*/ 706 h 707"/>
                <a:gd name="T8" fmla="*/ 707 w 708"/>
                <a:gd name="T9" fmla="*/ 352 h 707"/>
                <a:gd name="T10" fmla="*/ 707 w 708"/>
                <a:gd name="T11" fmla="*/ 352 h 707"/>
                <a:gd name="T12" fmla="*/ 354 w 708"/>
                <a:gd name="T13" fmla="*/ 0 h 707"/>
                <a:gd name="T14" fmla="*/ 354 w 708"/>
                <a:gd name="T15" fmla="*/ 0 h 707"/>
                <a:gd name="T16" fmla="*/ 0 w 708"/>
                <a:gd name="T17" fmla="*/ 352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8" h="707">
                  <a:moveTo>
                    <a:pt x="0" y="352"/>
                  </a:moveTo>
                  <a:lnTo>
                    <a:pt x="0" y="352"/>
                  </a:lnTo>
                  <a:cubicBezTo>
                    <a:pt x="0" y="548"/>
                    <a:pt x="159" y="706"/>
                    <a:pt x="354" y="706"/>
                  </a:cubicBezTo>
                  <a:lnTo>
                    <a:pt x="354" y="706"/>
                  </a:lnTo>
                  <a:cubicBezTo>
                    <a:pt x="548" y="706"/>
                    <a:pt x="707" y="548"/>
                    <a:pt x="707" y="352"/>
                  </a:cubicBezTo>
                  <a:lnTo>
                    <a:pt x="707" y="352"/>
                  </a:lnTo>
                  <a:cubicBezTo>
                    <a:pt x="707" y="158"/>
                    <a:pt x="548" y="0"/>
                    <a:pt x="354" y="0"/>
                  </a:cubicBezTo>
                  <a:lnTo>
                    <a:pt x="354" y="0"/>
                  </a:lnTo>
                  <a:cubicBezTo>
                    <a:pt x="159" y="0"/>
                    <a:pt x="0" y="158"/>
                    <a:pt x="0" y="352"/>
                  </a:cubicBezTo>
                </a:path>
              </a:pathLst>
            </a:custGeom>
            <a:solidFill>
              <a:schemeClr val="bg2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Freeform 4">
              <a:extLst>
                <a:ext uri="{FF2B5EF4-FFF2-40B4-BE49-F238E27FC236}">
                  <a16:creationId xmlns:a16="http://schemas.microsoft.com/office/drawing/2014/main" id="{8A30FB30-20F0-47B9-809B-FDC720EE6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1862" y="4976207"/>
              <a:ext cx="2063708" cy="6009385"/>
            </a:xfrm>
            <a:custGeom>
              <a:avLst/>
              <a:gdLst>
                <a:gd name="T0" fmla="*/ 18 w 1612"/>
                <a:gd name="T1" fmla="*/ 94 h 4705"/>
                <a:gd name="T2" fmla="*/ 685 w 1612"/>
                <a:gd name="T3" fmla="*/ 2338 h 4705"/>
                <a:gd name="T4" fmla="*/ 685 w 1612"/>
                <a:gd name="T5" fmla="*/ 2338 h 4705"/>
                <a:gd name="T6" fmla="*/ 685 w 1612"/>
                <a:gd name="T7" fmla="*/ 2366 h 4705"/>
                <a:gd name="T8" fmla="*/ 18 w 1612"/>
                <a:gd name="T9" fmla="*/ 4610 h 4705"/>
                <a:gd name="T10" fmla="*/ 18 w 1612"/>
                <a:gd name="T11" fmla="*/ 4610 h 4705"/>
                <a:gd name="T12" fmla="*/ 112 w 1612"/>
                <a:gd name="T13" fmla="*/ 4654 h 4705"/>
                <a:gd name="T14" fmla="*/ 1600 w 1612"/>
                <a:gd name="T15" fmla="*/ 2381 h 4705"/>
                <a:gd name="T16" fmla="*/ 1600 w 1612"/>
                <a:gd name="T17" fmla="*/ 2381 h 4705"/>
                <a:gd name="T18" fmla="*/ 1600 w 1612"/>
                <a:gd name="T19" fmla="*/ 2325 h 4705"/>
                <a:gd name="T20" fmla="*/ 112 w 1612"/>
                <a:gd name="T21" fmla="*/ 50 h 4705"/>
                <a:gd name="T22" fmla="*/ 112 w 1612"/>
                <a:gd name="T23" fmla="*/ 50 h 4705"/>
                <a:gd name="T24" fmla="*/ 18 w 1612"/>
                <a:gd name="T25" fmla="*/ 94 h 4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2" h="4705">
                  <a:moveTo>
                    <a:pt x="18" y="94"/>
                  </a:moveTo>
                  <a:lnTo>
                    <a:pt x="685" y="2338"/>
                  </a:lnTo>
                  <a:lnTo>
                    <a:pt x="685" y="2338"/>
                  </a:lnTo>
                  <a:cubicBezTo>
                    <a:pt x="688" y="2347"/>
                    <a:pt x="688" y="2357"/>
                    <a:pt x="685" y="2366"/>
                  </a:cubicBezTo>
                  <a:lnTo>
                    <a:pt x="18" y="4610"/>
                  </a:lnTo>
                  <a:lnTo>
                    <a:pt x="18" y="4610"/>
                  </a:lnTo>
                  <a:cubicBezTo>
                    <a:pt x="0" y="4668"/>
                    <a:pt x="79" y="4704"/>
                    <a:pt x="112" y="4654"/>
                  </a:cubicBezTo>
                  <a:lnTo>
                    <a:pt x="1600" y="2381"/>
                  </a:lnTo>
                  <a:lnTo>
                    <a:pt x="1600" y="2381"/>
                  </a:lnTo>
                  <a:cubicBezTo>
                    <a:pt x="1611" y="2364"/>
                    <a:pt x="1611" y="2342"/>
                    <a:pt x="1600" y="2325"/>
                  </a:cubicBezTo>
                  <a:lnTo>
                    <a:pt x="112" y="50"/>
                  </a:lnTo>
                  <a:lnTo>
                    <a:pt x="112" y="50"/>
                  </a:lnTo>
                  <a:cubicBezTo>
                    <a:pt x="79" y="0"/>
                    <a:pt x="0" y="36"/>
                    <a:pt x="18" y="94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Line 110">
              <a:extLst>
                <a:ext uri="{FF2B5EF4-FFF2-40B4-BE49-F238E27FC236}">
                  <a16:creationId xmlns:a16="http://schemas.microsoft.com/office/drawing/2014/main" id="{27C9AB27-7D1E-4EF2-86C9-9C60C62B83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15095" y="3502128"/>
              <a:ext cx="4037" cy="8953500"/>
            </a:xfrm>
            <a:prstGeom prst="line">
              <a:avLst/>
            </a:prstGeom>
            <a:noFill/>
            <a:ln w="234950" cap="flat">
              <a:solidFill>
                <a:schemeClr val="bg1">
                  <a:lumMod val="50000"/>
                  <a:alpha val="2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Line 111">
              <a:extLst>
                <a:ext uri="{FF2B5EF4-FFF2-40B4-BE49-F238E27FC236}">
                  <a16:creationId xmlns:a16="http://schemas.microsoft.com/office/drawing/2014/main" id="{1E66343B-2510-4042-A086-9C1B4F51F3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70837" y="4378497"/>
              <a:ext cx="4037" cy="7200761"/>
            </a:xfrm>
            <a:prstGeom prst="line">
              <a:avLst/>
            </a:prstGeom>
            <a:noFill/>
            <a:ln w="234950" cap="flat">
              <a:solidFill>
                <a:schemeClr val="bg1">
                  <a:lumMod val="50000"/>
                  <a:alpha val="2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Line 112">
              <a:extLst>
                <a:ext uri="{FF2B5EF4-FFF2-40B4-BE49-F238E27FC236}">
                  <a16:creationId xmlns:a16="http://schemas.microsoft.com/office/drawing/2014/main" id="{7A75DB25-B9A4-4332-8796-EDFC64DD86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22537" y="5190250"/>
              <a:ext cx="8077" cy="5577258"/>
            </a:xfrm>
            <a:prstGeom prst="line">
              <a:avLst/>
            </a:prstGeom>
            <a:noFill/>
            <a:ln w="234950" cap="flat">
              <a:solidFill>
                <a:schemeClr val="tx1">
                  <a:lumMod val="65000"/>
                  <a:lumOff val="35000"/>
                  <a:alpha val="2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CuadroTexto 118">
              <a:extLst>
                <a:ext uri="{FF2B5EF4-FFF2-40B4-BE49-F238E27FC236}">
                  <a16:creationId xmlns:a16="http://schemas.microsoft.com/office/drawing/2014/main" id="{93444518-420A-417D-BF96-1A77AA3267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6452" y="8703801"/>
              <a:ext cx="3542833" cy="2873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rPr>
                <a:t>Caption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eorgia Pro Light" panose="02040302050405020303" pitchFamily="18" charset="0"/>
                  <a:ea typeface="+mn-ea"/>
                  <a:cs typeface="+mn-cs"/>
                </a:rPr>
                <a:t>Lorem ipsum is simply dummy text of the typesetting industry.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 Pro Light" panose="02040302050405020303" pitchFamily="18" charset="0"/>
                <a:ea typeface="+mn-ea"/>
                <a:cs typeface="+mn-cs"/>
              </a:endParaRPr>
            </a:p>
          </p:txBody>
        </p:sp>
        <p:sp>
          <p:nvSpPr>
            <p:cNvPr id="12" name="CuadroTexto 119">
              <a:extLst>
                <a:ext uri="{FF2B5EF4-FFF2-40B4-BE49-F238E27FC236}">
                  <a16:creationId xmlns:a16="http://schemas.microsoft.com/office/drawing/2014/main" id="{B11F9BB2-87B4-43D2-B7F5-2AB0736E3B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88216" y="8703801"/>
              <a:ext cx="3722459" cy="2592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rPr>
                <a:t>Caption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eorgia Pro Light" panose="02040302050405020303" pitchFamily="18" charset="0"/>
                  <a:ea typeface="+mn-ea"/>
                  <a:cs typeface="+mn-cs"/>
                </a:rPr>
                <a:t>Lorem ipsum is simply dummy text of the typesetting industry.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 Pro Light" panose="02040302050405020303" pitchFamily="18" charset="0"/>
                <a:ea typeface="+mn-ea"/>
                <a:cs typeface="+mn-cs"/>
              </a:endParaRPr>
            </a:p>
          </p:txBody>
        </p:sp>
        <p:sp>
          <p:nvSpPr>
            <p:cNvPr id="13" name="CuadroTexto 120">
              <a:extLst>
                <a:ext uri="{FF2B5EF4-FFF2-40B4-BE49-F238E27FC236}">
                  <a16:creationId xmlns:a16="http://schemas.microsoft.com/office/drawing/2014/main" id="{7C06FC04-2085-44F0-B18D-1E6A10CDC4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68522" y="8703801"/>
              <a:ext cx="3534754" cy="2592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eorgia" panose="02040502050405020303" pitchFamily="18" charset="0"/>
                  <a:ea typeface="+mn-ea"/>
                  <a:cs typeface="+mn-cs"/>
                </a:rPr>
                <a:t>Caption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Georgia Pro Light" panose="02040302050405020303" pitchFamily="18" charset="0"/>
                  <a:ea typeface="+mn-ea"/>
                  <a:cs typeface="+mn-cs"/>
                </a:rPr>
                <a:t>Lorem ipsum is simply dummy text of the typesetting industry.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 Pro Light" panose="02040302050405020303" pitchFamily="18" charset="0"/>
                <a:ea typeface="+mn-ea"/>
                <a:cs typeface="+mn-cs"/>
              </a:endParaRPr>
            </a:p>
          </p:txBody>
        </p:sp>
        <p:sp>
          <p:nvSpPr>
            <p:cNvPr id="14" name="CuadroTexto 121">
              <a:extLst>
                <a:ext uri="{FF2B5EF4-FFF2-40B4-BE49-F238E27FC236}">
                  <a16:creationId xmlns:a16="http://schemas.microsoft.com/office/drawing/2014/main" id="{C7EABE0F-7EF8-43F8-A5B8-EBDE45B147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40745" y="4435039"/>
              <a:ext cx="1607348" cy="1792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ES_tradnl" sz="5000" b="1" i="0" u="none" strike="noStrike" kern="1200" cap="none" spc="0" normalizeH="0" baseline="0" noProof="0" dirty="0">
                  <a:ln>
                    <a:noFill/>
                  </a:ln>
                  <a:solidFill>
                    <a:srgbClr val="9B0D76"/>
                  </a:solidFill>
                  <a:effectLst/>
                  <a:uLnTx/>
                  <a:uFillTx/>
                  <a:latin typeface="Georgia Pro" panose="02040802050405020203" pitchFamily="18" charset="0"/>
                  <a:ea typeface="Lato" charset="0"/>
                  <a:cs typeface="Lato" charset="0"/>
                </a:rPr>
                <a:t>1</a:t>
              </a:r>
            </a:p>
          </p:txBody>
        </p:sp>
        <p:sp>
          <p:nvSpPr>
            <p:cNvPr id="15" name="CuadroTexto 123">
              <a:extLst>
                <a:ext uri="{FF2B5EF4-FFF2-40B4-BE49-F238E27FC236}">
                  <a16:creationId xmlns:a16="http://schemas.microsoft.com/office/drawing/2014/main" id="{CBFC9EFB-1074-4C6C-93BB-224F70C7EA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98280" y="5118382"/>
              <a:ext cx="1191375" cy="1792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ES_tradnl" sz="5000" b="1" i="0" u="none" strike="noStrike" kern="1200" cap="none" spc="0" normalizeH="0" baseline="0" noProof="0" dirty="0">
                  <a:ln>
                    <a:noFill/>
                  </a:ln>
                  <a:solidFill>
                    <a:srgbClr val="E03A33"/>
                  </a:solidFill>
                  <a:effectLst/>
                  <a:uLnTx/>
                  <a:uFillTx/>
                  <a:latin typeface="Georgia Pro" panose="02040802050405020203" pitchFamily="18" charset="0"/>
                  <a:ea typeface="Lato" charset="0"/>
                  <a:cs typeface="Lato" charset="0"/>
                </a:rPr>
                <a:t>2</a:t>
              </a:r>
            </a:p>
          </p:txBody>
        </p:sp>
        <p:sp>
          <p:nvSpPr>
            <p:cNvPr id="16" name="CuadroTexto 124">
              <a:extLst>
                <a:ext uri="{FF2B5EF4-FFF2-40B4-BE49-F238E27FC236}">
                  <a16:creationId xmlns:a16="http://schemas.microsoft.com/office/drawing/2014/main" id="{F89F3643-5193-4915-8621-B1AD657EA2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1010" y="5801725"/>
              <a:ext cx="1066183" cy="1792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ES_tradnl" sz="5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Georgia Pro" panose="02040802050405020203" pitchFamily="18" charset="0"/>
                  <a:ea typeface="Lato" charset="0"/>
                  <a:cs typeface="Lato" charset="0"/>
                </a:rPr>
                <a:t>3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678F74C-EE27-4B10-8544-C40AF8E930E7}"/>
              </a:ext>
            </a:extLst>
          </p:cNvPr>
          <p:cNvSpPr txBox="1"/>
          <p:nvPr/>
        </p:nvSpPr>
        <p:spPr>
          <a:xfrm>
            <a:off x="0" y="268941"/>
            <a:ext cx="121881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  <a:ea typeface="Cambria" panose="02040503050406030204" pitchFamily="18" charset="0"/>
                <a:cs typeface="+mn-cs"/>
              </a:rPr>
              <a:t>Editable Fishbone Diagram</a:t>
            </a:r>
          </a:p>
        </p:txBody>
      </p:sp>
    </p:spTree>
    <p:extLst>
      <p:ext uri="{BB962C8B-B14F-4D97-AF65-F5344CB8AC3E}">
        <p14:creationId xmlns:p14="http://schemas.microsoft.com/office/powerpoint/2010/main" val="2495920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F7395C80-00D0-4031-BD20-CCB5C0F83FDD}"/>
              </a:ext>
            </a:extLst>
          </p:cNvPr>
          <p:cNvGrpSpPr/>
          <p:nvPr/>
        </p:nvGrpSpPr>
        <p:grpSpPr>
          <a:xfrm>
            <a:off x="1087800" y="1909484"/>
            <a:ext cx="10016400" cy="3587820"/>
            <a:chOff x="753463" y="1878228"/>
            <a:chExt cx="9590252" cy="343517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7394D0E-5545-4742-B167-5C2E9FDC6550}"/>
                </a:ext>
              </a:extLst>
            </p:cNvPr>
            <p:cNvGrpSpPr/>
            <p:nvPr/>
          </p:nvGrpSpPr>
          <p:grpSpPr>
            <a:xfrm>
              <a:off x="753463" y="1878228"/>
              <a:ext cx="8107785" cy="3435177"/>
              <a:chOff x="1771986" y="4859567"/>
              <a:chExt cx="15757731" cy="6676377"/>
            </a:xfrm>
          </p:grpSpPr>
          <p:sp>
            <p:nvSpPr>
              <p:cNvPr id="4" name="Line 1">
                <a:extLst>
                  <a:ext uri="{FF2B5EF4-FFF2-40B4-BE49-F238E27FC236}">
                    <a16:creationId xmlns:a16="http://schemas.microsoft.com/office/drawing/2014/main" id="{745E2EA9-14F4-43F7-848C-479B5FAD60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5434" y="8205536"/>
                <a:ext cx="14474283" cy="0"/>
              </a:xfrm>
              <a:prstGeom prst="line">
                <a:avLst/>
              </a:prstGeom>
              <a:noFill/>
              <a:ln w="76200">
                <a:solidFill>
                  <a:schemeClr val="bg1">
                    <a:lumMod val="50000"/>
                    <a:alpha val="2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5" name="Line 2">
                <a:extLst>
                  <a:ext uri="{FF2B5EF4-FFF2-40B4-BE49-F238E27FC236}">
                    <a16:creationId xmlns:a16="http://schemas.microsoft.com/office/drawing/2014/main" id="{C92422A0-FC78-46A9-B063-3DC041DC65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3547973" y="4875128"/>
                <a:ext cx="2283898" cy="3336992"/>
              </a:xfrm>
              <a:prstGeom prst="line">
                <a:avLst/>
              </a:prstGeom>
              <a:noFill/>
              <a:ln w="76200">
                <a:solidFill>
                  <a:schemeClr val="bg1">
                    <a:lumMod val="50000"/>
                    <a:alpha val="2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6" name="Line 3">
                <a:extLst>
                  <a:ext uri="{FF2B5EF4-FFF2-40B4-BE49-F238E27FC236}">
                    <a16:creationId xmlns:a16="http://schemas.microsoft.com/office/drawing/2014/main" id="{080CC970-C7B8-4A6C-853F-47AA97018D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038980" y="4875128"/>
                <a:ext cx="2283894" cy="3336992"/>
              </a:xfrm>
              <a:prstGeom prst="line">
                <a:avLst/>
              </a:prstGeom>
              <a:noFill/>
              <a:ln w="76200">
                <a:solidFill>
                  <a:schemeClr val="bg1">
                    <a:lumMod val="50000"/>
                    <a:alpha val="2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7" name="Line 4">
                <a:extLst>
                  <a:ext uri="{FF2B5EF4-FFF2-40B4-BE49-F238E27FC236}">
                    <a16:creationId xmlns:a16="http://schemas.microsoft.com/office/drawing/2014/main" id="{4BDB6D6D-70B9-4016-8A93-99073FFBA9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290844" y="8198956"/>
                <a:ext cx="2270731" cy="3336988"/>
              </a:xfrm>
              <a:prstGeom prst="line">
                <a:avLst/>
              </a:prstGeom>
              <a:noFill/>
              <a:ln w="76200">
                <a:solidFill>
                  <a:schemeClr val="bg1">
                    <a:lumMod val="50000"/>
                    <a:alpha val="2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8" name="Line 5">
                <a:extLst>
                  <a:ext uri="{FF2B5EF4-FFF2-40B4-BE49-F238E27FC236}">
                    <a16:creationId xmlns:a16="http://schemas.microsoft.com/office/drawing/2014/main" id="{312CFDC8-9B06-4BC7-BB89-467FDED4D1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637047" y="8198956"/>
                <a:ext cx="2270735" cy="3336988"/>
              </a:xfrm>
              <a:prstGeom prst="line">
                <a:avLst/>
              </a:prstGeom>
              <a:noFill/>
              <a:ln w="76200">
                <a:solidFill>
                  <a:schemeClr val="bg1">
                    <a:lumMod val="50000"/>
                    <a:alpha val="2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:a16="http://schemas.microsoft.com/office/drawing/2014/main" id="{3325F491-953E-4CF2-B41B-31AE2D44D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1986" y="6448188"/>
                <a:ext cx="1382185" cy="3508115"/>
              </a:xfrm>
              <a:custGeom>
                <a:avLst/>
                <a:gdLst>
                  <a:gd name="T0" fmla="*/ 120020406 w 925"/>
                  <a:gd name="T1" fmla="*/ 152199928 h 2351"/>
                  <a:gd name="T2" fmla="*/ 0 w 925"/>
                  <a:gd name="T3" fmla="*/ 304399495 h 2351"/>
                  <a:gd name="T4" fmla="*/ 0 w 925"/>
                  <a:gd name="T5" fmla="*/ 0 h 2351"/>
                  <a:gd name="T6" fmla="*/ 120020406 w 925"/>
                  <a:gd name="T7" fmla="*/ 152199928 h 235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25" h="2351">
                    <a:moveTo>
                      <a:pt x="924" y="1175"/>
                    </a:moveTo>
                    <a:lnTo>
                      <a:pt x="0" y="2350"/>
                    </a:lnTo>
                    <a:lnTo>
                      <a:pt x="0" y="0"/>
                    </a:lnTo>
                    <a:lnTo>
                      <a:pt x="924" y="1175"/>
                    </a:lnTo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11" name="CuadroTexto 172">
                <a:extLst>
                  <a:ext uri="{FF2B5EF4-FFF2-40B4-BE49-F238E27FC236}">
                    <a16:creationId xmlns:a16="http://schemas.microsoft.com/office/drawing/2014/main" id="{A5D6C62A-B2D5-4491-81D3-94C903E7CF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998636" y="5944721"/>
                <a:ext cx="3652715" cy="1435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GB" sz="1400" dirty="0">
                    <a:latin typeface="Georgia Pro Light" panose="02040302050405020303" pitchFamily="18" charset="0"/>
                  </a:rPr>
                  <a:t>Lorem ipsum is simply dummy text of the printing industry.</a:t>
                </a:r>
                <a:endParaRPr lang="en-US" sz="1400" dirty="0">
                  <a:latin typeface="Georgia Pro Light" panose="02040302050405020303" pitchFamily="18" charset="0"/>
                </a:endParaRPr>
              </a:p>
            </p:txBody>
          </p:sp>
          <p:sp>
            <p:nvSpPr>
              <p:cNvPr id="12" name="CuadroTexto 194">
                <a:extLst>
                  <a:ext uri="{FF2B5EF4-FFF2-40B4-BE49-F238E27FC236}">
                    <a16:creationId xmlns:a16="http://schemas.microsoft.com/office/drawing/2014/main" id="{ECF65A22-9929-47A4-ADC1-1BF3D612CB09}"/>
                  </a:ext>
                </a:extLst>
              </p:cNvPr>
              <p:cNvSpPr txBox="1"/>
              <p:nvPr/>
            </p:nvSpPr>
            <p:spPr>
              <a:xfrm>
                <a:off x="11871063" y="4859567"/>
                <a:ext cx="1863823" cy="1016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defRPr/>
                </a:pPr>
                <a:r>
                  <a:rPr lang="en-US" sz="2800" b="1" dirty="0">
                    <a:solidFill>
                      <a:schemeClr val="accent4"/>
                    </a:solidFill>
                    <a:latin typeface="Georgia Pro" panose="02040802050405020203" pitchFamily="18" charset="0"/>
                    <a:ea typeface="Lato" charset="0"/>
                    <a:cs typeface="Lato" charset="0"/>
                  </a:rPr>
                  <a:t>01</a:t>
                </a:r>
              </a:p>
            </p:txBody>
          </p:sp>
          <p:sp>
            <p:nvSpPr>
              <p:cNvPr id="13" name="CuadroTexto 172">
                <a:extLst>
                  <a:ext uri="{FF2B5EF4-FFF2-40B4-BE49-F238E27FC236}">
                    <a16:creationId xmlns:a16="http://schemas.microsoft.com/office/drawing/2014/main" id="{1A405D2D-99CF-40E3-8303-093F378E8C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29739" y="5963432"/>
                <a:ext cx="3652715" cy="1435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GB" sz="1400" dirty="0">
                    <a:latin typeface="Georgia Pro Light" panose="02040302050405020303" pitchFamily="18" charset="0"/>
                  </a:rPr>
                  <a:t>Lorem ipsum is simply dummy text of the printing industry.</a:t>
                </a:r>
                <a:endParaRPr lang="en-US" sz="1400" dirty="0">
                  <a:latin typeface="Georgia Pro Light" panose="02040302050405020303" pitchFamily="18" charset="0"/>
                </a:endParaRPr>
              </a:p>
            </p:txBody>
          </p:sp>
          <p:sp>
            <p:nvSpPr>
              <p:cNvPr id="14" name="CuadroTexto 196">
                <a:extLst>
                  <a:ext uri="{FF2B5EF4-FFF2-40B4-BE49-F238E27FC236}">
                    <a16:creationId xmlns:a16="http://schemas.microsoft.com/office/drawing/2014/main" id="{DE8A6BB1-51B4-49E2-96D6-960567EA8B14}"/>
                  </a:ext>
                </a:extLst>
              </p:cNvPr>
              <p:cNvSpPr txBox="1"/>
              <p:nvPr/>
            </p:nvSpPr>
            <p:spPr>
              <a:xfrm>
                <a:off x="5902166" y="4878278"/>
                <a:ext cx="1863823" cy="1016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defRPr/>
                </a:pPr>
                <a:r>
                  <a:rPr lang="en-US" sz="2800" b="1" dirty="0">
                    <a:solidFill>
                      <a:schemeClr val="accent2"/>
                    </a:solidFill>
                    <a:latin typeface="Georgia Pro" panose="02040802050405020203" pitchFamily="18" charset="0"/>
                    <a:ea typeface="Lato" charset="0"/>
                    <a:cs typeface="Lato" charset="0"/>
                  </a:rPr>
                  <a:t>02</a:t>
                </a:r>
              </a:p>
            </p:txBody>
          </p:sp>
          <p:sp>
            <p:nvSpPr>
              <p:cNvPr id="15" name="CuadroTexto 172">
                <a:extLst>
                  <a:ext uri="{FF2B5EF4-FFF2-40B4-BE49-F238E27FC236}">
                    <a16:creationId xmlns:a16="http://schemas.microsoft.com/office/drawing/2014/main" id="{F0744CB3-45A8-447D-B491-5433354F4D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72769" y="9668585"/>
                <a:ext cx="3652715" cy="1435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GB" sz="1400" dirty="0">
                    <a:latin typeface="Georgia Pro Light" panose="02040302050405020303" pitchFamily="18" charset="0"/>
                  </a:rPr>
                  <a:t>Lorem ipsum is simply dummy text of the printing industry.</a:t>
                </a:r>
                <a:endParaRPr lang="en-US" sz="1400" dirty="0">
                  <a:latin typeface="Georgia Pro Light" panose="02040302050405020303" pitchFamily="18" charset="0"/>
                </a:endParaRPr>
              </a:p>
            </p:txBody>
          </p:sp>
          <p:sp>
            <p:nvSpPr>
              <p:cNvPr id="16" name="CuadroTexto 198">
                <a:extLst>
                  <a:ext uri="{FF2B5EF4-FFF2-40B4-BE49-F238E27FC236}">
                    <a16:creationId xmlns:a16="http://schemas.microsoft.com/office/drawing/2014/main" id="{0A674753-2FFA-4B1E-9E07-4E0FB4370A36}"/>
                  </a:ext>
                </a:extLst>
              </p:cNvPr>
              <p:cNvSpPr txBox="1"/>
              <p:nvPr/>
            </p:nvSpPr>
            <p:spPr>
              <a:xfrm>
                <a:off x="10245196" y="8583431"/>
                <a:ext cx="1863823" cy="1016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defRPr/>
                </a:pPr>
                <a:r>
                  <a:rPr lang="en-US" sz="2800" b="1" dirty="0">
                    <a:solidFill>
                      <a:schemeClr val="accent3"/>
                    </a:solidFill>
                    <a:latin typeface="Georgia Pro" panose="02040802050405020203" pitchFamily="18" charset="0"/>
                    <a:ea typeface="Lato" charset="0"/>
                    <a:cs typeface="Lato" charset="0"/>
                  </a:rPr>
                  <a:t>03</a:t>
                </a:r>
              </a:p>
            </p:txBody>
          </p:sp>
          <p:sp>
            <p:nvSpPr>
              <p:cNvPr id="17" name="CuadroTexto 172">
                <a:extLst>
                  <a:ext uri="{FF2B5EF4-FFF2-40B4-BE49-F238E27FC236}">
                    <a16:creationId xmlns:a16="http://schemas.microsoft.com/office/drawing/2014/main" id="{27204010-1B77-4037-B8E8-963CF083AD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27184" y="9668585"/>
                <a:ext cx="3652715" cy="1435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GB" sz="1400" dirty="0">
                    <a:latin typeface="Georgia Pro Light" panose="02040302050405020303" pitchFamily="18" charset="0"/>
                  </a:rPr>
                  <a:t>Lorem ipsum is simply dummy text of the printing industry.</a:t>
                </a:r>
                <a:endParaRPr lang="en-US" sz="1400" dirty="0">
                  <a:latin typeface="Georgia Pro Light" panose="02040302050405020303" pitchFamily="18" charset="0"/>
                </a:endParaRPr>
              </a:p>
            </p:txBody>
          </p:sp>
          <p:sp>
            <p:nvSpPr>
              <p:cNvPr id="18" name="CuadroTexto 200">
                <a:extLst>
                  <a:ext uri="{FF2B5EF4-FFF2-40B4-BE49-F238E27FC236}">
                    <a16:creationId xmlns:a16="http://schemas.microsoft.com/office/drawing/2014/main" id="{1AC00F54-2ED0-49C6-9162-4C6854D47CA5}"/>
                  </a:ext>
                </a:extLst>
              </p:cNvPr>
              <p:cNvSpPr txBox="1"/>
              <p:nvPr/>
            </p:nvSpPr>
            <p:spPr>
              <a:xfrm>
                <a:off x="4799609" y="8583431"/>
                <a:ext cx="1863823" cy="1016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defRPr/>
                </a:pPr>
                <a:r>
                  <a:rPr lang="en-US" sz="2800" b="1" dirty="0">
                    <a:solidFill>
                      <a:schemeClr val="accent1"/>
                    </a:solidFill>
                    <a:latin typeface="Georgia Pro" panose="02040802050405020203" pitchFamily="18" charset="0"/>
                    <a:ea typeface="Lato" charset="0"/>
                    <a:cs typeface="Lato" charset="0"/>
                  </a:rPr>
                  <a:t>04</a:t>
                </a:r>
              </a:p>
            </p:txBody>
          </p:sp>
        </p:grpSp>
        <p:sp>
          <p:nvSpPr>
            <p:cNvPr id="20" name="Freeform 2">
              <a:extLst>
                <a:ext uri="{FF2B5EF4-FFF2-40B4-BE49-F238E27FC236}">
                  <a16:creationId xmlns:a16="http://schemas.microsoft.com/office/drawing/2014/main" id="{75EF588B-C8E8-4D16-B569-271E24BBD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5055" y="2552915"/>
              <a:ext cx="1588660" cy="2271660"/>
            </a:xfrm>
            <a:custGeom>
              <a:avLst/>
              <a:gdLst>
                <a:gd name="T0" fmla="*/ 1703 w 3672"/>
                <a:gd name="T1" fmla="*/ 422 h 5255"/>
                <a:gd name="T2" fmla="*/ 1703 w 3672"/>
                <a:gd name="T3" fmla="*/ 422 h 5255"/>
                <a:gd name="T4" fmla="*/ 3343 w 3672"/>
                <a:gd name="T5" fmla="*/ 2040 h 5255"/>
                <a:gd name="T6" fmla="*/ 3343 w 3672"/>
                <a:gd name="T7" fmla="*/ 2040 h 5255"/>
                <a:gd name="T8" fmla="*/ 3342 w 3672"/>
                <a:gd name="T9" fmla="*/ 3217 h 5255"/>
                <a:gd name="T10" fmla="*/ 1702 w 3672"/>
                <a:gd name="T11" fmla="*/ 4832 h 5255"/>
                <a:gd name="T12" fmla="*/ 1702 w 3672"/>
                <a:gd name="T13" fmla="*/ 4832 h 5255"/>
                <a:gd name="T14" fmla="*/ 346 w 3672"/>
                <a:gd name="T15" fmla="*/ 4528 h 5255"/>
                <a:gd name="T16" fmla="*/ 346 w 3672"/>
                <a:gd name="T17" fmla="*/ 4528 h 5255"/>
                <a:gd name="T18" fmla="*/ 7 w 3672"/>
                <a:gd name="T19" fmla="*/ 2677 h 5255"/>
                <a:gd name="T20" fmla="*/ 7 w 3672"/>
                <a:gd name="T21" fmla="*/ 2677 h 5255"/>
                <a:gd name="T22" fmla="*/ 346 w 3672"/>
                <a:gd name="T23" fmla="*/ 724 h 5255"/>
                <a:gd name="T24" fmla="*/ 346 w 3672"/>
                <a:gd name="T25" fmla="*/ 724 h 5255"/>
                <a:gd name="T26" fmla="*/ 1703 w 3672"/>
                <a:gd name="T27" fmla="*/ 422 h 5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72" h="5255">
                  <a:moveTo>
                    <a:pt x="1703" y="422"/>
                  </a:moveTo>
                  <a:lnTo>
                    <a:pt x="1703" y="422"/>
                  </a:lnTo>
                  <a:cubicBezTo>
                    <a:pt x="2249" y="961"/>
                    <a:pt x="2796" y="1501"/>
                    <a:pt x="3343" y="2040"/>
                  </a:cubicBezTo>
                  <a:lnTo>
                    <a:pt x="3343" y="2040"/>
                  </a:lnTo>
                  <a:cubicBezTo>
                    <a:pt x="3671" y="2364"/>
                    <a:pt x="3671" y="2893"/>
                    <a:pt x="3342" y="3217"/>
                  </a:cubicBezTo>
                  <a:lnTo>
                    <a:pt x="1702" y="4832"/>
                  </a:lnTo>
                  <a:lnTo>
                    <a:pt x="1702" y="4832"/>
                  </a:lnTo>
                  <a:cubicBezTo>
                    <a:pt x="1274" y="5254"/>
                    <a:pt x="553" y="5093"/>
                    <a:pt x="346" y="4528"/>
                  </a:cubicBezTo>
                  <a:lnTo>
                    <a:pt x="346" y="4528"/>
                  </a:lnTo>
                  <a:cubicBezTo>
                    <a:pt x="163" y="4031"/>
                    <a:pt x="14" y="3405"/>
                    <a:pt x="7" y="2677"/>
                  </a:cubicBezTo>
                  <a:lnTo>
                    <a:pt x="7" y="2677"/>
                  </a:lnTo>
                  <a:cubicBezTo>
                    <a:pt x="0" y="1906"/>
                    <a:pt x="156" y="1244"/>
                    <a:pt x="346" y="724"/>
                  </a:cubicBezTo>
                  <a:lnTo>
                    <a:pt x="346" y="724"/>
                  </a:lnTo>
                  <a:cubicBezTo>
                    <a:pt x="553" y="160"/>
                    <a:pt x="1275" y="0"/>
                    <a:pt x="1703" y="42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1" name="Freeform 3">
              <a:extLst>
                <a:ext uri="{FF2B5EF4-FFF2-40B4-BE49-F238E27FC236}">
                  <a16:creationId xmlns:a16="http://schemas.microsoft.com/office/drawing/2014/main" id="{0C09F41E-1D88-49E3-91DC-3179168A8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7692" y="3132100"/>
              <a:ext cx="307350" cy="304618"/>
            </a:xfrm>
            <a:custGeom>
              <a:avLst/>
              <a:gdLst>
                <a:gd name="T0" fmla="*/ 0 w 708"/>
                <a:gd name="T1" fmla="*/ 352 h 707"/>
                <a:gd name="T2" fmla="*/ 0 w 708"/>
                <a:gd name="T3" fmla="*/ 352 h 707"/>
                <a:gd name="T4" fmla="*/ 354 w 708"/>
                <a:gd name="T5" fmla="*/ 706 h 707"/>
                <a:gd name="T6" fmla="*/ 354 w 708"/>
                <a:gd name="T7" fmla="*/ 706 h 707"/>
                <a:gd name="T8" fmla="*/ 707 w 708"/>
                <a:gd name="T9" fmla="*/ 352 h 707"/>
                <a:gd name="T10" fmla="*/ 707 w 708"/>
                <a:gd name="T11" fmla="*/ 352 h 707"/>
                <a:gd name="T12" fmla="*/ 354 w 708"/>
                <a:gd name="T13" fmla="*/ 0 h 707"/>
                <a:gd name="T14" fmla="*/ 354 w 708"/>
                <a:gd name="T15" fmla="*/ 0 h 707"/>
                <a:gd name="T16" fmla="*/ 0 w 708"/>
                <a:gd name="T17" fmla="*/ 352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8" h="707">
                  <a:moveTo>
                    <a:pt x="0" y="352"/>
                  </a:moveTo>
                  <a:lnTo>
                    <a:pt x="0" y="352"/>
                  </a:lnTo>
                  <a:cubicBezTo>
                    <a:pt x="0" y="548"/>
                    <a:pt x="159" y="706"/>
                    <a:pt x="354" y="706"/>
                  </a:cubicBezTo>
                  <a:lnTo>
                    <a:pt x="354" y="706"/>
                  </a:lnTo>
                  <a:cubicBezTo>
                    <a:pt x="548" y="706"/>
                    <a:pt x="707" y="548"/>
                    <a:pt x="707" y="352"/>
                  </a:cubicBezTo>
                  <a:lnTo>
                    <a:pt x="707" y="352"/>
                  </a:lnTo>
                  <a:cubicBezTo>
                    <a:pt x="707" y="158"/>
                    <a:pt x="548" y="0"/>
                    <a:pt x="354" y="0"/>
                  </a:cubicBezTo>
                  <a:lnTo>
                    <a:pt x="354" y="0"/>
                  </a:lnTo>
                  <a:cubicBezTo>
                    <a:pt x="159" y="0"/>
                    <a:pt x="0" y="158"/>
                    <a:pt x="0" y="352"/>
                  </a:cubicBezTo>
                </a:path>
              </a:pathLst>
            </a:custGeom>
            <a:solidFill>
              <a:schemeClr val="bg2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endParaRPr lang="en-US">
                <a:ea typeface="+mn-ea"/>
                <a:cs typeface="+mn-cs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44D0FE2-EA23-4C6E-A8D9-7E388E5ACAC0}"/>
              </a:ext>
            </a:extLst>
          </p:cNvPr>
          <p:cNvSpPr txBox="1"/>
          <p:nvPr/>
        </p:nvSpPr>
        <p:spPr>
          <a:xfrm>
            <a:off x="0" y="445986"/>
            <a:ext cx="1219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latin typeface="Georgia" panose="02040502050405020303" pitchFamily="18" charset="0"/>
                <a:ea typeface="Cambria" panose="02040503050406030204" pitchFamily="18" charset="0"/>
                <a:cs typeface="+mj-cs"/>
              </a:rPr>
              <a:t>Ishikawa Diagram Template PowerPoint</a:t>
            </a:r>
          </a:p>
        </p:txBody>
      </p:sp>
    </p:spTree>
    <p:extLst>
      <p:ext uri="{BB962C8B-B14F-4D97-AF65-F5344CB8AC3E}">
        <p14:creationId xmlns:p14="http://schemas.microsoft.com/office/powerpoint/2010/main" val="4079766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FA37F5DC-5B3D-6507-4EFE-DED9EE66E34D}"/>
              </a:ext>
            </a:extLst>
          </p:cNvPr>
          <p:cNvSpPr txBox="1"/>
          <p:nvPr/>
        </p:nvSpPr>
        <p:spPr>
          <a:xfrm>
            <a:off x="0" y="415228"/>
            <a:ext cx="121919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rgbClr val="000000"/>
                </a:solidFill>
                <a:effectLst/>
                <a:latin typeface="Lora" pitchFamily="2" charset="0"/>
              </a:rPr>
              <a:t>Fishbone Template Download</a:t>
            </a:r>
            <a:endParaRPr lang="en-US" sz="4000" b="1" dirty="0">
              <a:latin typeface="Lora" pitchFamily="2" charset="0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07DBB57-3722-1E0D-3841-2F514923B9EB}"/>
              </a:ext>
            </a:extLst>
          </p:cNvPr>
          <p:cNvGrpSpPr/>
          <p:nvPr/>
        </p:nvGrpSpPr>
        <p:grpSpPr>
          <a:xfrm>
            <a:off x="899879" y="1766275"/>
            <a:ext cx="10392240" cy="4385307"/>
            <a:chOff x="899879" y="1563075"/>
            <a:chExt cx="10392240" cy="438530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88EB2FB-D2D1-490E-45D0-7074BE421AEA}"/>
                </a:ext>
              </a:extLst>
            </p:cNvPr>
            <p:cNvGrpSpPr/>
            <p:nvPr/>
          </p:nvGrpSpPr>
          <p:grpSpPr>
            <a:xfrm>
              <a:off x="899879" y="1563075"/>
              <a:ext cx="10392240" cy="4385307"/>
              <a:chOff x="889662" y="1200375"/>
              <a:chExt cx="7364665" cy="3107736"/>
            </a:xfrm>
          </p:grpSpPr>
          <p:grpSp>
            <p:nvGrpSpPr>
              <p:cNvPr id="3" name="Google Shape;1013;p30">
                <a:extLst>
                  <a:ext uri="{FF2B5EF4-FFF2-40B4-BE49-F238E27FC236}">
                    <a16:creationId xmlns:a16="http://schemas.microsoft.com/office/drawing/2014/main" id="{C92C3B94-FE29-B38A-306A-6E8877E7B44C}"/>
                  </a:ext>
                </a:extLst>
              </p:cNvPr>
              <p:cNvGrpSpPr/>
              <p:nvPr/>
            </p:nvGrpSpPr>
            <p:grpSpPr>
              <a:xfrm>
                <a:off x="889662" y="1825990"/>
                <a:ext cx="7364665" cy="1858933"/>
                <a:chOff x="889500" y="1825990"/>
                <a:chExt cx="7364665" cy="1858933"/>
              </a:xfrm>
            </p:grpSpPr>
            <p:sp>
              <p:nvSpPr>
                <p:cNvPr id="32" name="Google Shape;1014;p30">
                  <a:extLst>
                    <a:ext uri="{FF2B5EF4-FFF2-40B4-BE49-F238E27FC236}">
                      <a16:creationId xmlns:a16="http://schemas.microsoft.com/office/drawing/2014/main" id="{58B56BA0-A628-983F-BA9B-03CAE3B6214F}"/>
                    </a:ext>
                  </a:extLst>
                </p:cNvPr>
                <p:cNvSpPr/>
                <p:nvPr/>
              </p:nvSpPr>
              <p:spPr>
                <a:xfrm>
                  <a:off x="889500" y="1825990"/>
                  <a:ext cx="7364665" cy="18589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519" h="85194" extrusionOk="0">
                      <a:moveTo>
                        <a:pt x="312424" y="1"/>
                      </a:moveTo>
                      <a:cubicBezTo>
                        <a:pt x="310945" y="1"/>
                        <a:pt x="310004" y="2067"/>
                        <a:pt x="310004" y="6085"/>
                      </a:cubicBezTo>
                      <a:lnTo>
                        <a:pt x="310004" y="41304"/>
                      </a:lnTo>
                      <a:lnTo>
                        <a:pt x="16789" y="41304"/>
                      </a:lnTo>
                      <a:cubicBezTo>
                        <a:pt x="16574" y="37803"/>
                        <a:pt x="15669" y="34398"/>
                        <a:pt x="14038" y="31719"/>
                      </a:cubicBezTo>
                      <a:lnTo>
                        <a:pt x="6883" y="19920"/>
                      </a:lnTo>
                      <a:cubicBezTo>
                        <a:pt x="5185" y="17122"/>
                        <a:pt x="3625" y="15754"/>
                        <a:pt x="2422" y="15754"/>
                      </a:cubicBezTo>
                      <a:cubicBezTo>
                        <a:pt x="942" y="15754"/>
                        <a:pt x="1" y="17823"/>
                        <a:pt x="1" y="21849"/>
                      </a:cubicBezTo>
                      <a:lnTo>
                        <a:pt x="1" y="63306"/>
                      </a:lnTo>
                      <a:cubicBezTo>
                        <a:pt x="1" y="67349"/>
                        <a:pt x="972" y="69430"/>
                        <a:pt x="2495" y="69430"/>
                      </a:cubicBezTo>
                      <a:cubicBezTo>
                        <a:pt x="3721" y="69430"/>
                        <a:pt x="5305" y="68080"/>
                        <a:pt x="7025" y="65319"/>
                      </a:cubicBezTo>
                      <a:lnTo>
                        <a:pt x="13895" y="54317"/>
                      </a:lnTo>
                      <a:cubicBezTo>
                        <a:pt x="15705" y="51424"/>
                        <a:pt x="16669" y="47673"/>
                        <a:pt x="16812" y="43852"/>
                      </a:cubicBezTo>
                      <a:lnTo>
                        <a:pt x="310004" y="43852"/>
                      </a:lnTo>
                      <a:lnTo>
                        <a:pt x="310004" y="79070"/>
                      </a:lnTo>
                      <a:cubicBezTo>
                        <a:pt x="310004" y="83113"/>
                        <a:pt x="310972" y="85194"/>
                        <a:pt x="312493" y="85194"/>
                      </a:cubicBezTo>
                      <a:cubicBezTo>
                        <a:pt x="313718" y="85194"/>
                        <a:pt x="315302" y="83844"/>
                        <a:pt x="317028" y="81082"/>
                      </a:cubicBezTo>
                      <a:lnTo>
                        <a:pt x="333590" y="54543"/>
                      </a:lnTo>
                      <a:cubicBezTo>
                        <a:pt x="337460" y="48352"/>
                        <a:pt x="337519" y="38184"/>
                        <a:pt x="333733" y="31945"/>
                      </a:cubicBezTo>
                      <a:lnTo>
                        <a:pt x="316886" y="4168"/>
                      </a:lnTo>
                      <a:cubicBezTo>
                        <a:pt x="315187" y="1369"/>
                        <a:pt x="313627" y="1"/>
                        <a:pt x="312424" y="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b="1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33" name="Google Shape;1015;p30">
                  <a:extLst>
                    <a:ext uri="{FF2B5EF4-FFF2-40B4-BE49-F238E27FC236}">
                      <a16:creationId xmlns:a16="http://schemas.microsoft.com/office/drawing/2014/main" id="{FA267A68-E5B3-8B22-5624-D1BDE21E7276}"/>
                    </a:ext>
                  </a:extLst>
                </p:cNvPr>
                <p:cNvSpPr txBox="1"/>
                <p:nvPr/>
              </p:nvSpPr>
              <p:spPr>
                <a:xfrm rot="-5400000">
                  <a:off x="7396637" y="2591545"/>
                  <a:ext cx="986100" cy="3255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1700" b="1" dirty="0">
                      <a:solidFill>
                        <a:schemeClr val="bg1"/>
                      </a:solidFill>
                      <a:latin typeface="Lora" pitchFamily="2" charset="0"/>
                      <a:ea typeface="Fira Sans Extra Condensed Medium"/>
                      <a:cs typeface="Fira Sans Extra Condensed Medium"/>
                      <a:sym typeface="Fira Sans Extra Condensed Medium"/>
                    </a:rPr>
                    <a:t>Problem</a:t>
                  </a:r>
                </a:p>
              </p:txBody>
            </p:sp>
          </p:grpSp>
          <p:grpSp>
            <p:nvGrpSpPr>
              <p:cNvPr id="4" name="Google Shape;1017;p30">
                <a:extLst>
                  <a:ext uri="{FF2B5EF4-FFF2-40B4-BE49-F238E27FC236}">
                    <a16:creationId xmlns:a16="http://schemas.microsoft.com/office/drawing/2014/main" id="{BA74A62D-8A98-89B3-D8C7-9869669DB93E}"/>
                  </a:ext>
                </a:extLst>
              </p:cNvPr>
              <p:cNvGrpSpPr/>
              <p:nvPr/>
            </p:nvGrpSpPr>
            <p:grpSpPr>
              <a:xfrm>
                <a:off x="2761175" y="1423039"/>
                <a:ext cx="1481923" cy="2662411"/>
                <a:chOff x="2913413" y="1423039"/>
                <a:chExt cx="1481923" cy="2662411"/>
              </a:xfrm>
            </p:grpSpPr>
            <p:sp>
              <p:nvSpPr>
                <p:cNvPr id="26" name="Google Shape;1018;p30">
                  <a:extLst>
                    <a:ext uri="{FF2B5EF4-FFF2-40B4-BE49-F238E27FC236}">
                      <a16:creationId xmlns:a16="http://schemas.microsoft.com/office/drawing/2014/main" id="{0074E016-B411-CE43-5E1A-99FFDF2BB9E9}"/>
                    </a:ext>
                  </a:extLst>
                </p:cNvPr>
                <p:cNvSpPr/>
                <p:nvPr/>
              </p:nvSpPr>
              <p:spPr>
                <a:xfrm>
                  <a:off x="3664388" y="1424676"/>
                  <a:ext cx="730948" cy="266077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499" h="121942" extrusionOk="0">
                      <a:moveTo>
                        <a:pt x="2000" y="0"/>
                      </a:moveTo>
                      <a:cubicBezTo>
                        <a:pt x="934" y="0"/>
                        <a:pt x="1" y="1292"/>
                        <a:pt x="1030" y="2104"/>
                      </a:cubicBezTo>
                      <a:cubicBezTo>
                        <a:pt x="9377" y="8676"/>
                        <a:pt x="16961" y="16166"/>
                        <a:pt x="22235" y="25476"/>
                      </a:cubicBezTo>
                      <a:cubicBezTo>
                        <a:pt x="28331" y="36275"/>
                        <a:pt x="30367" y="48705"/>
                        <a:pt x="30415" y="60969"/>
                      </a:cubicBezTo>
                      <a:cubicBezTo>
                        <a:pt x="30463" y="73280"/>
                        <a:pt x="28212" y="85603"/>
                        <a:pt x="22235" y="96461"/>
                      </a:cubicBezTo>
                      <a:cubicBezTo>
                        <a:pt x="17080" y="105796"/>
                        <a:pt x="9329" y="113296"/>
                        <a:pt x="1030" y="119833"/>
                      </a:cubicBezTo>
                      <a:cubicBezTo>
                        <a:pt x="2" y="120644"/>
                        <a:pt x="932" y="121942"/>
                        <a:pt x="1997" y="121942"/>
                      </a:cubicBezTo>
                      <a:cubicBezTo>
                        <a:pt x="2276" y="121942"/>
                        <a:pt x="2564" y="121853"/>
                        <a:pt x="2828" y="121643"/>
                      </a:cubicBezTo>
                      <a:cubicBezTo>
                        <a:pt x="11008" y="115190"/>
                        <a:pt x="18461" y="107855"/>
                        <a:pt x="23807" y="98842"/>
                      </a:cubicBezTo>
                      <a:cubicBezTo>
                        <a:pt x="29701" y="88913"/>
                        <a:pt x="32249" y="77494"/>
                        <a:pt x="32856" y="66053"/>
                      </a:cubicBezTo>
                      <a:cubicBezTo>
                        <a:pt x="33499" y="53873"/>
                        <a:pt x="32118" y="41180"/>
                        <a:pt x="27236" y="29917"/>
                      </a:cubicBezTo>
                      <a:cubicBezTo>
                        <a:pt x="23081" y="20321"/>
                        <a:pt x="16544" y="12225"/>
                        <a:pt x="8805" y="5271"/>
                      </a:cubicBezTo>
                      <a:cubicBezTo>
                        <a:pt x="6876" y="3545"/>
                        <a:pt x="4864" y="1902"/>
                        <a:pt x="2828" y="295"/>
                      </a:cubicBezTo>
                      <a:cubicBezTo>
                        <a:pt x="2565" y="88"/>
                        <a:pt x="2278" y="0"/>
                        <a:pt x="200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b="1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27" name="Google Shape;1019;p30">
                  <a:extLst>
                    <a:ext uri="{FF2B5EF4-FFF2-40B4-BE49-F238E27FC236}">
                      <a16:creationId xmlns:a16="http://schemas.microsoft.com/office/drawing/2014/main" id="{79E07A4A-FC34-F651-D393-339AC2C09217}"/>
                    </a:ext>
                  </a:extLst>
                </p:cNvPr>
                <p:cNvSpPr/>
                <p:nvPr/>
              </p:nvSpPr>
              <p:spPr>
                <a:xfrm>
                  <a:off x="2913413" y="1423039"/>
                  <a:ext cx="1065951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2" h="13336" extrusionOk="0">
                      <a:moveTo>
                        <a:pt x="6585" y="0"/>
                      </a:moveTo>
                      <a:cubicBezTo>
                        <a:pt x="6513" y="0"/>
                        <a:pt x="6454" y="12"/>
                        <a:pt x="6382" y="24"/>
                      </a:cubicBezTo>
                      <a:cubicBezTo>
                        <a:pt x="2834" y="167"/>
                        <a:pt x="0" y="3084"/>
                        <a:pt x="0" y="6668"/>
                      </a:cubicBezTo>
                      <a:cubicBezTo>
                        <a:pt x="0" y="10264"/>
                        <a:pt x="2834" y="13169"/>
                        <a:pt x="6382" y="13323"/>
                      </a:cubicBezTo>
                      <a:cubicBezTo>
                        <a:pt x="6454" y="13323"/>
                        <a:pt x="6513" y="13335"/>
                        <a:pt x="6585" y="13335"/>
                      </a:cubicBezTo>
                      <a:lnTo>
                        <a:pt x="48852" y="13335"/>
                      </a:lnTo>
                      <a:lnTo>
                        <a:pt x="3617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-US" sz="1800" b="1" dirty="0">
                      <a:solidFill>
                        <a:schemeClr val="bg1"/>
                      </a:solidFill>
                      <a:latin typeface="Lora" pitchFamily="2" charset="0"/>
                    </a:rPr>
                    <a:t>Maecenas</a:t>
                  </a:r>
                  <a:endParaRPr b="1" dirty="0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28" name="Google Shape;1020;p30">
                  <a:extLst>
                    <a:ext uri="{FF2B5EF4-FFF2-40B4-BE49-F238E27FC236}">
                      <a16:creationId xmlns:a16="http://schemas.microsoft.com/office/drawing/2014/main" id="{E15859CB-4A58-21B3-7F50-B05009F0754B}"/>
                    </a:ext>
                  </a:extLst>
                </p:cNvPr>
                <p:cNvSpPr/>
                <p:nvPr/>
              </p:nvSpPr>
              <p:spPr>
                <a:xfrm>
                  <a:off x="2913413" y="3793525"/>
                  <a:ext cx="1065951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2" h="13336" extrusionOk="0">
                      <a:moveTo>
                        <a:pt x="6585" y="1"/>
                      </a:moveTo>
                      <a:cubicBezTo>
                        <a:pt x="6513" y="1"/>
                        <a:pt x="6454" y="1"/>
                        <a:pt x="6382" y="13"/>
                      </a:cubicBezTo>
                      <a:cubicBezTo>
                        <a:pt x="2834" y="156"/>
                        <a:pt x="0" y="3073"/>
                        <a:pt x="0" y="6668"/>
                      </a:cubicBezTo>
                      <a:cubicBezTo>
                        <a:pt x="0" y="10252"/>
                        <a:pt x="2834" y="13169"/>
                        <a:pt x="6382" y="13312"/>
                      </a:cubicBezTo>
                      <a:cubicBezTo>
                        <a:pt x="6454" y="13324"/>
                        <a:pt x="6513" y="13336"/>
                        <a:pt x="6585" y="13336"/>
                      </a:cubicBezTo>
                      <a:lnTo>
                        <a:pt x="36172" y="13336"/>
                      </a:lnTo>
                      <a:lnTo>
                        <a:pt x="48852" y="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Lora" pitchFamily="2" charset="0"/>
                    </a:rPr>
                    <a:t>Maecenas</a:t>
                  </a:r>
                </a:p>
              </p:txBody>
            </p:sp>
            <p:sp>
              <p:nvSpPr>
                <p:cNvPr id="29" name="Google Shape;1021;p30">
                  <a:extLst>
                    <a:ext uri="{FF2B5EF4-FFF2-40B4-BE49-F238E27FC236}">
                      <a16:creationId xmlns:a16="http://schemas.microsoft.com/office/drawing/2014/main" id="{68C13B4D-2FE6-7251-3166-E8F6D298E8EA}"/>
                    </a:ext>
                  </a:extLst>
                </p:cNvPr>
                <p:cNvSpPr/>
                <p:nvPr/>
              </p:nvSpPr>
              <p:spPr>
                <a:xfrm>
                  <a:off x="3585264" y="2609853"/>
                  <a:ext cx="780458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68" h="13336" extrusionOk="0">
                      <a:moveTo>
                        <a:pt x="6597" y="0"/>
                      </a:moveTo>
                      <a:cubicBezTo>
                        <a:pt x="6526" y="0"/>
                        <a:pt x="6454" y="12"/>
                        <a:pt x="6383" y="24"/>
                      </a:cubicBezTo>
                      <a:cubicBezTo>
                        <a:pt x="2835" y="167"/>
                        <a:pt x="1" y="3084"/>
                        <a:pt x="1" y="6668"/>
                      </a:cubicBezTo>
                      <a:cubicBezTo>
                        <a:pt x="1" y="10263"/>
                        <a:pt x="2835" y="13180"/>
                        <a:pt x="6383" y="13323"/>
                      </a:cubicBezTo>
                      <a:cubicBezTo>
                        <a:pt x="6454" y="13335"/>
                        <a:pt x="6526" y="13335"/>
                        <a:pt x="6597" y="13335"/>
                      </a:cubicBezTo>
                      <a:lnTo>
                        <a:pt x="35767" y="13335"/>
                      </a:lnTo>
                      <a:lnTo>
                        <a:pt x="3576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" b="1">
                      <a:solidFill>
                        <a:schemeClr val="bg1"/>
                      </a:solidFill>
                      <a:latin typeface="Lora" pitchFamily="2" charset="0"/>
                      <a:ea typeface="Fira Sans Extra Condensed"/>
                      <a:cs typeface="Fira Sans Extra Condensed"/>
                      <a:sym typeface="Fira Sans Extra Condensed"/>
                    </a:rPr>
                    <a:t>Item 3</a:t>
                  </a:r>
                  <a:endParaRPr b="1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</p:grpSp>
          <p:grpSp>
            <p:nvGrpSpPr>
              <p:cNvPr id="5" name="Google Shape;1024;p30">
                <a:extLst>
                  <a:ext uri="{FF2B5EF4-FFF2-40B4-BE49-F238E27FC236}">
                    <a16:creationId xmlns:a16="http://schemas.microsoft.com/office/drawing/2014/main" id="{4307D1EA-74B9-16DD-8C75-359B6569730D}"/>
                  </a:ext>
                </a:extLst>
              </p:cNvPr>
              <p:cNvGrpSpPr/>
              <p:nvPr/>
            </p:nvGrpSpPr>
            <p:grpSpPr>
              <a:xfrm>
                <a:off x="1202315" y="1534502"/>
                <a:ext cx="1511029" cy="2438574"/>
                <a:chOff x="1354553" y="1534502"/>
                <a:chExt cx="1511029" cy="2438574"/>
              </a:xfrm>
            </p:grpSpPr>
            <p:sp>
              <p:nvSpPr>
                <p:cNvPr id="20" name="Google Shape;1025;p30">
                  <a:extLst>
                    <a:ext uri="{FF2B5EF4-FFF2-40B4-BE49-F238E27FC236}">
                      <a16:creationId xmlns:a16="http://schemas.microsoft.com/office/drawing/2014/main" id="{524F44F8-122D-FE5D-CE10-210D7516DF05}"/>
                    </a:ext>
                  </a:extLst>
                </p:cNvPr>
                <p:cNvSpPr/>
                <p:nvPr/>
              </p:nvSpPr>
              <p:spPr>
                <a:xfrm>
                  <a:off x="1354553" y="1534502"/>
                  <a:ext cx="1110398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89" h="13336" extrusionOk="0">
                      <a:moveTo>
                        <a:pt x="6585" y="0"/>
                      </a:moveTo>
                      <a:cubicBezTo>
                        <a:pt x="6514" y="0"/>
                        <a:pt x="6442" y="12"/>
                        <a:pt x="6383" y="12"/>
                      </a:cubicBezTo>
                      <a:cubicBezTo>
                        <a:pt x="2835" y="167"/>
                        <a:pt x="1" y="3084"/>
                        <a:pt x="1" y="6668"/>
                      </a:cubicBezTo>
                      <a:cubicBezTo>
                        <a:pt x="1" y="10251"/>
                        <a:pt x="2835" y="13168"/>
                        <a:pt x="6383" y="13323"/>
                      </a:cubicBezTo>
                      <a:cubicBezTo>
                        <a:pt x="6442" y="13323"/>
                        <a:pt x="6514" y="13335"/>
                        <a:pt x="6585" y="13335"/>
                      </a:cubicBezTo>
                      <a:lnTo>
                        <a:pt x="50888" y="13335"/>
                      </a:lnTo>
                      <a:lnTo>
                        <a:pt x="3617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100"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Lora" pitchFamily="2" charset="0"/>
                    </a:rPr>
                    <a:t>Maecenas</a:t>
                  </a:r>
                  <a:endParaRPr lang="en-US" sz="1600" b="1" spc="31" dirty="0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21" name="Google Shape;1026;p30">
                  <a:extLst>
                    <a:ext uri="{FF2B5EF4-FFF2-40B4-BE49-F238E27FC236}">
                      <a16:creationId xmlns:a16="http://schemas.microsoft.com/office/drawing/2014/main" id="{BA50C416-08D8-9713-A56F-8CB071CFAE77}"/>
                    </a:ext>
                  </a:extLst>
                </p:cNvPr>
                <p:cNvSpPr/>
                <p:nvPr/>
              </p:nvSpPr>
              <p:spPr>
                <a:xfrm>
                  <a:off x="1354553" y="3682084"/>
                  <a:ext cx="1110398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889" h="13336" extrusionOk="0">
                      <a:moveTo>
                        <a:pt x="6585" y="0"/>
                      </a:moveTo>
                      <a:cubicBezTo>
                        <a:pt x="6514" y="0"/>
                        <a:pt x="6442" y="12"/>
                        <a:pt x="6383" y="12"/>
                      </a:cubicBezTo>
                      <a:cubicBezTo>
                        <a:pt x="2835" y="167"/>
                        <a:pt x="1" y="3084"/>
                        <a:pt x="1" y="6668"/>
                      </a:cubicBezTo>
                      <a:cubicBezTo>
                        <a:pt x="1" y="10251"/>
                        <a:pt x="2835" y="13168"/>
                        <a:pt x="6383" y="13323"/>
                      </a:cubicBezTo>
                      <a:cubicBezTo>
                        <a:pt x="6442" y="13323"/>
                        <a:pt x="6514" y="13335"/>
                        <a:pt x="6585" y="13335"/>
                      </a:cubicBezTo>
                      <a:lnTo>
                        <a:pt x="36172" y="13335"/>
                      </a:lnTo>
                      <a:lnTo>
                        <a:pt x="5088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>
                    <a:buClr>
                      <a:schemeClr val="dk1"/>
                    </a:buClr>
                    <a:buSzPts val="1100"/>
                  </a:pPr>
                  <a:r>
                    <a:rPr lang="en-US" sz="1600" b="1" dirty="0">
                      <a:solidFill>
                        <a:schemeClr val="bg1"/>
                      </a:solidFill>
                      <a:latin typeface="Lora" pitchFamily="2" charset="0"/>
                    </a:rPr>
                    <a:t>Maecenas</a:t>
                  </a:r>
                  <a:endParaRPr lang="en-US" sz="1600" b="1" spc="31" dirty="0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22" name="Google Shape;1027;p30">
                  <a:extLst>
                    <a:ext uri="{FF2B5EF4-FFF2-40B4-BE49-F238E27FC236}">
                      <a16:creationId xmlns:a16="http://schemas.microsoft.com/office/drawing/2014/main" id="{D7F78FC7-78FF-C253-F816-0B7B567620D2}"/>
                    </a:ext>
                  </a:extLst>
                </p:cNvPr>
                <p:cNvSpPr/>
                <p:nvPr/>
              </p:nvSpPr>
              <p:spPr>
                <a:xfrm>
                  <a:off x="2026426" y="2609853"/>
                  <a:ext cx="780436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67" h="13336" extrusionOk="0">
                      <a:moveTo>
                        <a:pt x="6597" y="0"/>
                      </a:moveTo>
                      <a:cubicBezTo>
                        <a:pt x="6525" y="0"/>
                        <a:pt x="6454" y="12"/>
                        <a:pt x="6382" y="24"/>
                      </a:cubicBezTo>
                      <a:cubicBezTo>
                        <a:pt x="2834" y="167"/>
                        <a:pt x="0" y="3084"/>
                        <a:pt x="0" y="6668"/>
                      </a:cubicBezTo>
                      <a:cubicBezTo>
                        <a:pt x="0" y="10263"/>
                        <a:pt x="2834" y="13180"/>
                        <a:pt x="6382" y="13323"/>
                      </a:cubicBezTo>
                      <a:cubicBezTo>
                        <a:pt x="6454" y="13335"/>
                        <a:pt x="6525" y="13335"/>
                        <a:pt x="6597" y="13335"/>
                      </a:cubicBezTo>
                      <a:lnTo>
                        <a:pt x="35767" y="13335"/>
                      </a:lnTo>
                      <a:lnTo>
                        <a:pt x="35767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" b="1" dirty="0">
                      <a:solidFill>
                        <a:schemeClr val="bg1"/>
                      </a:solidFill>
                      <a:latin typeface="Lora" pitchFamily="2" charset="0"/>
                      <a:ea typeface="Fira Sans Extra Condensed"/>
                      <a:cs typeface="Fira Sans Extra Condensed"/>
                      <a:sym typeface="Fira Sans Extra Condensed"/>
                    </a:rPr>
                    <a:t>Item 4</a:t>
                  </a:r>
                  <a:endParaRPr b="1" dirty="0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23" name="Google Shape;1028;p30">
                  <a:extLst>
                    <a:ext uri="{FF2B5EF4-FFF2-40B4-BE49-F238E27FC236}">
                      <a16:creationId xmlns:a16="http://schemas.microsoft.com/office/drawing/2014/main" id="{6A9BB492-4174-203D-45C4-9DAF121A7BA1}"/>
                    </a:ext>
                  </a:extLst>
                </p:cNvPr>
                <p:cNvSpPr/>
                <p:nvPr/>
              </p:nvSpPr>
              <p:spPr>
                <a:xfrm>
                  <a:off x="2067472" y="1534502"/>
                  <a:ext cx="798110" cy="243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77" h="111753" extrusionOk="0">
                      <a:moveTo>
                        <a:pt x="144" y="0"/>
                      </a:moveTo>
                      <a:cubicBezTo>
                        <a:pt x="144" y="381"/>
                        <a:pt x="334" y="762"/>
                        <a:pt x="798" y="988"/>
                      </a:cubicBezTo>
                      <a:cubicBezTo>
                        <a:pt x="21551" y="11013"/>
                        <a:pt x="33755" y="32742"/>
                        <a:pt x="33886" y="55483"/>
                      </a:cubicBezTo>
                      <a:cubicBezTo>
                        <a:pt x="34017" y="78165"/>
                        <a:pt x="21360" y="100048"/>
                        <a:pt x="798" y="109990"/>
                      </a:cubicBezTo>
                      <a:cubicBezTo>
                        <a:pt x="1" y="110371"/>
                        <a:pt x="13" y="111192"/>
                        <a:pt x="429" y="111752"/>
                      </a:cubicBezTo>
                      <a:lnTo>
                        <a:pt x="2942" y="111752"/>
                      </a:lnTo>
                      <a:cubicBezTo>
                        <a:pt x="23944" y="101155"/>
                        <a:pt x="36303" y="78736"/>
                        <a:pt x="36434" y="55483"/>
                      </a:cubicBezTo>
                      <a:cubicBezTo>
                        <a:pt x="36577" y="32861"/>
                        <a:pt x="24397" y="10823"/>
                        <a:pt x="445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b="1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</p:grpSp>
          <p:grpSp>
            <p:nvGrpSpPr>
              <p:cNvPr id="6" name="Google Shape;1031;p30">
                <a:extLst>
                  <a:ext uri="{FF2B5EF4-FFF2-40B4-BE49-F238E27FC236}">
                    <a16:creationId xmlns:a16="http://schemas.microsoft.com/office/drawing/2014/main" id="{F345FCC0-E1BC-A985-C59E-C646F214A1B0}"/>
                  </a:ext>
                </a:extLst>
              </p:cNvPr>
              <p:cNvGrpSpPr/>
              <p:nvPr/>
            </p:nvGrpSpPr>
            <p:grpSpPr>
              <a:xfrm>
                <a:off x="4320014" y="1311838"/>
                <a:ext cx="1495452" cy="2884954"/>
                <a:chOff x="4472251" y="1311838"/>
                <a:chExt cx="1495452" cy="2884954"/>
              </a:xfrm>
            </p:grpSpPr>
            <p:sp>
              <p:nvSpPr>
                <p:cNvPr id="14" name="Google Shape;1032;p30">
                  <a:extLst>
                    <a:ext uri="{FF2B5EF4-FFF2-40B4-BE49-F238E27FC236}">
                      <a16:creationId xmlns:a16="http://schemas.microsoft.com/office/drawing/2014/main" id="{F8689500-E1B9-058D-65B7-60C518E225AF}"/>
                    </a:ext>
                  </a:extLst>
                </p:cNvPr>
                <p:cNvSpPr/>
                <p:nvPr/>
              </p:nvSpPr>
              <p:spPr>
                <a:xfrm>
                  <a:off x="5223248" y="1313344"/>
                  <a:ext cx="744455" cy="28834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18" h="132147" extrusionOk="0">
                      <a:moveTo>
                        <a:pt x="1993" y="0"/>
                      </a:moveTo>
                      <a:cubicBezTo>
                        <a:pt x="930" y="0"/>
                        <a:pt x="3" y="1288"/>
                        <a:pt x="1030" y="2098"/>
                      </a:cubicBezTo>
                      <a:cubicBezTo>
                        <a:pt x="9912" y="9135"/>
                        <a:pt x="17175" y="17827"/>
                        <a:pt x="22235" y="27995"/>
                      </a:cubicBezTo>
                      <a:cubicBezTo>
                        <a:pt x="28093" y="39770"/>
                        <a:pt x="30367" y="52998"/>
                        <a:pt x="30426" y="66071"/>
                      </a:cubicBezTo>
                      <a:cubicBezTo>
                        <a:pt x="30474" y="79179"/>
                        <a:pt x="27974" y="92324"/>
                        <a:pt x="22235" y="104147"/>
                      </a:cubicBezTo>
                      <a:cubicBezTo>
                        <a:pt x="17282" y="114327"/>
                        <a:pt x="9864" y="123042"/>
                        <a:pt x="1030" y="130043"/>
                      </a:cubicBezTo>
                      <a:cubicBezTo>
                        <a:pt x="0" y="130855"/>
                        <a:pt x="934" y="132147"/>
                        <a:pt x="2000" y="132147"/>
                      </a:cubicBezTo>
                      <a:cubicBezTo>
                        <a:pt x="2278" y="132147"/>
                        <a:pt x="2564" y="132059"/>
                        <a:pt x="2828" y="131853"/>
                      </a:cubicBezTo>
                      <a:cubicBezTo>
                        <a:pt x="11507" y="124983"/>
                        <a:pt x="18699" y="116493"/>
                        <a:pt x="23806" y="106671"/>
                      </a:cubicBezTo>
                      <a:cubicBezTo>
                        <a:pt x="29521" y="95729"/>
                        <a:pt x="32212" y="83478"/>
                        <a:pt x="32855" y="71202"/>
                      </a:cubicBezTo>
                      <a:cubicBezTo>
                        <a:pt x="34117" y="46806"/>
                        <a:pt x="26616" y="22637"/>
                        <a:pt x="8805" y="5468"/>
                      </a:cubicBezTo>
                      <a:cubicBezTo>
                        <a:pt x="6912" y="3634"/>
                        <a:pt x="4899" y="1932"/>
                        <a:pt x="2828" y="301"/>
                      </a:cubicBezTo>
                      <a:cubicBezTo>
                        <a:pt x="2562" y="90"/>
                        <a:pt x="2273" y="0"/>
                        <a:pt x="199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b="1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15" name="Google Shape;1033;p30">
                  <a:extLst>
                    <a:ext uri="{FF2B5EF4-FFF2-40B4-BE49-F238E27FC236}">
                      <a16:creationId xmlns:a16="http://schemas.microsoft.com/office/drawing/2014/main" id="{C8076F97-50ED-DF2E-C58D-1474BB7324FE}"/>
                    </a:ext>
                  </a:extLst>
                </p:cNvPr>
                <p:cNvSpPr/>
                <p:nvPr/>
              </p:nvSpPr>
              <p:spPr>
                <a:xfrm>
                  <a:off x="4472251" y="1311838"/>
                  <a:ext cx="1065972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3" h="13336" extrusionOk="0">
                      <a:moveTo>
                        <a:pt x="6597" y="1"/>
                      </a:moveTo>
                      <a:cubicBezTo>
                        <a:pt x="6526" y="1"/>
                        <a:pt x="6454" y="12"/>
                        <a:pt x="6383" y="12"/>
                      </a:cubicBezTo>
                      <a:cubicBezTo>
                        <a:pt x="2835" y="167"/>
                        <a:pt x="1" y="3084"/>
                        <a:pt x="1" y="6668"/>
                      </a:cubicBezTo>
                      <a:cubicBezTo>
                        <a:pt x="1" y="10252"/>
                        <a:pt x="2835" y="13169"/>
                        <a:pt x="6383" y="13324"/>
                      </a:cubicBezTo>
                      <a:cubicBezTo>
                        <a:pt x="6454" y="13324"/>
                        <a:pt x="6526" y="13336"/>
                        <a:pt x="6597" y="13336"/>
                      </a:cubicBezTo>
                      <a:lnTo>
                        <a:pt x="48852" y="13336"/>
                      </a:lnTo>
                      <a:lnTo>
                        <a:pt x="3617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-US" sz="1800" b="1" dirty="0">
                      <a:solidFill>
                        <a:schemeClr val="bg1"/>
                      </a:solidFill>
                      <a:latin typeface="Lora" pitchFamily="2" charset="0"/>
                    </a:rPr>
                    <a:t>Maecenas</a:t>
                  </a:r>
                  <a:endParaRPr b="1" dirty="0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16" name="Google Shape;1034;p30">
                  <a:extLst>
                    <a:ext uri="{FF2B5EF4-FFF2-40B4-BE49-F238E27FC236}">
                      <a16:creationId xmlns:a16="http://schemas.microsoft.com/office/drawing/2014/main" id="{B0C16FB8-2071-3BE7-2C82-50FC81D3775D}"/>
                    </a:ext>
                  </a:extLst>
                </p:cNvPr>
                <p:cNvSpPr/>
                <p:nvPr/>
              </p:nvSpPr>
              <p:spPr>
                <a:xfrm>
                  <a:off x="4472251" y="3904726"/>
                  <a:ext cx="1065972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3" h="13336" extrusionOk="0">
                      <a:moveTo>
                        <a:pt x="6597" y="1"/>
                      </a:moveTo>
                      <a:cubicBezTo>
                        <a:pt x="6526" y="1"/>
                        <a:pt x="6454" y="13"/>
                        <a:pt x="6383" y="13"/>
                      </a:cubicBezTo>
                      <a:cubicBezTo>
                        <a:pt x="2835" y="167"/>
                        <a:pt x="1" y="3084"/>
                        <a:pt x="1" y="6668"/>
                      </a:cubicBezTo>
                      <a:cubicBezTo>
                        <a:pt x="1" y="10252"/>
                        <a:pt x="2835" y="13169"/>
                        <a:pt x="6383" y="13324"/>
                      </a:cubicBezTo>
                      <a:cubicBezTo>
                        <a:pt x="6454" y="13324"/>
                        <a:pt x="6526" y="13336"/>
                        <a:pt x="6597" y="13336"/>
                      </a:cubicBezTo>
                      <a:lnTo>
                        <a:pt x="36172" y="13336"/>
                      </a:lnTo>
                      <a:lnTo>
                        <a:pt x="48852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-US" sz="1800" b="1" dirty="0">
                      <a:solidFill>
                        <a:schemeClr val="bg1"/>
                      </a:solidFill>
                      <a:latin typeface="Lora" pitchFamily="2" charset="0"/>
                    </a:rPr>
                    <a:t>Maecenas</a:t>
                  </a:r>
                  <a:endParaRPr b="1" dirty="0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17" name="Google Shape;1035;p30">
                  <a:extLst>
                    <a:ext uri="{FF2B5EF4-FFF2-40B4-BE49-F238E27FC236}">
                      <a16:creationId xmlns:a16="http://schemas.microsoft.com/office/drawing/2014/main" id="{1BAB1AAD-95C1-5E08-6195-F6A11CA99E3D}"/>
                    </a:ext>
                  </a:extLst>
                </p:cNvPr>
                <p:cNvSpPr/>
                <p:nvPr/>
              </p:nvSpPr>
              <p:spPr>
                <a:xfrm>
                  <a:off x="5144125" y="2609853"/>
                  <a:ext cx="780436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67" h="13336" extrusionOk="0">
                      <a:moveTo>
                        <a:pt x="6597" y="0"/>
                      </a:moveTo>
                      <a:cubicBezTo>
                        <a:pt x="6525" y="0"/>
                        <a:pt x="6454" y="12"/>
                        <a:pt x="6382" y="24"/>
                      </a:cubicBezTo>
                      <a:cubicBezTo>
                        <a:pt x="2834" y="167"/>
                        <a:pt x="0" y="3084"/>
                        <a:pt x="0" y="6668"/>
                      </a:cubicBezTo>
                      <a:cubicBezTo>
                        <a:pt x="0" y="10263"/>
                        <a:pt x="2834" y="13180"/>
                        <a:pt x="6382" y="13323"/>
                      </a:cubicBezTo>
                      <a:cubicBezTo>
                        <a:pt x="6454" y="13335"/>
                        <a:pt x="6525" y="13335"/>
                        <a:pt x="6597" y="13335"/>
                      </a:cubicBezTo>
                      <a:lnTo>
                        <a:pt x="35767" y="13335"/>
                      </a:lnTo>
                      <a:lnTo>
                        <a:pt x="3576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b="1">
                      <a:solidFill>
                        <a:schemeClr val="bg1"/>
                      </a:solidFill>
                      <a:latin typeface="Lora" pitchFamily="2" charset="0"/>
                      <a:ea typeface="Fira Sans Extra Condensed"/>
                      <a:cs typeface="Fira Sans Extra Condensed"/>
                      <a:sym typeface="Fira Sans Extra Condensed"/>
                    </a:rPr>
                    <a:t>Item 2</a:t>
                  </a:r>
                  <a:endParaRPr b="1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</p:grpSp>
          <p:grpSp>
            <p:nvGrpSpPr>
              <p:cNvPr id="7" name="Google Shape;1038;p30">
                <a:extLst>
                  <a:ext uri="{FF2B5EF4-FFF2-40B4-BE49-F238E27FC236}">
                    <a16:creationId xmlns:a16="http://schemas.microsoft.com/office/drawing/2014/main" id="{7EE5E9C1-12BE-45DC-9AD2-34B9C7F31951}"/>
                  </a:ext>
                </a:extLst>
              </p:cNvPr>
              <p:cNvGrpSpPr/>
              <p:nvPr/>
            </p:nvGrpSpPr>
            <p:grpSpPr>
              <a:xfrm>
                <a:off x="5878874" y="1200375"/>
                <a:ext cx="1495693" cy="3107736"/>
                <a:chOff x="6031111" y="1200375"/>
                <a:chExt cx="1495693" cy="3107736"/>
              </a:xfrm>
            </p:grpSpPr>
            <p:sp>
              <p:nvSpPr>
                <p:cNvPr id="8" name="Google Shape;1039;p30">
                  <a:extLst>
                    <a:ext uri="{FF2B5EF4-FFF2-40B4-BE49-F238E27FC236}">
                      <a16:creationId xmlns:a16="http://schemas.microsoft.com/office/drawing/2014/main" id="{1CB74F08-B1C0-CCEF-02A3-7B2504803606}"/>
                    </a:ext>
                  </a:extLst>
                </p:cNvPr>
                <p:cNvSpPr/>
                <p:nvPr/>
              </p:nvSpPr>
              <p:spPr>
                <a:xfrm>
                  <a:off x="6782327" y="1201903"/>
                  <a:ext cx="744477" cy="31062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19" h="142356" extrusionOk="0">
                      <a:moveTo>
                        <a:pt x="1987" y="1"/>
                      </a:moveTo>
                      <a:cubicBezTo>
                        <a:pt x="925" y="1"/>
                        <a:pt x="0" y="1298"/>
                        <a:pt x="1019" y="2110"/>
                      </a:cubicBezTo>
                      <a:cubicBezTo>
                        <a:pt x="21546" y="18409"/>
                        <a:pt x="30309" y="45722"/>
                        <a:pt x="30416" y="71178"/>
                      </a:cubicBezTo>
                      <a:cubicBezTo>
                        <a:pt x="30511" y="96562"/>
                        <a:pt x="21439" y="124041"/>
                        <a:pt x="1019" y="140258"/>
                      </a:cubicBezTo>
                      <a:cubicBezTo>
                        <a:pt x="2" y="141068"/>
                        <a:pt x="923" y="142356"/>
                        <a:pt x="1983" y="142356"/>
                      </a:cubicBezTo>
                      <a:cubicBezTo>
                        <a:pt x="2263" y="142356"/>
                        <a:pt x="2552" y="142266"/>
                        <a:pt x="2817" y="142055"/>
                      </a:cubicBezTo>
                      <a:cubicBezTo>
                        <a:pt x="22462" y="126458"/>
                        <a:pt x="31606" y="100765"/>
                        <a:pt x="32845" y="76369"/>
                      </a:cubicBezTo>
                      <a:cubicBezTo>
                        <a:pt x="34119" y="51151"/>
                        <a:pt x="26665" y="24089"/>
                        <a:pt x="8794" y="5658"/>
                      </a:cubicBezTo>
                      <a:cubicBezTo>
                        <a:pt x="6925" y="3741"/>
                        <a:pt x="4925" y="1967"/>
                        <a:pt x="2817" y="300"/>
                      </a:cubicBezTo>
                      <a:cubicBezTo>
                        <a:pt x="2553" y="90"/>
                        <a:pt x="2265" y="1"/>
                        <a:pt x="1987" y="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b="1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9" name="Google Shape;1040;p30">
                  <a:extLst>
                    <a:ext uri="{FF2B5EF4-FFF2-40B4-BE49-F238E27FC236}">
                      <a16:creationId xmlns:a16="http://schemas.microsoft.com/office/drawing/2014/main" id="{62D16194-EDCB-72D3-9997-F514AA461765}"/>
                    </a:ext>
                  </a:extLst>
                </p:cNvPr>
                <p:cNvSpPr/>
                <p:nvPr/>
              </p:nvSpPr>
              <p:spPr>
                <a:xfrm>
                  <a:off x="6031111" y="1200375"/>
                  <a:ext cx="1065951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2" h="13336" extrusionOk="0">
                      <a:moveTo>
                        <a:pt x="6596" y="1"/>
                      </a:moveTo>
                      <a:cubicBezTo>
                        <a:pt x="6525" y="1"/>
                        <a:pt x="6454" y="13"/>
                        <a:pt x="6382" y="13"/>
                      </a:cubicBezTo>
                      <a:cubicBezTo>
                        <a:pt x="2834" y="167"/>
                        <a:pt x="0" y="3084"/>
                        <a:pt x="0" y="6668"/>
                      </a:cubicBezTo>
                      <a:cubicBezTo>
                        <a:pt x="0" y="10252"/>
                        <a:pt x="2834" y="13169"/>
                        <a:pt x="6382" y="13324"/>
                      </a:cubicBezTo>
                      <a:cubicBezTo>
                        <a:pt x="6454" y="13324"/>
                        <a:pt x="6525" y="13336"/>
                        <a:pt x="6596" y="13336"/>
                      </a:cubicBezTo>
                      <a:lnTo>
                        <a:pt x="48852" y="13336"/>
                      </a:lnTo>
                      <a:lnTo>
                        <a:pt x="36172" y="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-US" sz="1800" b="1" dirty="0">
                      <a:solidFill>
                        <a:schemeClr val="bg1"/>
                      </a:solidFill>
                      <a:latin typeface="Lora" pitchFamily="2" charset="0"/>
                    </a:rPr>
                    <a:t>Maecenas</a:t>
                  </a:r>
                  <a:endParaRPr b="1" dirty="0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10" name="Google Shape;1041;p30">
                  <a:extLst>
                    <a:ext uri="{FF2B5EF4-FFF2-40B4-BE49-F238E27FC236}">
                      <a16:creationId xmlns:a16="http://schemas.microsoft.com/office/drawing/2014/main" id="{B47B3F34-D2CA-EB8F-A828-775A819C6A92}"/>
                    </a:ext>
                  </a:extLst>
                </p:cNvPr>
                <p:cNvSpPr/>
                <p:nvPr/>
              </p:nvSpPr>
              <p:spPr>
                <a:xfrm>
                  <a:off x="6031111" y="4016189"/>
                  <a:ext cx="1065951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852" h="13336" extrusionOk="0">
                      <a:moveTo>
                        <a:pt x="6596" y="0"/>
                      </a:moveTo>
                      <a:cubicBezTo>
                        <a:pt x="6525" y="0"/>
                        <a:pt x="6454" y="12"/>
                        <a:pt x="6382" y="12"/>
                      </a:cubicBezTo>
                      <a:cubicBezTo>
                        <a:pt x="2834" y="167"/>
                        <a:pt x="0" y="3084"/>
                        <a:pt x="0" y="6668"/>
                      </a:cubicBezTo>
                      <a:cubicBezTo>
                        <a:pt x="0" y="10252"/>
                        <a:pt x="2834" y="13169"/>
                        <a:pt x="6382" y="13324"/>
                      </a:cubicBezTo>
                      <a:cubicBezTo>
                        <a:pt x="6454" y="13324"/>
                        <a:pt x="6525" y="13335"/>
                        <a:pt x="6596" y="13335"/>
                      </a:cubicBezTo>
                      <a:lnTo>
                        <a:pt x="36172" y="13335"/>
                      </a:lnTo>
                      <a:lnTo>
                        <a:pt x="48852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-US" sz="1800" b="1" dirty="0">
                      <a:solidFill>
                        <a:schemeClr val="bg1"/>
                      </a:solidFill>
                      <a:latin typeface="Lora" pitchFamily="2" charset="0"/>
                    </a:rPr>
                    <a:t>Maecenas</a:t>
                  </a:r>
                  <a:endParaRPr b="1" dirty="0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  <p:sp>
              <p:nvSpPr>
                <p:cNvPr id="11" name="Google Shape;1042;p30">
                  <a:extLst>
                    <a:ext uri="{FF2B5EF4-FFF2-40B4-BE49-F238E27FC236}">
                      <a16:creationId xmlns:a16="http://schemas.microsoft.com/office/drawing/2014/main" id="{5D890D64-B9FF-F57E-C464-D7E6C7D726A1}"/>
                    </a:ext>
                  </a:extLst>
                </p:cNvPr>
                <p:cNvSpPr/>
                <p:nvPr/>
              </p:nvSpPr>
              <p:spPr>
                <a:xfrm>
                  <a:off x="6703225" y="2609853"/>
                  <a:ext cx="780196" cy="290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756" h="13336" extrusionOk="0">
                      <a:moveTo>
                        <a:pt x="6585" y="0"/>
                      </a:moveTo>
                      <a:cubicBezTo>
                        <a:pt x="6514" y="0"/>
                        <a:pt x="6454" y="12"/>
                        <a:pt x="6383" y="24"/>
                      </a:cubicBezTo>
                      <a:cubicBezTo>
                        <a:pt x="2835" y="167"/>
                        <a:pt x="1" y="3084"/>
                        <a:pt x="1" y="6668"/>
                      </a:cubicBezTo>
                      <a:cubicBezTo>
                        <a:pt x="1" y="10263"/>
                        <a:pt x="2835" y="13180"/>
                        <a:pt x="6383" y="13323"/>
                      </a:cubicBezTo>
                      <a:cubicBezTo>
                        <a:pt x="6454" y="13335"/>
                        <a:pt x="6514" y="13335"/>
                        <a:pt x="6585" y="13335"/>
                      </a:cubicBezTo>
                      <a:lnTo>
                        <a:pt x="35755" y="13335"/>
                      </a:lnTo>
                      <a:lnTo>
                        <a:pt x="3575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100"/>
                    <a:buFont typeface="Arial"/>
                    <a:buNone/>
                  </a:pPr>
                  <a:r>
                    <a:rPr lang="en" b="1">
                      <a:solidFill>
                        <a:schemeClr val="bg1"/>
                      </a:solidFill>
                      <a:latin typeface="Lora" pitchFamily="2" charset="0"/>
                      <a:ea typeface="Fira Sans Extra Condensed"/>
                      <a:cs typeface="Fira Sans Extra Condensed"/>
                      <a:sym typeface="Fira Sans Extra Condensed"/>
                    </a:rPr>
                    <a:t>Item 1</a:t>
                  </a:r>
                  <a:endParaRPr b="1">
                    <a:solidFill>
                      <a:schemeClr val="bg1"/>
                    </a:solidFill>
                    <a:latin typeface="Lora" pitchFamily="2" charset="0"/>
                  </a:endParaRPr>
                </a:p>
              </p:txBody>
            </p:sp>
          </p:grp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C27E53A-4A42-3274-1158-968D7D0BFA77}"/>
                </a:ext>
              </a:extLst>
            </p:cNvPr>
            <p:cNvSpPr txBox="1"/>
            <p:nvPr/>
          </p:nvSpPr>
          <p:spPr>
            <a:xfrm>
              <a:off x="1105634" y="2462081"/>
              <a:ext cx="18993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dirty="0">
                  <a:latin typeface="Lora" pitchFamily="2" charset="0"/>
                </a:rPr>
                <a:t>Maecenas non laoreet odio. Fusce lobortis porttitor purus</a:t>
              </a:r>
              <a:endParaRPr lang="en-US" sz="1400" b="1" dirty="0">
                <a:latin typeface="Lora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156B8C8-B587-30D4-EA36-A6EBFEC8B6BC}"/>
                </a:ext>
              </a:extLst>
            </p:cNvPr>
            <p:cNvSpPr txBox="1"/>
            <p:nvPr/>
          </p:nvSpPr>
          <p:spPr>
            <a:xfrm>
              <a:off x="3228996" y="2449927"/>
              <a:ext cx="18993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dirty="0">
                  <a:latin typeface="Lora" pitchFamily="2" charset="0"/>
                </a:rPr>
                <a:t>Maecenas non laoreet odio. Fusce lobortis porttitor purus</a:t>
              </a:r>
              <a:endParaRPr lang="en-US" sz="1400" b="1" dirty="0">
                <a:latin typeface="Lora" pitchFamily="2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E89E71F-E169-CD8D-33EF-8E0B85C56926}"/>
                </a:ext>
              </a:extLst>
            </p:cNvPr>
            <p:cNvSpPr txBox="1"/>
            <p:nvPr/>
          </p:nvSpPr>
          <p:spPr>
            <a:xfrm>
              <a:off x="5397185" y="2449927"/>
              <a:ext cx="18993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dirty="0">
                  <a:latin typeface="Lora" pitchFamily="2" charset="0"/>
                </a:rPr>
                <a:t>Maecenas non laoreet odio. Fusce lobortis porttitor purus</a:t>
              </a:r>
              <a:endParaRPr lang="en-US" sz="1400" b="1" dirty="0">
                <a:latin typeface="Lora" pitchFamily="2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D6B60EF-EE71-BBF0-4308-E50BAFF51C04}"/>
                </a:ext>
              </a:extLst>
            </p:cNvPr>
            <p:cNvSpPr txBox="1"/>
            <p:nvPr/>
          </p:nvSpPr>
          <p:spPr>
            <a:xfrm>
              <a:off x="7713813" y="2449927"/>
              <a:ext cx="18993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dirty="0">
                  <a:latin typeface="Lora" pitchFamily="2" charset="0"/>
                </a:rPr>
                <a:t>Maecenas non laoreet odio. Fusce lobortis porttitor purus</a:t>
              </a:r>
              <a:endParaRPr lang="en-US" sz="1400" b="1" dirty="0">
                <a:latin typeface="Lora" pitchFamily="2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5CE18FD-D2CD-0257-AD7E-6A1767D50D1B}"/>
                </a:ext>
              </a:extLst>
            </p:cNvPr>
            <p:cNvSpPr txBox="1"/>
            <p:nvPr/>
          </p:nvSpPr>
          <p:spPr>
            <a:xfrm>
              <a:off x="1050905" y="4126750"/>
              <a:ext cx="18993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dirty="0">
                  <a:latin typeface="Lora" pitchFamily="2" charset="0"/>
                </a:rPr>
                <a:t>Maecenas non laoreet odio. Fusce lobortis porttitor purus</a:t>
              </a:r>
              <a:endParaRPr lang="en-US" sz="1400" b="1" dirty="0">
                <a:latin typeface="Lora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250773D-C6C6-6446-927D-F7CCA262E86D}"/>
                </a:ext>
              </a:extLst>
            </p:cNvPr>
            <p:cNvSpPr txBox="1"/>
            <p:nvPr/>
          </p:nvSpPr>
          <p:spPr>
            <a:xfrm>
              <a:off x="3174267" y="4114596"/>
              <a:ext cx="18993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dirty="0">
                  <a:latin typeface="Lora" pitchFamily="2" charset="0"/>
                </a:rPr>
                <a:t>Maecenas non laoreet odio. Fusce lobortis porttitor purus</a:t>
              </a:r>
              <a:endParaRPr lang="en-US" sz="1400" b="1" dirty="0">
                <a:latin typeface="Lora" pitchFamily="2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AF510B5-A64D-F110-2F0F-48B4FA7A2A11}"/>
                </a:ext>
              </a:extLst>
            </p:cNvPr>
            <p:cNvSpPr txBox="1"/>
            <p:nvPr/>
          </p:nvSpPr>
          <p:spPr>
            <a:xfrm>
              <a:off x="5342456" y="4114596"/>
              <a:ext cx="18993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dirty="0">
                  <a:latin typeface="Lora" pitchFamily="2" charset="0"/>
                </a:rPr>
                <a:t>Maecenas non laoreet odio. Fusce lobortis porttitor purus</a:t>
              </a:r>
              <a:endParaRPr lang="en-US" sz="1400" b="1" dirty="0">
                <a:latin typeface="Lora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79A5D43-49D6-E44B-94CC-B1B5D24E9C54}"/>
                </a:ext>
              </a:extLst>
            </p:cNvPr>
            <p:cNvSpPr txBox="1"/>
            <p:nvPr/>
          </p:nvSpPr>
          <p:spPr>
            <a:xfrm>
              <a:off x="7659084" y="4114596"/>
              <a:ext cx="189931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1400" dirty="0">
                  <a:latin typeface="Lora" pitchFamily="2" charset="0"/>
                </a:rPr>
                <a:t>Maecenas non laoreet odio. Fusce lobortis porttitor purus</a:t>
              </a:r>
              <a:endParaRPr lang="en-US" sz="1400" b="1" dirty="0">
                <a:latin typeface="Lor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05611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31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2C3F50"/>
      </a:accent6>
      <a:hlink>
        <a:srgbClr val="2980B9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ustom 37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000"/>
      </a:accent1>
      <a:accent2>
        <a:srgbClr val="E03A33"/>
      </a:accent2>
      <a:accent3>
        <a:srgbClr val="9B0D76"/>
      </a:accent3>
      <a:accent4>
        <a:srgbClr val="335E95"/>
      </a:accent4>
      <a:accent5>
        <a:srgbClr val="0A8485"/>
      </a:accent5>
      <a:accent6>
        <a:srgbClr val="77A123"/>
      </a:accent6>
      <a:hlink>
        <a:srgbClr val="FFFFFF"/>
      </a:hlink>
      <a:folHlink>
        <a:srgbClr val="5959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205</Words>
  <Application>Microsoft Office PowerPoint</Application>
  <PresentationFormat>Widescreen</PresentationFormat>
  <Paragraphs>50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Arial</vt:lpstr>
      <vt:lpstr>Calibri</vt:lpstr>
      <vt:lpstr>Calibri Light</vt:lpstr>
      <vt:lpstr>Crimson Text</vt:lpstr>
      <vt:lpstr>Georgia</vt:lpstr>
      <vt:lpstr>Georgia Pro</vt:lpstr>
      <vt:lpstr>Georgia Pro Light</vt:lpstr>
      <vt:lpstr>Lora</vt:lpstr>
      <vt:lpstr>Times New Roman</vt:lpstr>
      <vt:lpstr>1_Office Theme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Islam Soliman</dc:creator>
  <cp:lastModifiedBy>Islam Soliman</cp:lastModifiedBy>
  <cp:revision>1</cp:revision>
  <dcterms:created xsi:type="dcterms:W3CDTF">2023-05-06T09:58:27Z</dcterms:created>
  <dcterms:modified xsi:type="dcterms:W3CDTF">2023-05-06T10:12:23Z</dcterms:modified>
</cp:coreProperties>
</file>