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8" r:id="rId4"/>
    <p:sldId id="259" r:id="rId5"/>
    <p:sldId id="260" r:id="rId6"/>
    <p:sldId id="27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71" d="100"/>
          <a:sy n="71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17-4A8F-8B8E-CCCDF3D5086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17-4A8F-8B8E-CCCDF3D5086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17-4A8F-8B8E-CCCDF3D50869}"/>
              </c:ext>
            </c:extLst>
          </c:dPt>
          <c:cat>
            <c:strRef>
              <c:f>Sheet1!$A$2:$A$4</c:f>
              <c:strCache>
                <c:ptCount val="3"/>
                <c:pt idx="0">
                  <c:v>Development</c:v>
                </c:pt>
                <c:pt idx="1">
                  <c:v>Collection</c:v>
                </c:pt>
                <c:pt idx="2">
                  <c:v>Analysis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CB-464E-872C-BA06EA5F3F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323-4618-BF40-B7DA44B90B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323-4618-BF40-B7DA44B90BFA}"/>
              </c:ext>
            </c:extLst>
          </c:dPt>
          <c:cat>
            <c:strRef>
              <c:f>Sheet1!$A$2:$A$3</c:f>
              <c:strCache>
                <c:ptCount val="2"/>
                <c:pt idx="0">
                  <c:v>Development</c:v>
                </c:pt>
                <c:pt idx="1">
                  <c:v>Analysis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CB-464E-872C-BA06EA5F3F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5C-4AD4-9CD9-DEEADF0A7C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5C-4AD4-9CD9-DEEADF0A7C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5C-4AD4-9CD9-DEEADF0A7C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08540176"/>
        <c:axId val="535688448"/>
      </c:barChart>
      <c:catAx>
        <c:axId val="140854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5688448"/>
        <c:crosses val="autoZero"/>
        <c:auto val="1"/>
        <c:lblAlgn val="ctr"/>
        <c:lblOffset val="100"/>
        <c:noMultiLvlLbl val="0"/>
      </c:catAx>
      <c:valAx>
        <c:axId val="535688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854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6A009-6FA4-4031-B86A-00B67889A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FCC573-534A-4784-9BA9-6862DB560C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5C779-306E-45E3-AB4E-8A28FA15E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3CB1D-D32D-4D5A-9DA2-CD2CA45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D1407-0EC5-4CEB-BCC8-590EC176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045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9EB19-2097-4897-86A6-A2178692E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CF6306-909E-4376-8C90-5158624CE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5A3A8-69C3-46B3-9AEA-55AAD8666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92077-26A0-4D60-AC17-29E29E74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37AE1-69F8-45CC-A1B3-91C462D36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60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BCC6B0-EF0A-4C58-ACD1-CEFCCF317A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9D919F-22C0-42DF-82F8-69DC5FC21B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F67CA-FD60-475A-92AD-0A382F349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6FBA4B-A7C9-45D2-95BF-EAF8A25A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2BAAA2-3F17-4FCB-AED7-E38075CDD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36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DA31-CD0F-4B55-9780-026041F65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52BB7-3D95-48EF-9383-CD355C00B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A6855-C1BC-4415-BFAB-B6B59C546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1BA23-D0B9-4CAB-A239-BF271F682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E875-AF8A-441D-9BF2-5CF61CD9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0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589EB2-AF6D-4623-BA48-6BAD7915F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EA92EC-E906-46EE-947B-ED26EB6C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641AF-3007-4DB2-B5BD-892F86229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BD2E8A-2846-4F3B-9B0B-586BEFF4C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7F64D-83B5-4F16-81B7-4434D677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70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E8B07-616F-425A-8693-EE9EADDEA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703C8-3F41-45D0-9056-C0B6E1C7C7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400FBD-4D12-4575-8F27-CE2BC3282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14E449-991F-4309-896F-DC6B6B358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1A085-5400-48FE-A44D-931185510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F401FC-FC83-47FD-B23C-A7DD7E7A4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07F01-7395-4853-B790-76F8FB138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3B6C1-F48E-46F9-A823-C1240F4C7B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3CD79C-6E8F-415F-A579-07BE1B637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1B8E98-0EF7-4F27-AA09-4CA6DCC0DB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F395B7-A3D2-40E4-A3FB-1F61226C42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28A52B-3935-4C94-9AC9-93E424873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0C30CA-65DF-4EDE-9365-9E103C350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C6D07B-A7F5-4031-9F03-6665D7F58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049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22BE1-3887-4929-96E1-D4BDBB99F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5B544D-DC04-498D-9972-DB83CC5EF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4C7A49-B565-429C-A0F7-3BDDFF929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CB58DD-398D-43B8-BFB0-1D2011C7B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13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2ABC20-9CE3-4A20-A08E-A3E83192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646714-54BC-49AD-BCFD-5A678DE63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CF2DA1-94AC-4404-A1FD-AAFDC3E2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11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855F0-0075-4CBD-9624-FFA786E46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D18067-0A25-428D-8F61-7477DBD33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8B151-B7E3-412D-A018-34FB4EF2CE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BA81F0-A363-4609-8DFF-42DFD0CA8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7434E6-CA7B-4849-A132-B3AB19588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C3731B-8752-4AC6-82E5-4E2B7616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469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6BB40-74F2-4776-92A7-C9ED8939E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C0042E-66DF-42B8-95F1-E8FE3A5CB5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71469B-AA97-4031-AAB0-53885D7604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8F54B-56A3-418E-8FE4-E695B3046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73BC6C-9CAD-4B73-B4BA-C4E18CEB4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D9493C-B54D-40FD-9496-2E31C789F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1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80D90-3434-4C14-BEA6-D77C8B090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968B53-EAA3-41B3-8A44-22125250A1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1D38B-9771-4B44-8A74-C5B94153D9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C0DC0-9929-4537-8274-C119119A8A72}" type="datetimeFigureOut">
              <a:rPr lang="en-US" smtClean="0"/>
              <a:t>5/5/2023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3CDD3-3417-4A08-B847-437B7DDA54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8357A-DF37-4755-BA0A-33E83972BE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FA5B4-ED7C-41BC-9CAD-8C2D7C83B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78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5DA5100-7F9A-42B8-8844-CA7FAECB50C8}"/>
              </a:ext>
            </a:extLst>
          </p:cNvPr>
          <p:cNvSpPr/>
          <p:nvPr/>
        </p:nvSpPr>
        <p:spPr>
          <a:xfrm>
            <a:off x="5008728" y="0"/>
            <a:ext cx="7183273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C1BB21-9E3A-4EEE-804D-0A16880AA85F}"/>
              </a:ext>
            </a:extLst>
          </p:cNvPr>
          <p:cNvSpPr/>
          <p:nvPr/>
        </p:nvSpPr>
        <p:spPr>
          <a:xfrm>
            <a:off x="5434084" y="0"/>
            <a:ext cx="6332561" cy="6858000"/>
          </a:xfrm>
          <a:prstGeom prst="rect">
            <a:avLst/>
          </a:prstGeom>
          <a:blipFill dpi="0" rotWithShape="1">
            <a:blip r:embed="rId2"/>
            <a:srcRect/>
            <a:stretch>
              <a:fillRect t="-3000" b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15FDC6-2580-4910-98CE-8DC6F4E4711C}"/>
              </a:ext>
            </a:extLst>
          </p:cNvPr>
          <p:cNvSpPr txBox="1"/>
          <p:nvPr/>
        </p:nvSpPr>
        <p:spPr>
          <a:xfrm>
            <a:off x="425355" y="2705725"/>
            <a:ext cx="428084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tx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Investor pitch deck template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9D2592F-9875-4613-A699-A7A72ACCEB7B}"/>
              </a:ext>
            </a:extLst>
          </p:cNvPr>
          <p:cNvGrpSpPr/>
          <p:nvPr/>
        </p:nvGrpSpPr>
        <p:grpSpPr>
          <a:xfrm>
            <a:off x="597530" y="4325751"/>
            <a:ext cx="1217817" cy="91440"/>
            <a:chOff x="5427183" y="111278"/>
            <a:chExt cx="1217817" cy="914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5EB5AC-2F6B-497A-806A-E37FAC458990}"/>
                </a:ext>
              </a:extLst>
            </p:cNvPr>
            <p:cNvSpPr/>
            <p:nvPr/>
          </p:nvSpPr>
          <p:spPr>
            <a:xfrm flipV="1">
              <a:off x="5427183" y="111278"/>
              <a:ext cx="91440" cy="914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ADB5CC-1C0E-461F-A23D-0B910FB9D9C9}"/>
                </a:ext>
              </a:extLst>
            </p:cNvPr>
            <p:cNvSpPr/>
            <p:nvPr/>
          </p:nvSpPr>
          <p:spPr>
            <a:xfrm flipV="1">
              <a:off x="5588094" y="111278"/>
              <a:ext cx="9144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7AD510E-DA45-4F2B-947E-80EBA4CE3439}"/>
                </a:ext>
              </a:extLst>
            </p:cNvPr>
            <p:cNvSpPr/>
            <p:nvPr/>
          </p:nvSpPr>
          <p:spPr>
            <a:xfrm flipV="1">
              <a:off x="5749005" y="111278"/>
              <a:ext cx="91440" cy="914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E13B214-F3E4-40B4-975C-4D249C96D52D}"/>
                </a:ext>
              </a:extLst>
            </p:cNvPr>
            <p:cNvSpPr/>
            <p:nvPr/>
          </p:nvSpPr>
          <p:spPr>
            <a:xfrm flipV="1">
              <a:off x="5909916" y="111278"/>
              <a:ext cx="9144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F205948-52B5-41C8-B53E-4613E47AB726}"/>
                </a:ext>
              </a:extLst>
            </p:cNvPr>
            <p:cNvSpPr/>
            <p:nvPr/>
          </p:nvSpPr>
          <p:spPr>
            <a:xfrm flipV="1">
              <a:off x="6070827" y="111278"/>
              <a:ext cx="91440" cy="914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7CA5EE-38D9-49C6-967D-FFFC2200A5D4}"/>
                </a:ext>
              </a:extLst>
            </p:cNvPr>
            <p:cNvSpPr/>
            <p:nvPr/>
          </p:nvSpPr>
          <p:spPr>
            <a:xfrm flipV="1">
              <a:off x="6231738" y="111278"/>
              <a:ext cx="91440" cy="9144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C440D6B-AAE1-45D8-8C34-1E8FD198BB47}"/>
                </a:ext>
              </a:extLst>
            </p:cNvPr>
            <p:cNvSpPr/>
            <p:nvPr/>
          </p:nvSpPr>
          <p:spPr>
            <a:xfrm flipV="1">
              <a:off x="6392649" y="111278"/>
              <a:ext cx="91440" cy="914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178127-4044-4E63-9B80-F4337F09C38D}"/>
                </a:ext>
              </a:extLst>
            </p:cNvPr>
            <p:cNvSpPr/>
            <p:nvPr/>
          </p:nvSpPr>
          <p:spPr>
            <a:xfrm flipV="1">
              <a:off x="6553560" y="111278"/>
              <a:ext cx="91440" cy="9144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2" descr="Image result for growth icon png">
            <a:extLst>
              <a:ext uri="{FF2B5EF4-FFF2-40B4-BE49-F238E27FC236}">
                <a16:creationId xmlns:a16="http://schemas.microsoft.com/office/drawing/2014/main" id="{95464232-1FB4-4134-8248-8AF081ACD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0" y="1828800"/>
            <a:ext cx="1083134" cy="81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11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2">
            <a:extLst>
              <a:ext uri="{FF2B5EF4-FFF2-40B4-BE49-F238E27FC236}">
                <a16:creationId xmlns:a16="http://schemas.microsoft.com/office/drawing/2014/main" id="{6A5B9375-3F35-4124-8DC3-B75CC5739CB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2524125" y="1047750"/>
            <a:chExt cx="9008867" cy="4762500"/>
          </a:xfrm>
          <a:solidFill>
            <a:schemeClr val="accent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225642B-A89E-48BC-ABC4-3CF3FE866C8A}"/>
                </a:ext>
              </a:extLst>
            </p:cNvPr>
            <p:cNvSpPr/>
            <p:nvPr/>
          </p:nvSpPr>
          <p:spPr>
            <a:xfrm>
              <a:off x="2524125" y="1047750"/>
              <a:ext cx="7143750" cy="4762500"/>
            </a:xfrm>
            <a:custGeom>
              <a:avLst/>
              <a:gdLst>
                <a:gd name="connsiteX0" fmla="*/ 0 w 7143750"/>
                <a:gd name="connsiteY0" fmla="*/ 0 h 4762500"/>
                <a:gd name="connsiteX1" fmla="*/ 7143750 w 7143750"/>
                <a:gd name="connsiteY1" fmla="*/ 0 h 4762500"/>
                <a:gd name="connsiteX2" fmla="*/ 7143750 w 7143750"/>
                <a:gd name="connsiteY2" fmla="*/ 4762500 h 4762500"/>
                <a:gd name="connsiteX3" fmla="*/ 0 w 7143750"/>
                <a:gd name="connsiteY3" fmla="*/ 4762500 h 476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43750" h="4762500">
                  <a:moveTo>
                    <a:pt x="0" y="0"/>
                  </a:moveTo>
                  <a:lnTo>
                    <a:pt x="7143750" y="0"/>
                  </a:lnTo>
                  <a:lnTo>
                    <a:pt x="7143750" y="4762500"/>
                  </a:lnTo>
                  <a:lnTo>
                    <a:pt x="0" y="47625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4071492-22D4-4227-948C-EBDF8CD34479}"/>
                </a:ext>
              </a:extLst>
            </p:cNvPr>
            <p:cNvSpPr/>
            <p:nvPr/>
          </p:nvSpPr>
          <p:spPr>
            <a:xfrm>
              <a:off x="4195285" y="1047750"/>
              <a:ext cx="7337707" cy="4762500"/>
            </a:xfrm>
            <a:custGeom>
              <a:avLst/>
              <a:gdLst>
                <a:gd name="connsiteX0" fmla="*/ 3116675 w 6391275"/>
                <a:gd name="connsiteY0" fmla="*/ 4762500 h 4762500"/>
                <a:gd name="connsiteX1" fmla="*/ 0 w 6391275"/>
                <a:gd name="connsiteY1" fmla="*/ 3618929 h 4762500"/>
                <a:gd name="connsiteX2" fmla="*/ 0 w 6391275"/>
                <a:gd name="connsiteY2" fmla="*/ 1143762 h 4762500"/>
                <a:gd name="connsiteX3" fmla="*/ 3116104 w 6391275"/>
                <a:gd name="connsiteY3" fmla="*/ 0 h 4762500"/>
                <a:gd name="connsiteX4" fmla="*/ 6391275 w 6391275"/>
                <a:gd name="connsiteY4" fmla="*/ 0 h 4762500"/>
                <a:gd name="connsiteX5" fmla="*/ 6391275 w 6391275"/>
                <a:gd name="connsiteY5" fmla="*/ 4762500 h 4762500"/>
                <a:gd name="connsiteX6" fmla="*/ 3116675 w 6391275"/>
                <a:gd name="connsiteY6" fmla="*/ 4762500 h 476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1275" h="4762500">
                  <a:moveTo>
                    <a:pt x="3116675" y="4762500"/>
                  </a:moveTo>
                  <a:lnTo>
                    <a:pt x="0" y="3618929"/>
                  </a:lnTo>
                  <a:lnTo>
                    <a:pt x="0" y="1143762"/>
                  </a:lnTo>
                  <a:lnTo>
                    <a:pt x="3116104" y="0"/>
                  </a:lnTo>
                  <a:lnTo>
                    <a:pt x="6391275" y="0"/>
                  </a:lnTo>
                  <a:lnTo>
                    <a:pt x="6391275" y="4762500"/>
                  </a:lnTo>
                  <a:lnTo>
                    <a:pt x="3116675" y="476250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BB364DB-DC03-4508-9D07-624B33992FD8}"/>
              </a:ext>
            </a:extLst>
          </p:cNvPr>
          <p:cNvSpPr/>
          <p:nvPr/>
        </p:nvSpPr>
        <p:spPr>
          <a:xfrm>
            <a:off x="1329158" y="1636454"/>
            <a:ext cx="1661069" cy="3585499"/>
          </a:xfrm>
          <a:custGeom>
            <a:avLst/>
            <a:gdLst>
              <a:gd name="connsiteX0" fmla="*/ 1227392 w 1227391"/>
              <a:gd name="connsiteY0" fmla="*/ 1244822 h 2489930"/>
              <a:gd name="connsiteX1" fmla="*/ 849725 w 1227391"/>
              <a:gd name="connsiteY1" fmla="*/ 95250 h 2489930"/>
              <a:gd name="connsiteX2" fmla="*/ 849725 w 1227391"/>
              <a:gd name="connsiteY2" fmla="*/ 0 h 2489930"/>
              <a:gd name="connsiteX3" fmla="*/ 645605 w 1227391"/>
              <a:gd name="connsiteY3" fmla="*/ 1715 h 2489930"/>
              <a:gd name="connsiteX4" fmla="*/ 613696 w 1227391"/>
              <a:gd name="connsiteY4" fmla="*/ 0 h 2489930"/>
              <a:gd name="connsiteX5" fmla="*/ 0 w 1227391"/>
              <a:gd name="connsiteY5" fmla="*/ 1245108 h 2489930"/>
              <a:gd name="connsiteX6" fmla="*/ 613696 w 1227391"/>
              <a:gd name="connsiteY6" fmla="*/ 2489930 h 2489930"/>
              <a:gd name="connsiteX7" fmla="*/ 645605 w 1227391"/>
              <a:gd name="connsiteY7" fmla="*/ 2488216 h 2489930"/>
              <a:gd name="connsiteX8" fmla="*/ 849725 w 1227391"/>
              <a:gd name="connsiteY8" fmla="*/ 2489930 h 2489930"/>
              <a:gd name="connsiteX9" fmla="*/ 849725 w 1227391"/>
              <a:gd name="connsiteY9" fmla="*/ 2394680 h 2489930"/>
              <a:gd name="connsiteX10" fmla="*/ 1227392 w 1227391"/>
              <a:gd name="connsiteY10" fmla="*/ 1244822 h 248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7391" h="2489930">
                <a:moveTo>
                  <a:pt x="1227392" y="1244822"/>
                </a:moveTo>
                <a:cubicBezTo>
                  <a:pt x="1227392" y="726853"/>
                  <a:pt x="1071563" y="282797"/>
                  <a:pt x="849725" y="95250"/>
                </a:cubicBezTo>
                <a:lnTo>
                  <a:pt x="849725" y="0"/>
                </a:lnTo>
                <a:lnTo>
                  <a:pt x="645605" y="1715"/>
                </a:lnTo>
                <a:cubicBezTo>
                  <a:pt x="635007" y="572"/>
                  <a:pt x="624355" y="0"/>
                  <a:pt x="613696" y="0"/>
                </a:cubicBezTo>
                <a:cubicBezTo>
                  <a:pt x="274796" y="0"/>
                  <a:pt x="0" y="557498"/>
                  <a:pt x="0" y="1245108"/>
                </a:cubicBezTo>
                <a:cubicBezTo>
                  <a:pt x="0" y="1932718"/>
                  <a:pt x="274796" y="2489930"/>
                  <a:pt x="613696" y="2489930"/>
                </a:cubicBezTo>
                <a:cubicBezTo>
                  <a:pt x="624355" y="2489930"/>
                  <a:pt x="635007" y="2489359"/>
                  <a:pt x="645605" y="2488216"/>
                </a:cubicBezTo>
                <a:lnTo>
                  <a:pt x="849725" y="2489930"/>
                </a:lnTo>
                <a:lnTo>
                  <a:pt x="849725" y="2394680"/>
                </a:lnTo>
                <a:cubicBezTo>
                  <a:pt x="1071563" y="2206847"/>
                  <a:pt x="1227392" y="1762792"/>
                  <a:pt x="1227392" y="12448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485D73-32AD-45E8-9C83-7A164B1A2BEE}"/>
              </a:ext>
            </a:extLst>
          </p:cNvPr>
          <p:cNvSpPr/>
          <p:nvPr/>
        </p:nvSpPr>
        <p:spPr>
          <a:xfrm>
            <a:off x="1648584" y="1636044"/>
            <a:ext cx="1661069" cy="3585911"/>
          </a:xfrm>
          <a:custGeom>
            <a:avLst/>
            <a:gdLst>
              <a:gd name="connsiteX0" fmla="*/ 1227392 w 1227391"/>
              <a:gd name="connsiteY0" fmla="*/ 1245108 h 2490216"/>
              <a:gd name="connsiteX1" fmla="*/ 613696 w 1227391"/>
              <a:gd name="connsiteY1" fmla="*/ 2490216 h 2490216"/>
              <a:gd name="connsiteX2" fmla="*/ 0 w 1227391"/>
              <a:gd name="connsiteY2" fmla="*/ 1245108 h 2490216"/>
              <a:gd name="connsiteX3" fmla="*/ 613696 w 1227391"/>
              <a:gd name="connsiteY3" fmla="*/ 0 h 2490216"/>
              <a:gd name="connsiteX4" fmla="*/ 1227392 w 1227391"/>
              <a:gd name="connsiteY4" fmla="*/ 1245108 h 249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7391" h="2490216">
                <a:moveTo>
                  <a:pt x="1227392" y="1245108"/>
                </a:moveTo>
                <a:cubicBezTo>
                  <a:pt x="1227392" y="1932762"/>
                  <a:pt x="952631" y="2490216"/>
                  <a:pt x="613696" y="2490216"/>
                </a:cubicBezTo>
                <a:cubicBezTo>
                  <a:pt x="274761" y="2490216"/>
                  <a:pt x="0" y="1932762"/>
                  <a:pt x="0" y="1245108"/>
                </a:cubicBezTo>
                <a:cubicBezTo>
                  <a:pt x="0" y="557454"/>
                  <a:pt x="274761" y="0"/>
                  <a:pt x="613696" y="0"/>
                </a:cubicBezTo>
                <a:cubicBezTo>
                  <a:pt x="952631" y="0"/>
                  <a:pt x="1227392" y="557454"/>
                  <a:pt x="1227392" y="1245108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3BC2E86-F79C-41AF-BDB3-B1479109028C}"/>
              </a:ext>
            </a:extLst>
          </p:cNvPr>
          <p:cNvSpPr/>
          <p:nvPr/>
        </p:nvSpPr>
        <p:spPr>
          <a:xfrm>
            <a:off x="1921090" y="2097450"/>
            <a:ext cx="1174840" cy="2663097"/>
          </a:xfrm>
          <a:custGeom>
            <a:avLst/>
            <a:gdLst>
              <a:gd name="connsiteX0" fmla="*/ 868108 w 868108"/>
              <a:gd name="connsiteY0" fmla="*/ 924687 h 1849373"/>
              <a:gd name="connsiteX1" fmla="*/ 434054 w 868108"/>
              <a:gd name="connsiteY1" fmla="*/ 1849374 h 1849373"/>
              <a:gd name="connsiteX2" fmla="*/ 0 w 868108"/>
              <a:gd name="connsiteY2" fmla="*/ 924687 h 1849373"/>
              <a:gd name="connsiteX3" fmla="*/ 434054 w 868108"/>
              <a:gd name="connsiteY3" fmla="*/ 0 h 1849373"/>
              <a:gd name="connsiteX4" fmla="*/ 868108 w 868108"/>
              <a:gd name="connsiteY4" fmla="*/ 924687 h 1849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8108" h="1849373">
                <a:moveTo>
                  <a:pt x="868108" y="924687"/>
                </a:moveTo>
                <a:cubicBezTo>
                  <a:pt x="868108" y="1435378"/>
                  <a:pt x="673776" y="1849374"/>
                  <a:pt x="434054" y="1849374"/>
                </a:cubicBezTo>
                <a:cubicBezTo>
                  <a:pt x="194333" y="1849374"/>
                  <a:pt x="0" y="1435377"/>
                  <a:pt x="0" y="924687"/>
                </a:cubicBezTo>
                <a:cubicBezTo>
                  <a:pt x="0" y="413996"/>
                  <a:pt x="194333" y="0"/>
                  <a:pt x="434054" y="0"/>
                </a:cubicBezTo>
                <a:cubicBezTo>
                  <a:pt x="673776" y="0"/>
                  <a:pt x="868108" y="413996"/>
                  <a:pt x="868108" y="92468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D32A33D-8391-4808-96AE-1498417F8510}"/>
              </a:ext>
            </a:extLst>
          </p:cNvPr>
          <p:cNvSpPr/>
          <p:nvPr/>
        </p:nvSpPr>
        <p:spPr>
          <a:xfrm>
            <a:off x="2190115" y="2574080"/>
            <a:ext cx="692478" cy="1709836"/>
          </a:xfrm>
          <a:custGeom>
            <a:avLst/>
            <a:gdLst>
              <a:gd name="connsiteX0" fmla="*/ 511683 w 511683"/>
              <a:gd name="connsiteY0" fmla="*/ 593693 h 1187386"/>
              <a:gd name="connsiteX1" fmla="*/ 255842 w 511683"/>
              <a:gd name="connsiteY1" fmla="*/ 1187386 h 1187386"/>
              <a:gd name="connsiteX2" fmla="*/ 0 w 511683"/>
              <a:gd name="connsiteY2" fmla="*/ 593693 h 1187386"/>
              <a:gd name="connsiteX3" fmla="*/ 255842 w 511683"/>
              <a:gd name="connsiteY3" fmla="*/ 0 h 1187386"/>
              <a:gd name="connsiteX4" fmla="*/ 511683 w 511683"/>
              <a:gd name="connsiteY4" fmla="*/ 593693 h 1187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683" h="1187386">
                <a:moveTo>
                  <a:pt x="511683" y="593693"/>
                </a:moveTo>
                <a:cubicBezTo>
                  <a:pt x="511683" y="921581"/>
                  <a:pt x="397139" y="1187386"/>
                  <a:pt x="255842" y="1187386"/>
                </a:cubicBezTo>
                <a:cubicBezTo>
                  <a:pt x="114544" y="1187386"/>
                  <a:pt x="0" y="921581"/>
                  <a:pt x="0" y="593693"/>
                </a:cubicBezTo>
                <a:cubicBezTo>
                  <a:pt x="0" y="265805"/>
                  <a:pt x="114544" y="0"/>
                  <a:pt x="255842" y="0"/>
                </a:cubicBezTo>
                <a:cubicBezTo>
                  <a:pt x="397139" y="0"/>
                  <a:pt x="511683" y="265805"/>
                  <a:pt x="511683" y="5936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232DB8C-8C21-43F4-A2E8-F95AA5649A26}"/>
              </a:ext>
            </a:extLst>
          </p:cNvPr>
          <p:cNvSpPr/>
          <p:nvPr/>
        </p:nvSpPr>
        <p:spPr>
          <a:xfrm>
            <a:off x="2427170" y="3074030"/>
            <a:ext cx="252911" cy="709939"/>
          </a:xfrm>
          <a:custGeom>
            <a:avLst/>
            <a:gdLst>
              <a:gd name="connsiteX0" fmla="*/ 186881 w 186880"/>
              <a:gd name="connsiteY0" fmla="*/ 246507 h 493013"/>
              <a:gd name="connsiteX1" fmla="*/ 93440 w 186880"/>
              <a:gd name="connsiteY1" fmla="*/ 493014 h 493013"/>
              <a:gd name="connsiteX2" fmla="*/ 0 w 186880"/>
              <a:gd name="connsiteY2" fmla="*/ 246507 h 493013"/>
              <a:gd name="connsiteX3" fmla="*/ 93440 w 186880"/>
              <a:gd name="connsiteY3" fmla="*/ 0 h 493013"/>
              <a:gd name="connsiteX4" fmla="*/ 186881 w 186880"/>
              <a:gd name="connsiteY4" fmla="*/ 246507 h 49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880" h="493013">
                <a:moveTo>
                  <a:pt x="186881" y="246507"/>
                </a:moveTo>
                <a:cubicBezTo>
                  <a:pt x="186881" y="382649"/>
                  <a:pt x="145046" y="493014"/>
                  <a:pt x="93440" y="493014"/>
                </a:cubicBezTo>
                <a:cubicBezTo>
                  <a:pt x="41835" y="493014"/>
                  <a:pt x="0" y="382649"/>
                  <a:pt x="0" y="246507"/>
                </a:cubicBezTo>
                <a:cubicBezTo>
                  <a:pt x="0" y="110365"/>
                  <a:pt x="41835" y="0"/>
                  <a:pt x="93440" y="0"/>
                </a:cubicBezTo>
                <a:cubicBezTo>
                  <a:pt x="145046" y="0"/>
                  <a:pt x="186881" y="110365"/>
                  <a:pt x="186881" y="24650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6C3B53B-5317-4D40-8900-C704AEAAD435}"/>
              </a:ext>
            </a:extLst>
          </p:cNvPr>
          <p:cNvSpPr/>
          <p:nvPr/>
        </p:nvSpPr>
        <p:spPr>
          <a:xfrm>
            <a:off x="2553627" y="3394709"/>
            <a:ext cx="1507414" cy="68580"/>
          </a:xfrm>
          <a:custGeom>
            <a:avLst/>
            <a:gdLst>
              <a:gd name="connsiteX0" fmla="*/ 0 w 1113853"/>
              <a:gd name="connsiteY0" fmla="*/ 0 h 47625"/>
              <a:gd name="connsiteX1" fmla="*/ 1113854 w 1113853"/>
              <a:gd name="connsiteY1" fmla="*/ 0 h 47625"/>
              <a:gd name="connsiteX2" fmla="*/ 1113854 w 1113853"/>
              <a:gd name="connsiteY2" fmla="*/ 47625 h 47625"/>
              <a:gd name="connsiteX3" fmla="*/ 0 w 1113853"/>
              <a:gd name="connsiteY3" fmla="*/ 47625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853" h="47625">
                <a:moveTo>
                  <a:pt x="0" y="0"/>
                </a:moveTo>
                <a:lnTo>
                  <a:pt x="1113854" y="0"/>
                </a:lnTo>
                <a:lnTo>
                  <a:pt x="1113854" y="47625"/>
                </a:lnTo>
                <a:lnTo>
                  <a:pt x="0" y="4762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5556826-71A7-4B58-A88C-75D37513DBB3}"/>
              </a:ext>
            </a:extLst>
          </p:cNvPr>
          <p:cNvSpPr/>
          <p:nvPr/>
        </p:nvSpPr>
        <p:spPr>
          <a:xfrm>
            <a:off x="2540091" y="3394709"/>
            <a:ext cx="25781" cy="68580"/>
          </a:xfrm>
          <a:custGeom>
            <a:avLst/>
            <a:gdLst>
              <a:gd name="connsiteX0" fmla="*/ 19050 w 19050"/>
              <a:gd name="connsiteY0" fmla="*/ 23813 h 47625"/>
              <a:gd name="connsiteX1" fmla="*/ 9525 w 19050"/>
              <a:gd name="connsiteY1" fmla="*/ 47625 h 47625"/>
              <a:gd name="connsiteX2" fmla="*/ 0 w 19050"/>
              <a:gd name="connsiteY2" fmla="*/ 23813 h 47625"/>
              <a:gd name="connsiteX3" fmla="*/ 9525 w 19050"/>
              <a:gd name="connsiteY3" fmla="*/ 0 h 47625"/>
              <a:gd name="connsiteX4" fmla="*/ 19050 w 19050"/>
              <a:gd name="connsiteY4" fmla="*/ 23813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" h="47625">
                <a:moveTo>
                  <a:pt x="19050" y="23813"/>
                </a:moveTo>
                <a:cubicBezTo>
                  <a:pt x="19050" y="36957"/>
                  <a:pt x="14954" y="47625"/>
                  <a:pt x="9525" y="47625"/>
                </a:cubicBezTo>
                <a:cubicBezTo>
                  <a:pt x="4096" y="47625"/>
                  <a:pt x="0" y="36957"/>
                  <a:pt x="0" y="23813"/>
                </a:cubicBezTo>
                <a:cubicBezTo>
                  <a:pt x="0" y="10668"/>
                  <a:pt x="4000" y="0"/>
                  <a:pt x="9525" y="0"/>
                </a:cubicBezTo>
                <a:cubicBezTo>
                  <a:pt x="15050" y="0"/>
                  <a:pt x="19050" y="10668"/>
                  <a:pt x="19050" y="23813"/>
                </a:cubicBezTo>
                <a:close/>
              </a:path>
            </a:pathLst>
          </a:custGeom>
          <a:solidFill>
            <a:srgbClr val="2C698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763B0E0-F0D0-482C-BE96-E31DA1504A73}"/>
              </a:ext>
            </a:extLst>
          </p:cNvPr>
          <p:cNvSpPr/>
          <p:nvPr/>
        </p:nvSpPr>
        <p:spPr>
          <a:xfrm>
            <a:off x="4048667" y="3394709"/>
            <a:ext cx="24491" cy="68580"/>
          </a:xfrm>
          <a:custGeom>
            <a:avLst/>
            <a:gdLst>
              <a:gd name="connsiteX0" fmla="*/ 18097 w 18097"/>
              <a:gd name="connsiteY0" fmla="*/ 23813 h 47625"/>
              <a:gd name="connsiteX1" fmla="*/ 9049 w 18097"/>
              <a:gd name="connsiteY1" fmla="*/ 47625 h 47625"/>
              <a:gd name="connsiteX2" fmla="*/ 0 w 18097"/>
              <a:gd name="connsiteY2" fmla="*/ 23813 h 47625"/>
              <a:gd name="connsiteX3" fmla="*/ 9049 w 18097"/>
              <a:gd name="connsiteY3" fmla="*/ 0 h 47625"/>
              <a:gd name="connsiteX4" fmla="*/ 18097 w 18097"/>
              <a:gd name="connsiteY4" fmla="*/ 23813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" h="47625">
                <a:moveTo>
                  <a:pt x="18097" y="23813"/>
                </a:moveTo>
                <a:cubicBezTo>
                  <a:pt x="18097" y="36964"/>
                  <a:pt x="14046" y="47625"/>
                  <a:pt x="9049" y="47625"/>
                </a:cubicBezTo>
                <a:cubicBezTo>
                  <a:pt x="4051" y="47625"/>
                  <a:pt x="0" y="36964"/>
                  <a:pt x="0" y="23813"/>
                </a:cubicBezTo>
                <a:cubicBezTo>
                  <a:pt x="0" y="10661"/>
                  <a:pt x="4051" y="0"/>
                  <a:pt x="9049" y="0"/>
                </a:cubicBezTo>
                <a:cubicBezTo>
                  <a:pt x="14046" y="0"/>
                  <a:pt x="18097" y="10661"/>
                  <a:pt x="18097" y="23813"/>
                </a:cubicBezTo>
                <a:close/>
              </a:path>
            </a:pathLst>
          </a:custGeom>
          <a:solidFill>
            <a:srgbClr val="2C698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1FE34F8-BFF7-4711-B772-C0987524D0F1}"/>
              </a:ext>
            </a:extLst>
          </p:cNvPr>
          <p:cNvSpPr/>
          <p:nvPr/>
        </p:nvSpPr>
        <p:spPr>
          <a:xfrm>
            <a:off x="3648417" y="3196988"/>
            <a:ext cx="422785" cy="197721"/>
          </a:xfrm>
          <a:custGeom>
            <a:avLst/>
            <a:gdLst>
              <a:gd name="connsiteX0" fmla="*/ 0 w 312403"/>
              <a:gd name="connsiteY0" fmla="*/ 137306 h 137306"/>
              <a:gd name="connsiteX1" fmla="*/ 288227 w 312403"/>
              <a:gd name="connsiteY1" fmla="*/ 2813 h 137306"/>
              <a:gd name="connsiteX2" fmla="*/ 283274 w 312403"/>
              <a:gd name="connsiteY2" fmla="*/ 137306 h 137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403" h="137306">
                <a:moveTo>
                  <a:pt x="0" y="137306"/>
                </a:moveTo>
                <a:cubicBezTo>
                  <a:pt x="0" y="137306"/>
                  <a:pt x="194500" y="-22999"/>
                  <a:pt x="288227" y="2813"/>
                </a:cubicBezTo>
                <a:cubicBezTo>
                  <a:pt x="345377" y="18530"/>
                  <a:pt x="283274" y="137306"/>
                  <a:pt x="283274" y="137306"/>
                </a:cubicBezTo>
                <a:close/>
              </a:path>
            </a:pathLst>
          </a:custGeom>
          <a:solidFill>
            <a:schemeClr val="tx2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753C9F3-287F-4559-B9F4-7683026ED5CB}"/>
              </a:ext>
            </a:extLst>
          </p:cNvPr>
          <p:cNvSpPr/>
          <p:nvPr/>
        </p:nvSpPr>
        <p:spPr>
          <a:xfrm>
            <a:off x="3648417" y="3463289"/>
            <a:ext cx="422914" cy="202877"/>
          </a:xfrm>
          <a:custGeom>
            <a:avLst/>
            <a:gdLst>
              <a:gd name="connsiteX0" fmla="*/ 0 w 312498"/>
              <a:gd name="connsiteY0" fmla="*/ 0 h 140887"/>
              <a:gd name="connsiteX1" fmla="*/ 288322 w 312498"/>
              <a:gd name="connsiteY1" fmla="*/ 138113 h 140887"/>
              <a:gd name="connsiteX2" fmla="*/ 283369 w 312498"/>
              <a:gd name="connsiteY2" fmla="*/ 476 h 14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498" h="140887">
                <a:moveTo>
                  <a:pt x="0" y="0"/>
                </a:moveTo>
                <a:cubicBezTo>
                  <a:pt x="0" y="0"/>
                  <a:pt x="194500" y="164021"/>
                  <a:pt x="288322" y="138113"/>
                </a:cubicBezTo>
                <a:cubicBezTo>
                  <a:pt x="345472" y="122015"/>
                  <a:pt x="283369" y="476"/>
                  <a:pt x="283369" y="476"/>
                </a:cubicBezTo>
                <a:close/>
              </a:path>
            </a:pathLst>
          </a:custGeom>
          <a:solidFill>
            <a:schemeClr val="tx2">
              <a:lumMod val="95000"/>
              <a:lumOff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08F9C33-F652-4275-9037-45D275DCFC96}"/>
              </a:ext>
            </a:extLst>
          </p:cNvPr>
          <p:cNvSpPr/>
          <p:nvPr/>
        </p:nvSpPr>
        <p:spPr>
          <a:xfrm>
            <a:off x="3649577" y="3429000"/>
            <a:ext cx="422655" cy="174336"/>
          </a:xfrm>
          <a:custGeom>
            <a:avLst/>
            <a:gdLst>
              <a:gd name="connsiteX0" fmla="*/ 0 w 312307"/>
              <a:gd name="connsiteY0" fmla="*/ 0 h 121067"/>
              <a:gd name="connsiteX1" fmla="*/ 288131 w 312307"/>
              <a:gd name="connsiteY1" fmla="*/ 118586 h 121067"/>
              <a:gd name="connsiteX2" fmla="*/ 283178 w 312307"/>
              <a:gd name="connsiteY2" fmla="*/ 0 h 12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307" h="121067">
                <a:moveTo>
                  <a:pt x="0" y="0"/>
                </a:moveTo>
                <a:cubicBezTo>
                  <a:pt x="0" y="0"/>
                  <a:pt x="194405" y="141351"/>
                  <a:pt x="288131" y="118586"/>
                </a:cubicBezTo>
                <a:cubicBezTo>
                  <a:pt x="345281" y="104775"/>
                  <a:pt x="283178" y="0"/>
                  <a:pt x="283178" y="0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AFB1935-AAC0-4CC1-8E36-9A6BF0DA661D}"/>
              </a:ext>
            </a:extLst>
          </p:cNvPr>
          <p:cNvSpPr/>
          <p:nvPr/>
        </p:nvSpPr>
        <p:spPr>
          <a:xfrm>
            <a:off x="2595262" y="3415284"/>
            <a:ext cx="104025" cy="13716"/>
          </a:xfrm>
          <a:custGeom>
            <a:avLst/>
            <a:gdLst>
              <a:gd name="connsiteX0" fmla="*/ 0 w 76866"/>
              <a:gd name="connsiteY0" fmla="*/ 0 h 9525"/>
              <a:gd name="connsiteX1" fmla="*/ 76867 w 76866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866" h="9525">
                <a:moveTo>
                  <a:pt x="0" y="0"/>
                </a:moveTo>
                <a:lnTo>
                  <a:pt x="76867" y="0"/>
                </a:lnTo>
              </a:path>
            </a:pathLst>
          </a:custGeom>
          <a:ln w="714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35B5414-4354-445B-B9E7-C763800481B2}"/>
              </a:ext>
            </a:extLst>
          </p:cNvPr>
          <p:cNvSpPr/>
          <p:nvPr/>
        </p:nvSpPr>
        <p:spPr>
          <a:xfrm>
            <a:off x="2565486" y="3415284"/>
            <a:ext cx="7476" cy="13716"/>
          </a:xfrm>
          <a:custGeom>
            <a:avLst/>
            <a:gdLst>
              <a:gd name="connsiteX0" fmla="*/ 0 w 5524"/>
              <a:gd name="connsiteY0" fmla="*/ 0 h 9525"/>
              <a:gd name="connsiteX1" fmla="*/ 5525 w 5524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" h="9525">
                <a:moveTo>
                  <a:pt x="0" y="0"/>
                </a:moveTo>
                <a:lnTo>
                  <a:pt x="5525" y="0"/>
                </a:lnTo>
              </a:path>
            </a:pathLst>
          </a:custGeom>
          <a:ln w="7144" cap="rnd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F751C25-EFBE-46CA-8542-18D8ABF13A2F}"/>
              </a:ext>
            </a:extLst>
          </p:cNvPr>
          <p:cNvGrpSpPr/>
          <p:nvPr/>
        </p:nvGrpSpPr>
        <p:grpSpPr>
          <a:xfrm>
            <a:off x="4909967" y="1799656"/>
            <a:ext cx="6259552" cy="3956293"/>
            <a:chOff x="5087210" y="1576382"/>
            <a:chExt cx="6612811" cy="417956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68251FB-F2CE-4321-96FB-D425445DCBC0}"/>
                </a:ext>
              </a:extLst>
            </p:cNvPr>
            <p:cNvGrpSpPr/>
            <p:nvPr/>
          </p:nvGrpSpPr>
          <p:grpSpPr>
            <a:xfrm flipH="1">
              <a:off x="5087210" y="1576382"/>
              <a:ext cx="3160252" cy="4179567"/>
              <a:chOff x="1037230" y="1527313"/>
              <a:chExt cx="3160252" cy="4179567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B1FB5FA2-63E0-478C-B381-97B4603BB359}"/>
                  </a:ext>
                </a:extLst>
              </p:cNvPr>
              <p:cNvGrpSpPr/>
              <p:nvPr/>
            </p:nvGrpSpPr>
            <p:grpSpPr>
              <a:xfrm>
                <a:off x="1037230" y="1527313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39" name="Rectangle: Rounded Corners 38">
                  <a:extLst>
                    <a:ext uri="{FF2B5EF4-FFF2-40B4-BE49-F238E27FC236}">
                      <a16:creationId xmlns:a16="http://schemas.microsoft.com/office/drawing/2014/main" id="{5ECEB88D-09E3-4036-ABF5-BF6245A8F92E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EFDEF87A-6728-4C05-AD2A-F20847036369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85210B77-EEDE-4001-B5DC-E93D87B9C7CE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8A09D2B6-CBB0-4F16-BB21-83AFECC42078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1</a:t>
                    </a: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51A9789F-0441-41E3-B8A7-9A6DB58102F8}"/>
                  </a:ext>
                </a:extLst>
              </p:cNvPr>
              <p:cNvGrpSpPr/>
              <p:nvPr/>
            </p:nvGrpSpPr>
            <p:grpSpPr>
              <a:xfrm>
                <a:off x="1037230" y="3151017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35" name="Rectangle: Rounded Corners 34">
                  <a:extLst>
                    <a:ext uri="{FF2B5EF4-FFF2-40B4-BE49-F238E27FC236}">
                      <a16:creationId xmlns:a16="http://schemas.microsoft.com/office/drawing/2014/main" id="{082166EF-9BCB-4B34-A051-950A0721DAF4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9C66A0E2-C0B4-41C6-9CC3-2F594E098F82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80603D97-8D41-46AD-AD16-6B5079051153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75C44E65-357D-4B41-978A-BB635DABCC65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2</a:t>
                    </a:r>
                  </a:p>
                </p:txBody>
              </p:sp>
            </p:grp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6176F49C-A93A-4C51-9E78-A82F7583F9F7}"/>
                  </a:ext>
                </a:extLst>
              </p:cNvPr>
              <p:cNvGrpSpPr/>
              <p:nvPr/>
            </p:nvGrpSpPr>
            <p:grpSpPr>
              <a:xfrm>
                <a:off x="1037230" y="4774720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31" name="Rectangle: Rounded Corners 30">
                  <a:extLst>
                    <a:ext uri="{FF2B5EF4-FFF2-40B4-BE49-F238E27FC236}">
                      <a16:creationId xmlns:a16="http://schemas.microsoft.com/office/drawing/2014/main" id="{41C01745-CC78-4D3F-B00B-A18A044B6666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B3472796-DF5E-473F-9808-96C654EDD2C9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C0E0BD86-6E7A-4D7F-9246-FD2D26E4BBF7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51009903-F89B-4B1E-89BA-5EACF022744A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3</a:t>
                    </a:r>
                  </a:p>
                </p:txBody>
              </p:sp>
            </p:grpSp>
          </p:grp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28462F8-5C12-4875-BC6C-8D5A2B4F0CE8}"/>
                </a:ext>
              </a:extLst>
            </p:cNvPr>
            <p:cNvGrpSpPr/>
            <p:nvPr/>
          </p:nvGrpSpPr>
          <p:grpSpPr>
            <a:xfrm flipH="1">
              <a:off x="8539769" y="1576382"/>
              <a:ext cx="3160252" cy="4179567"/>
              <a:chOff x="1037230" y="1527313"/>
              <a:chExt cx="3160252" cy="4179567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4CE15C1-C28E-454E-99BB-71B3C1447381}"/>
                  </a:ext>
                </a:extLst>
              </p:cNvPr>
              <p:cNvGrpSpPr/>
              <p:nvPr/>
            </p:nvGrpSpPr>
            <p:grpSpPr>
              <a:xfrm>
                <a:off x="1037230" y="1527313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55" name="Rectangle: Rounded Corners 54">
                  <a:extLst>
                    <a:ext uri="{FF2B5EF4-FFF2-40B4-BE49-F238E27FC236}">
                      <a16:creationId xmlns:a16="http://schemas.microsoft.com/office/drawing/2014/main" id="{B02D6BB4-798D-4008-B26B-C5FCB3AD5EEE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2C666CBA-9850-4133-BECE-83227356F553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F299F6E2-4B0E-4D27-923D-B63CBFCBC89C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F66CD811-B30F-4E71-9006-76900CB50F42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1</a:t>
                    </a:r>
                  </a:p>
                </p:txBody>
              </p:sp>
            </p:grp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62E2AC11-C504-44C0-86BB-9C26FF2C7EB3}"/>
                  </a:ext>
                </a:extLst>
              </p:cNvPr>
              <p:cNvGrpSpPr/>
              <p:nvPr/>
            </p:nvGrpSpPr>
            <p:grpSpPr>
              <a:xfrm>
                <a:off x="1037230" y="3151017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CB355A63-ED6B-444E-97C9-034168089C95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27CC868F-0E5A-40B1-9E8C-422EF1B4D616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B41CB939-CD4A-41A8-BC56-1BF4D157DE5C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C4EF4205-D568-458A-BEA9-F58BD6B1859B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2</a:t>
                    </a:r>
                  </a:p>
                </p:txBody>
              </p:sp>
            </p:grp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69F09D3B-A20A-4FCE-A73E-F8CDD22AA96F}"/>
                  </a:ext>
                </a:extLst>
              </p:cNvPr>
              <p:cNvGrpSpPr/>
              <p:nvPr/>
            </p:nvGrpSpPr>
            <p:grpSpPr>
              <a:xfrm>
                <a:off x="1037230" y="4774720"/>
                <a:ext cx="3160252" cy="932160"/>
                <a:chOff x="-1050878" y="2212293"/>
                <a:chExt cx="2769337" cy="932160"/>
              </a:xfrm>
            </p:grpSpPr>
            <p:sp>
              <p:nvSpPr>
                <p:cNvPr id="47" name="Rectangle: Rounded Corners 46">
                  <a:extLst>
                    <a:ext uri="{FF2B5EF4-FFF2-40B4-BE49-F238E27FC236}">
                      <a16:creationId xmlns:a16="http://schemas.microsoft.com/office/drawing/2014/main" id="{5854FFA8-E8A6-4E40-9D4C-8A50FD3E01EE}"/>
                    </a:ext>
                  </a:extLst>
                </p:cNvPr>
                <p:cNvSpPr/>
                <p:nvPr/>
              </p:nvSpPr>
              <p:spPr>
                <a:xfrm>
                  <a:off x="1625242" y="2212293"/>
                  <a:ext cx="93217" cy="932160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290FA892-0D1F-4270-936A-44A1BDDD9A1C}"/>
                    </a:ext>
                  </a:extLst>
                </p:cNvPr>
                <p:cNvGrpSpPr/>
                <p:nvPr/>
              </p:nvGrpSpPr>
              <p:grpSpPr>
                <a:xfrm>
                  <a:off x="-1050878" y="2302180"/>
                  <a:ext cx="2538300" cy="752386"/>
                  <a:chOff x="4558505" y="5883150"/>
                  <a:chExt cx="3397956" cy="752386"/>
                </a:xfrm>
              </p:grpSpPr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D108CC26-F294-473A-9DF2-16920F96B379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400" dirty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5FA8AF6B-D835-4DC0-B109-6027F29DEE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/>
                    <a:r>
                      <a:rPr lang="en-US" sz="1600" b="1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Solution 3</a:t>
                    </a:r>
                  </a:p>
                </p:txBody>
              </p:sp>
            </p:grpSp>
          </p:grpSp>
        </p:grp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424545C6-207A-4937-B4FA-A8A43C0C78DC}"/>
              </a:ext>
            </a:extLst>
          </p:cNvPr>
          <p:cNvSpPr txBox="1"/>
          <p:nvPr/>
        </p:nvSpPr>
        <p:spPr>
          <a:xfrm>
            <a:off x="4809273" y="937753"/>
            <a:ext cx="6011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Smart goals</a:t>
            </a:r>
          </a:p>
        </p:txBody>
      </p:sp>
    </p:spTree>
    <p:extLst>
      <p:ext uri="{BB962C8B-B14F-4D97-AF65-F5344CB8AC3E}">
        <p14:creationId xmlns:p14="http://schemas.microsoft.com/office/powerpoint/2010/main" val="1731470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Rectangle 1777">
            <a:extLst>
              <a:ext uri="{FF2B5EF4-FFF2-40B4-BE49-F238E27FC236}">
                <a16:creationId xmlns:a16="http://schemas.microsoft.com/office/drawing/2014/main" id="{5D5A658D-50F1-41DB-ADA1-F028106F9DC3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9" name="TextBox 1778">
            <a:extLst>
              <a:ext uri="{FF2B5EF4-FFF2-40B4-BE49-F238E27FC236}">
                <a16:creationId xmlns:a16="http://schemas.microsoft.com/office/drawing/2014/main" id="{42F6DE5E-1407-498A-99AC-43D0D2C4E030}"/>
              </a:ext>
            </a:extLst>
          </p:cNvPr>
          <p:cNvSpPr txBox="1"/>
          <p:nvPr/>
        </p:nvSpPr>
        <p:spPr>
          <a:xfrm>
            <a:off x="0" y="19997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Growth plan</a:t>
            </a:r>
          </a:p>
        </p:txBody>
      </p:sp>
      <p:grpSp>
        <p:nvGrpSpPr>
          <p:cNvPr id="1790" name="Group 1789">
            <a:extLst>
              <a:ext uri="{FF2B5EF4-FFF2-40B4-BE49-F238E27FC236}">
                <a16:creationId xmlns:a16="http://schemas.microsoft.com/office/drawing/2014/main" id="{F59CB24E-5CDD-4784-B290-C687C5C4B073}"/>
              </a:ext>
            </a:extLst>
          </p:cNvPr>
          <p:cNvGrpSpPr/>
          <p:nvPr/>
        </p:nvGrpSpPr>
        <p:grpSpPr>
          <a:xfrm>
            <a:off x="1215232" y="1526477"/>
            <a:ext cx="9761537" cy="4650591"/>
            <a:chOff x="1182896" y="1802249"/>
            <a:chExt cx="9761537" cy="4650591"/>
          </a:xfrm>
        </p:grpSpPr>
        <p:grpSp>
          <p:nvGrpSpPr>
            <p:cNvPr id="1774" name="Group 1773">
              <a:extLst>
                <a:ext uri="{FF2B5EF4-FFF2-40B4-BE49-F238E27FC236}">
                  <a16:creationId xmlns:a16="http://schemas.microsoft.com/office/drawing/2014/main" id="{EDA2E144-F40B-45B5-AF22-B8EFE8CD7CE7}"/>
                </a:ext>
              </a:extLst>
            </p:cNvPr>
            <p:cNvGrpSpPr/>
            <p:nvPr/>
          </p:nvGrpSpPr>
          <p:grpSpPr>
            <a:xfrm>
              <a:off x="3511362" y="3641051"/>
              <a:ext cx="1097212" cy="2811789"/>
              <a:chOff x="3511362" y="3641051"/>
              <a:chExt cx="1097212" cy="2811789"/>
            </a:xfrm>
            <a:solidFill>
              <a:schemeClr val="accent4"/>
            </a:solidFill>
          </p:grpSpPr>
          <p:sp>
            <p:nvSpPr>
              <p:cNvPr id="1728" name="Freeform: Shape 1727">
                <a:extLst>
                  <a:ext uri="{FF2B5EF4-FFF2-40B4-BE49-F238E27FC236}">
                    <a16:creationId xmlns:a16="http://schemas.microsoft.com/office/drawing/2014/main" id="{85BAB16D-4BCE-4890-8C4F-278AC6F45DBE}"/>
                  </a:ext>
                </a:extLst>
              </p:cNvPr>
              <p:cNvSpPr/>
              <p:nvPr/>
            </p:nvSpPr>
            <p:spPr>
              <a:xfrm>
                <a:off x="3725716" y="6062791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0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3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29"/>
                      <a:pt x="-5436" y="316725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0"/>
                    </a:cubicBezTo>
                    <a:cubicBezTo>
                      <a:pt x="373594" y="16287"/>
                      <a:pt x="373628" y="16287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5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9" name="Freeform: Shape 1728">
                <a:extLst>
                  <a:ext uri="{FF2B5EF4-FFF2-40B4-BE49-F238E27FC236}">
                    <a16:creationId xmlns:a16="http://schemas.microsoft.com/office/drawing/2014/main" id="{BC677491-3C24-450B-874F-9B60EE6F849E}"/>
                  </a:ext>
                </a:extLst>
              </p:cNvPr>
              <p:cNvSpPr/>
              <p:nvPr/>
            </p:nvSpPr>
            <p:spPr>
              <a:xfrm>
                <a:off x="3725716" y="5784185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1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3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30"/>
                      <a:pt x="-5436" y="316726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1"/>
                    </a:cubicBezTo>
                    <a:cubicBezTo>
                      <a:pt x="373594" y="16288"/>
                      <a:pt x="373628" y="16288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6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0" name="Freeform: Shape 1729">
                <a:extLst>
                  <a:ext uri="{FF2B5EF4-FFF2-40B4-BE49-F238E27FC236}">
                    <a16:creationId xmlns:a16="http://schemas.microsoft.com/office/drawing/2014/main" id="{0A9953D6-E143-4A15-A367-DEF1907428EC}"/>
                  </a:ext>
                </a:extLst>
              </p:cNvPr>
              <p:cNvSpPr/>
              <p:nvPr/>
            </p:nvSpPr>
            <p:spPr>
              <a:xfrm>
                <a:off x="3725716" y="5505581"/>
                <a:ext cx="668568" cy="390047"/>
              </a:xfrm>
              <a:custGeom>
                <a:avLst/>
                <a:gdLst>
                  <a:gd name="connsiteX0" fmla="*/ 612898 w 668568"/>
                  <a:gd name="connsiteY0" fmla="*/ 390047 h 390047"/>
                  <a:gd name="connsiteX1" fmla="*/ 573522 w 668568"/>
                  <a:gd name="connsiteY1" fmla="*/ 373702 h 390047"/>
                  <a:gd name="connsiteX2" fmla="*/ 343379 w 668568"/>
                  <a:gd name="connsiteY2" fmla="*/ 143616 h 390047"/>
                  <a:gd name="connsiteX3" fmla="*/ 325205 w 668568"/>
                  <a:gd name="connsiteY3" fmla="*/ 143616 h 390047"/>
                  <a:gd name="connsiteX4" fmla="*/ 95062 w 668568"/>
                  <a:gd name="connsiteY4" fmla="*/ 373702 h 390047"/>
                  <a:gd name="connsiteX5" fmla="*/ 16309 w 668568"/>
                  <a:gd name="connsiteY5" fmla="*/ 373702 h 390047"/>
                  <a:gd name="connsiteX6" fmla="*/ 16309 w 668568"/>
                  <a:gd name="connsiteY6" fmla="*/ 294949 h 390047"/>
                  <a:gd name="connsiteX7" fmla="*/ 294915 w 668568"/>
                  <a:gd name="connsiteY7" fmla="*/ 16343 h 390047"/>
                  <a:gd name="connsiteX8" fmla="*/ 373554 w 668568"/>
                  <a:gd name="connsiteY8" fmla="*/ 16229 h 390047"/>
                  <a:gd name="connsiteX9" fmla="*/ 373668 w 668568"/>
                  <a:gd name="connsiteY9" fmla="*/ 16343 h 390047"/>
                  <a:gd name="connsiteX10" fmla="*/ 652275 w 668568"/>
                  <a:gd name="connsiteY10" fmla="*/ 294949 h 390047"/>
                  <a:gd name="connsiteX11" fmla="*/ 652223 w 668568"/>
                  <a:gd name="connsiteY11" fmla="*/ 373759 h 390047"/>
                  <a:gd name="connsiteX12" fmla="*/ 612898 w 668568"/>
                  <a:gd name="connsiteY12" fmla="*/ 390047 h 39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7">
                    <a:moveTo>
                      <a:pt x="612898" y="390047"/>
                    </a:moveTo>
                    <a:cubicBezTo>
                      <a:pt x="598113" y="390104"/>
                      <a:pt x="583923" y="384217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76"/>
                      <a:pt x="38055" y="395476"/>
                      <a:pt x="16309" y="373702"/>
                    </a:cubicBezTo>
                    <a:cubicBezTo>
                      <a:pt x="-5436" y="351928"/>
                      <a:pt x="-5436" y="316723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1985"/>
                      <a:pt x="652223" y="373759"/>
                    </a:cubicBezTo>
                    <a:cubicBezTo>
                      <a:pt x="641787" y="384160"/>
                      <a:pt x="627648" y="390047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1" name="Freeform: Shape 1730">
                <a:extLst>
                  <a:ext uri="{FF2B5EF4-FFF2-40B4-BE49-F238E27FC236}">
                    <a16:creationId xmlns:a16="http://schemas.microsoft.com/office/drawing/2014/main" id="{1E4C787D-1335-4B36-A4A1-87F91DC38FF2}"/>
                  </a:ext>
                </a:extLst>
              </p:cNvPr>
              <p:cNvSpPr/>
              <p:nvPr/>
            </p:nvSpPr>
            <p:spPr>
              <a:xfrm>
                <a:off x="3725716" y="5226975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3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2" name="Freeform: Shape 1731">
                <a:extLst>
                  <a:ext uri="{FF2B5EF4-FFF2-40B4-BE49-F238E27FC236}">
                    <a16:creationId xmlns:a16="http://schemas.microsoft.com/office/drawing/2014/main" id="{2458F3FE-7791-4607-96D2-2A898F216EE8}"/>
                  </a:ext>
                </a:extLst>
              </p:cNvPr>
              <p:cNvSpPr/>
              <p:nvPr/>
            </p:nvSpPr>
            <p:spPr>
              <a:xfrm>
                <a:off x="3725716" y="4948368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3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3" name="Freeform: Shape 1732">
                <a:extLst>
                  <a:ext uri="{FF2B5EF4-FFF2-40B4-BE49-F238E27FC236}">
                    <a16:creationId xmlns:a16="http://schemas.microsoft.com/office/drawing/2014/main" id="{89ECB8D0-E8D7-41FA-90CA-BD025A264093}"/>
                  </a:ext>
                </a:extLst>
              </p:cNvPr>
              <p:cNvSpPr/>
              <p:nvPr/>
            </p:nvSpPr>
            <p:spPr>
              <a:xfrm>
                <a:off x="3725716" y="4669762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3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4" name="Freeform: Shape 1733">
                <a:extLst>
                  <a:ext uri="{FF2B5EF4-FFF2-40B4-BE49-F238E27FC236}">
                    <a16:creationId xmlns:a16="http://schemas.microsoft.com/office/drawing/2014/main" id="{F5144C91-313D-4F1C-A1B5-9C246A6A2F45}"/>
                  </a:ext>
                </a:extLst>
              </p:cNvPr>
              <p:cNvSpPr/>
              <p:nvPr/>
            </p:nvSpPr>
            <p:spPr>
              <a:xfrm>
                <a:off x="3725716" y="4391156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3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5" name="Freeform: Shape 1734">
                <a:extLst>
                  <a:ext uri="{FF2B5EF4-FFF2-40B4-BE49-F238E27FC236}">
                    <a16:creationId xmlns:a16="http://schemas.microsoft.com/office/drawing/2014/main" id="{D8DD0B7D-F783-48CA-A83D-AFBAA83029F7}"/>
                  </a:ext>
                </a:extLst>
              </p:cNvPr>
              <p:cNvSpPr/>
              <p:nvPr/>
            </p:nvSpPr>
            <p:spPr>
              <a:xfrm>
                <a:off x="3511362" y="3641051"/>
                <a:ext cx="1097212" cy="861545"/>
              </a:xfrm>
              <a:custGeom>
                <a:avLst/>
                <a:gdLst>
                  <a:gd name="connsiteX0" fmla="*/ 827252 w 1097212"/>
                  <a:gd name="connsiteY0" fmla="*/ 861545 h 861545"/>
                  <a:gd name="connsiteX1" fmla="*/ 787876 w 1097212"/>
                  <a:gd name="connsiteY1" fmla="*/ 845200 h 861545"/>
                  <a:gd name="connsiteX2" fmla="*/ 557733 w 1097212"/>
                  <a:gd name="connsiteY2" fmla="*/ 615114 h 861545"/>
                  <a:gd name="connsiteX3" fmla="*/ 539559 w 1097212"/>
                  <a:gd name="connsiteY3" fmla="*/ 615114 h 861545"/>
                  <a:gd name="connsiteX4" fmla="*/ 309416 w 1097212"/>
                  <a:gd name="connsiteY4" fmla="*/ 845200 h 861545"/>
                  <a:gd name="connsiteX5" fmla="*/ 230612 w 1097212"/>
                  <a:gd name="connsiteY5" fmla="*/ 845149 h 861545"/>
                  <a:gd name="connsiteX6" fmla="*/ 214318 w 1097212"/>
                  <a:gd name="connsiteY6" fmla="*/ 805824 h 861545"/>
                  <a:gd name="connsiteX7" fmla="*/ 214318 w 1097212"/>
                  <a:gd name="connsiteY7" fmla="*/ 604370 h 861545"/>
                  <a:gd name="connsiteX8" fmla="*/ 55727 w 1097212"/>
                  <a:gd name="connsiteY8" fmla="*/ 604370 h 861545"/>
                  <a:gd name="connsiteX9" fmla="*/ 0 w 1097212"/>
                  <a:gd name="connsiteY9" fmla="*/ 548654 h 861545"/>
                  <a:gd name="connsiteX10" fmla="*/ 16351 w 1097212"/>
                  <a:gd name="connsiteY10" fmla="*/ 509215 h 861545"/>
                  <a:gd name="connsiteX11" fmla="*/ 509269 w 1097212"/>
                  <a:gd name="connsiteY11" fmla="*/ 16296 h 861545"/>
                  <a:gd name="connsiteX12" fmla="*/ 588022 w 1097212"/>
                  <a:gd name="connsiteY12" fmla="*/ 16296 h 861545"/>
                  <a:gd name="connsiteX13" fmla="*/ 1080941 w 1097212"/>
                  <a:gd name="connsiteY13" fmla="*/ 509215 h 861545"/>
                  <a:gd name="connsiteX14" fmla="*/ 1080810 w 1097212"/>
                  <a:gd name="connsiteY14" fmla="*/ 588099 h 861545"/>
                  <a:gd name="connsiteX15" fmla="*/ 1041565 w 1097212"/>
                  <a:gd name="connsiteY15" fmla="*/ 604370 h 861545"/>
                  <a:gd name="connsiteX16" fmla="*/ 882973 w 1097212"/>
                  <a:gd name="connsiteY16" fmla="*/ 604370 h 861545"/>
                  <a:gd name="connsiteX17" fmla="*/ 882973 w 1097212"/>
                  <a:gd name="connsiteY17" fmla="*/ 805824 h 861545"/>
                  <a:gd name="connsiteX18" fmla="*/ 827252 w 1097212"/>
                  <a:gd name="connsiteY18" fmla="*/ 861545 h 86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7212" h="861545">
                    <a:moveTo>
                      <a:pt x="827252" y="861545"/>
                    </a:moveTo>
                    <a:cubicBezTo>
                      <a:pt x="812467" y="861596"/>
                      <a:pt x="798277" y="855704"/>
                      <a:pt x="787876" y="845200"/>
                    </a:cubicBezTo>
                    <a:lnTo>
                      <a:pt x="557733" y="615114"/>
                    </a:lnTo>
                    <a:cubicBezTo>
                      <a:pt x="552715" y="610102"/>
                      <a:pt x="544577" y="610102"/>
                      <a:pt x="539559" y="615114"/>
                    </a:cubicBezTo>
                    <a:lnTo>
                      <a:pt x="309416" y="845200"/>
                    </a:lnTo>
                    <a:cubicBezTo>
                      <a:pt x="287642" y="866946"/>
                      <a:pt x="252363" y="866923"/>
                      <a:pt x="230612" y="845149"/>
                    </a:cubicBezTo>
                    <a:cubicBezTo>
                      <a:pt x="220193" y="834713"/>
                      <a:pt x="214330" y="820574"/>
                      <a:pt x="214318" y="805824"/>
                    </a:cubicBezTo>
                    <a:lnTo>
                      <a:pt x="214318" y="604370"/>
                    </a:lnTo>
                    <a:lnTo>
                      <a:pt x="55727" y="604370"/>
                    </a:lnTo>
                    <a:cubicBezTo>
                      <a:pt x="24952" y="604376"/>
                      <a:pt x="0" y="579430"/>
                      <a:pt x="0" y="548654"/>
                    </a:cubicBezTo>
                    <a:cubicBezTo>
                      <a:pt x="-6" y="533858"/>
                      <a:pt x="5881" y="519668"/>
                      <a:pt x="16351" y="509215"/>
                    </a:cubicBezTo>
                    <a:lnTo>
                      <a:pt x="509269" y="16296"/>
                    </a:lnTo>
                    <a:cubicBezTo>
                      <a:pt x="531026" y="-5432"/>
                      <a:pt x="566265" y="-5432"/>
                      <a:pt x="588022" y="16296"/>
                    </a:cubicBezTo>
                    <a:lnTo>
                      <a:pt x="1080941" y="509215"/>
                    </a:lnTo>
                    <a:cubicBezTo>
                      <a:pt x="1102687" y="531035"/>
                      <a:pt x="1102629" y="566348"/>
                      <a:pt x="1080810" y="588099"/>
                    </a:cubicBezTo>
                    <a:cubicBezTo>
                      <a:pt x="1070391" y="598489"/>
                      <a:pt x="1056281" y="604336"/>
                      <a:pt x="1041565" y="604370"/>
                    </a:cubicBezTo>
                    <a:lnTo>
                      <a:pt x="882973" y="604370"/>
                    </a:lnTo>
                    <a:lnTo>
                      <a:pt x="882973" y="805824"/>
                    </a:lnTo>
                    <a:cubicBezTo>
                      <a:pt x="882939" y="836588"/>
                      <a:pt x="858010" y="861516"/>
                      <a:pt x="827252" y="861545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5" name="Group 1774">
              <a:extLst>
                <a:ext uri="{FF2B5EF4-FFF2-40B4-BE49-F238E27FC236}">
                  <a16:creationId xmlns:a16="http://schemas.microsoft.com/office/drawing/2014/main" id="{AFDF619B-5CE9-4686-AF53-BF84074FF0E3}"/>
                </a:ext>
              </a:extLst>
            </p:cNvPr>
            <p:cNvGrpSpPr/>
            <p:nvPr/>
          </p:nvGrpSpPr>
          <p:grpSpPr>
            <a:xfrm>
              <a:off x="5518969" y="3362445"/>
              <a:ext cx="1097212" cy="3090395"/>
              <a:chOff x="5518969" y="3362445"/>
              <a:chExt cx="1097212" cy="3090395"/>
            </a:xfrm>
            <a:solidFill>
              <a:schemeClr val="accent3"/>
            </a:solidFill>
          </p:grpSpPr>
          <p:sp>
            <p:nvSpPr>
              <p:cNvPr id="1736" name="Freeform: Shape 1735">
                <a:extLst>
                  <a:ext uri="{FF2B5EF4-FFF2-40B4-BE49-F238E27FC236}">
                    <a16:creationId xmlns:a16="http://schemas.microsoft.com/office/drawing/2014/main" id="{38E7A801-81EE-4A45-AE52-E79457B626B8}"/>
                  </a:ext>
                </a:extLst>
              </p:cNvPr>
              <p:cNvSpPr/>
              <p:nvPr/>
            </p:nvSpPr>
            <p:spPr>
              <a:xfrm>
                <a:off x="5733323" y="6062791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0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4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29"/>
                      <a:pt x="-5436" y="316725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0"/>
                    </a:cubicBezTo>
                    <a:cubicBezTo>
                      <a:pt x="373594" y="16287"/>
                      <a:pt x="373628" y="16287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5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7" name="Freeform: Shape 1736">
                <a:extLst>
                  <a:ext uri="{FF2B5EF4-FFF2-40B4-BE49-F238E27FC236}">
                    <a16:creationId xmlns:a16="http://schemas.microsoft.com/office/drawing/2014/main" id="{423D6561-08A6-4881-BE17-6A3A3D680103}"/>
                  </a:ext>
                </a:extLst>
              </p:cNvPr>
              <p:cNvSpPr/>
              <p:nvPr/>
            </p:nvSpPr>
            <p:spPr>
              <a:xfrm>
                <a:off x="5733323" y="5784185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1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4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30"/>
                      <a:pt x="-5436" y="316726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1"/>
                    </a:cubicBezTo>
                    <a:cubicBezTo>
                      <a:pt x="373594" y="16288"/>
                      <a:pt x="373628" y="16288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6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8" name="Freeform: Shape 1737">
                <a:extLst>
                  <a:ext uri="{FF2B5EF4-FFF2-40B4-BE49-F238E27FC236}">
                    <a16:creationId xmlns:a16="http://schemas.microsoft.com/office/drawing/2014/main" id="{6314FC13-14BE-4DE4-AC63-BCF1A6A46EBD}"/>
                  </a:ext>
                </a:extLst>
              </p:cNvPr>
              <p:cNvSpPr/>
              <p:nvPr/>
            </p:nvSpPr>
            <p:spPr>
              <a:xfrm>
                <a:off x="5733323" y="5505581"/>
                <a:ext cx="668568" cy="390047"/>
              </a:xfrm>
              <a:custGeom>
                <a:avLst/>
                <a:gdLst>
                  <a:gd name="connsiteX0" fmla="*/ 612898 w 668568"/>
                  <a:gd name="connsiteY0" fmla="*/ 390047 h 390047"/>
                  <a:gd name="connsiteX1" fmla="*/ 573522 w 668568"/>
                  <a:gd name="connsiteY1" fmla="*/ 373702 h 390047"/>
                  <a:gd name="connsiteX2" fmla="*/ 343379 w 668568"/>
                  <a:gd name="connsiteY2" fmla="*/ 143616 h 390047"/>
                  <a:gd name="connsiteX3" fmla="*/ 325205 w 668568"/>
                  <a:gd name="connsiteY3" fmla="*/ 143616 h 390047"/>
                  <a:gd name="connsiteX4" fmla="*/ 95062 w 668568"/>
                  <a:gd name="connsiteY4" fmla="*/ 373702 h 390047"/>
                  <a:gd name="connsiteX5" fmla="*/ 16309 w 668568"/>
                  <a:gd name="connsiteY5" fmla="*/ 373702 h 390047"/>
                  <a:gd name="connsiteX6" fmla="*/ 16309 w 668568"/>
                  <a:gd name="connsiteY6" fmla="*/ 294949 h 390047"/>
                  <a:gd name="connsiteX7" fmla="*/ 294915 w 668568"/>
                  <a:gd name="connsiteY7" fmla="*/ 16343 h 390047"/>
                  <a:gd name="connsiteX8" fmla="*/ 373554 w 668568"/>
                  <a:gd name="connsiteY8" fmla="*/ 16229 h 390047"/>
                  <a:gd name="connsiteX9" fmla="*/ 373668 w 668568"/>
                  <a:gd name="connsiteY9" fmla="*/ 16343 h 390047"/>
                  <a:gd name="connsiteX10" fmla="*/ 652275 w 668568"/>
                  <a:gd name="connsiteY10" fmla="*/ 294949 h 390047"/>
                  <a:gd name="connsiteX11" fmla="*/ 652223 w 668568"/>
                  <a:gd name="connsiteY11" fmla="*/ 373759 h 390047"/>
                  <a:gd name="connsiteX12" fmla="*/ 612898 w 668568"/>
                  <a:gd name="connsiteY12" fmla="*/ 390047 h 39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7">
                    <a:moveTo>
                      <a:pt x="612898" y="390047"/>
                    </a:moveTo>
                    <a:cubicBezTo>
                      <a:pt x="598114" y="390104"/>
                      <a:pt x="583923" y="384217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76"/>
                      <a:pt x="38055" y="395476"/>
                      <a:pt x="16309" y="373702"/>
                    </a:cubicBezTo>
                    <a:cubicBezTo>
                      <a:pt x="-5436" y="351928"/>
                      <a:pt x="-5436" y="316723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1985"/>
                      <a:pt x="652223" y="373759"/>
                    </a:cubicBezTo>
                    <a:cubicBezTo>
                      <a:pt x="641787" y="384160"/>
                      <a:pt x="627648" y="390047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9" name="Freeform: Shape 1738">
                <a:extLst>
                  <a:ext uri="{FF2B5EF4-FFF2-40B4-BE49-F238E27FC236}">
                    <a16:creationId xmlns:a16="http://schemas.microsoft.com/office/drawing/2014/main" id="{3916C7B5-B0B2-4940-8918-34C7D32F24AD}"/>
                  </a:ext>
                </a:extLst>
              </p:cNvPr>
              <p:cNvSpPr/>
              <p:nvPr/>
            </p:nvSpPr>
            <p:spPr>
              <a:xfrm>
                <a:off x="5733323" y="5226975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0" name="Freeform: Shape 1739">
                <a:extLst>
                  <a:ext uri="{FF2B5EF4-FFF2-40B4-BE49-F238E27FC236}">
                    <a16:creationId xmlns:a16="http://schemas.microsoft.com/office/drawing/2014/main" id="{F55B95F0-6F24-4768-ABF3-6115998271E0}"/>
                  </a:ext>
                </a:extLst>
              </p:cNvPr>
              <p:cNvSpPr/>
              <p:nvPr/>
            </p:nvSpPr>
            <p:spPr>
              <a:xfrm>
                <a:off x="5733323" y="4948368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1" name="Freeform: Shape 1740">
                <a:extLst>
                  <a:ext uri="{FF2B5EF4-FFF2-40B4-BE49-F238E27FC236}">
                    <a16:creationId xmlns:a16="http://schemas.microsoft.com/office/drawing/2014/main" id="{C08BA3A4-5CAF-486E-98EE-F93A6DB9929B}"/>
                  </a:ext>
                </a:extLst>
              </p:cNvPr>
              <p:cNvSpPr/>
              <p:nvPr/>
            </p:nvSpPr>
            <p:spPr>
              <a:xfrm>
                <a:off x="5733323" y="4669762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2" name="Freeform: Shape 1741">
                <a:extLst>
                  <a:ext uri="{FF2B5EF4-FFF2-40B4-BE49-F238E27FC236}">
                    <a16:creationId xmlns:a16="http://schemas.microsoft.com/office/drawing/2014/main" id="{4631C87D-C2E4-456B-9512-1BBC45FC83EB}"/>
                  </a:ext>
                </a:extLst>
              </p:cNvPr>
              <p:cNvSpPr/>
              <p:nvPr/>
            </p:nvSpPr>
            <p:spPr>
              <a:xfrm>
                <a:off x="5733323" y="4391156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3" name="Freeform: Shape 1742">
                <a:extLst>
                  <a:ext uri="{FF2B5EF4-FFF2-40B4-BE49-F238E27FC236}">
                    <a16:creationId xmlns:a16="http://schemas.microsoft.com/office/drawing/2014/main" id="{99D957A9-FC87-4016-B14A-621B3E89E696}"/>
                  </a:ext>
                </a:extLst>
              </p:cNvPr>
              <p:cNvSpPr/>
              <p:nvPr/>
            </p:nvSpPr>
            <p:spPr>
              <a:xfrm>
                <a:off x="5733323" y="4112550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4" name="Freeform: Shape 1743">
                <a:extLst>
                  <a:ext uri="{FF2B5EF4-FFF2-40B4-BE49-F238E27FC236}">
                    <a16:creationId xmlns:a16="http://schemas.microsoft.com/office/drawing/2014/main" id="{2A9D025C-2EAD-4B78-911C-A6E80B20AABE}"/>
                  </a:ext>
                </a:extLst>
              </p:cNvPr>
              <p:cNvSpPr/>
              <p:nvPr/>
            </p:nvSpPr>
            <p:spPr>
              <a:xfrm>
                <a:off x="5518969" y="3362445"/>
                <a:ext cx="1097212" cy="861545"/>
              </a:xfrm>
              <a:custGeom>
                <a:avLst/>
                <a:gdLst>
                  <a:gd name="connsiteX0" fmla="*/ 827252 w 1097212"/>
                  <a:gd name="connsiteY0" fmla="*/ 861545 h 861545"/>
                  <a:gd name="connsiteX1" fmla="*/ 787876 w 1097212"/>
                  <a:gd name="connsiteY1" fmla="*/ 845200 h 861545"/>
                  <a:gd name="connsiteX2" fmla="*/ 557733 w 1097212"/>
                  <a:gd name="connsiteY2" fmla="*/ 615114 h 861545"/>
                  <a:gd name="connsiteX3" fmla="*/ 539559 w 1097212"/>
                  <a:gd name="connsiteY3" fmla="*/ 615114 h 861545"/>
                  <a:gd name="connsiteX4" fmla="*/ 309416 w 1097212"/>
                  <a:gd name="connsiteY4" fmla="*/ 845200 h 861545"/>
                  <a:gd name="connsiteX5" fmla="*/ 230612 w 1097212"/>
                  <a:gd name="connsiteY5" fmla="*/ 845149 h 861545"/>
                  <a:gd name="connsiteX6" fmla="*/ 214318 w 1097212"/>
                  <a:gd name="connsiteY6" fmla="*/ 805824 h 861545"/>
                  <a:gd name="connsiteX7" fmla="*/ 214318 w 1097212"/>
                  <a:gd name="connsiteY7" fmla="*/ 604370 h 861545"/>
                  <a:gd name="connsiteX8" fmla="*/ 55727 w 1097212"/>
                  <a:gd name="connsiteY8" fmla="*/ 604370 h 861545"/>
                  <a:gd name="connsiteX9" fmla="*/ 0 w 1097212"/>
                  <a:gd name="connsiteY9" fmla="*/ 548654 h 861545"/>
                  <a:gd name="connsiteX10" fmla="*/ 16351 w 1097212"/>
                  <a:gd name="connsiteY10" fmla="*/ 509215 h 861545"/>
                  <a:gd name="connsiteX11" fmla="*/ 509269 w 1097212"/>
                  <a:gd name="connsiteY11" fmla="*/ 16296 h 861545"/>
                  <a:gd name="connsiteX12" fmla="*/ 588022 w 1097212"/>
                  <a:gd name="connsiteY12" fmla="*/ 16296 h 861545"/>
                  <a:gd name="connsiteX13" fmla="*/ 1080941 w 1097212"/>
                  <a:gd name="connsiteY13" fmla="*/ 509215 h 861545"/>
                  <a:gd name="connsiteX14" fmla="*/ 1080810 w 1097212"/>
                  <a:gd name="connsiteY14" fmla="*/ 588099 h 861545"/>
                  <a:gd name="connsiteX15" fmla="*/ 1041565 w 1097212"/>
                  <a:gd name="connsiteY15" fmla="*/ 604370 h 861545"/>
                  <a:gd name="connsiteX16" fmla="*/ 882973 w 1097212"/>
                  <a:gd name="connsiteY16" fmla="*/ 604370 h 861545"/>
                  <a:gd name="connsiteX17" fmla="*/ 882973 w 1097212"/>
                  <a:gd name="connsiteY17" fmla="*/ 805824 h 861545"/>
                  <a:gd name="connsiteX18" fmla="*/ 827252 w 1097212"/>
                  <a:gd name="connsiteY18" fmla="*/ 861545 h 86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7212" h="861545">
                    <a:moveTo>
                      <a:pt x="827252" y="861545"/>
                    </a:moveTo>
                    <a:cubicBezTo>
                      <a:pt x="812467" y="861596"/>
                      <a:pt x="798277" y="855704"/>
                      <a:pt x="787876" y="845200"/>
                    </a:cubicBezTo>
                    <a:lnTo>
                      <a:pt x="557733" y="615114"/>
                    </a:lnTo>
                    <a:cubicBezTo>
                      <a:pt x="552715" y="610102"/>
                      <a:pt x="544577" y="610102"/>
                      <a:pt x="539559" y="615114"/>
                    </a:cubicBezTo>
                    <a:lnTo>
                      <a:pt x="309416" y="845200"/>
                    </a:lnTo>
                    <a:cubicBezTo>
                      <a:pt x="287642" y="866946"/>
                      <a:pt x="252363" y="866923"/>
                      <a:pt x="230612" y="845149"/>
                    </a:cubicBezTo>
                    <a:cubicBezTo>
                      <a:pt x="220193" y="834713"/>
                      <a:pt x="214330" y="820574"/>
                      <a:pt x="214318" y="805824"/>
                    </a:cubicBezTo>
                    <a:lnTo>
                      <a:pt x="214318" y="604370"/>
                    </a:lnTo>
                    <a:lnTo>
                      <a:pt x="55727" y="604370"/>
                    </a:lnTo>
                    <a:cubicBezTo>
                      <a:pt x="24952" y="604376"/>
                      <a:pt x="0" y="579430"/>
                      <a:pt x="0" y="548654"/>
                    </a:cubicBezTo>
                    <a:cubicBezTo>
                      <a:pt x="-6" y="533858"/>
                      <a:pt x="5881" y="519668"/>
                      <a:pt x="16351" y="509215"/>
                    </a:cubicBezTo>
                    <a:lnTo>
                      <a:pt x="509269" y="16296"/>
                    </a:lnTo>
                    <a:cubicBezTo>
                      <a:pt x="531026" y="-5432"/>
                      <a:pt x="566265" y="-5432"/>
                      <a:pt x="588022" y="16296"/>
                    </a:cubicBezTo>
                    <a:lnTo>
                      <a:pt x="1080941" y="509215"/>
                    </a:lnTo>
                    <a:cubicBezTo>
                      <a:pt x="1102687" y="531035"/>
                      <a:pt x="1102629" y="566348"/>
                      <a:pt x="1080810" y="588099"/>
                    </a:cubicBezTo>
                    <a:cubicBezTo>
                      <a:pt x="1070391" y="598489"/>
                      <a:pt x="1056281" y="604336"/>
                      <a:pt x="1041565" y="604370"/>
                    </a:cubicBezTo>
                    <a:lnTo>
                      <a:pt x="882973" y="604370"/>
                    </a:lnTo>
                    <a:lnTo>
                      <a:pt x="882973" y="805824"/>
                    </a:lnTo>
                    <a:cubicBezTo>
                      <a:pt x="882945" y="836588"/>
                      <a:pt x="858016" y="861516"/>
                      <a:pt x="827252" y="861545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6" name="Group 1775">
              <a:extLst>
                <a:ext uri="{FF2B5EF4-FFF2-40B4-BE49-F238E27FC236}">
                  <a16:creationId xmlns:a16="http://schemas.microsoft.com/office/drawing/2014/main" id="{BC1E1F4F-B785-46F0-98DC-1CC40AE0D11F}"/>
                </a:ext>
              </a:extLst>
            </p:cNvPr>
            <p:cNvGrpSpPr/>
            <p:nvPr/>
          </p:nvGrpSpPr>
          <p:grpSpPr>
            <a:xfrm>
              <a:off x="7509973" y="3075249"/>
              <a:ext cx="1114781" cy="3377591"/>
              <a:chOff x="7509973" y="3075249"/>
              <a:chExt cx="1114781" cy="3377591"/>
            </a:xfrm>
            <a:solidFill>
              <a:schemeClr val="accent2"/>
            </a:solidFill>
          </p:grpSpPr>
          <p:sp>
            <p:nvSpPr>
              <p:cNvPr id="1745" name="Freeform: Shape 1744">
                <a:extLst>
                  <a:ext uri="{FF2B5EF4-FFF2-40B4-BE49-F238E27FC236}">
                    <a16:creationId xmlns:a16="http://schemas.microsoft.com/office/drawing/2014/main" id="{F7D39500-CCA0-4FFC-BF14-CB873F64C73F}"/>
                  </a:ext>
                </a:extLst>
              </p:cNvPr>
              <p:cNvSpPr/>
              <p:nvPr/>
            </p:nvSpPr>
            <p:spPr>
              <a:xfrm>
                <a:off x="7732815" y="6062791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0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4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29"/>
                      <a:pt x="-5436" y="316725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0"/>
                    </a:cubicBezTo>
                    <a:cubicBezTo>
                      <a:pt x="373594" y="16287"/>
                      <a:pt x="373628" y="16287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5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6" name="Freeform: Shape 1745">
                <a:extLst>
                  <a:ext uri="{FF2B5EF4-FFF2-40B4-BE49-F238E27FC236}">
                    <a16:creationId xmlns:a16="http://schemas.microsoft.com/office/drawing/2014/main" id="{79682C84-79AA-4340-8BEE-4926B9B403ED}"/>
                  </a:ext>
                </a:extLst>
              </p:cNvPr>
              <p:cNvSpPr/>
              <p:nvPr/>
            </p:nvSpPr>
            <p:spPr>
              <a:xfrm>
                <a:off x="7732815" y="5784185"/>
                <a:ext cx="668568" cy="390049"/>
              </a:xfrm>
              <a:custGeom>
                <a:avLst/>
                <a:gdLst>
                  <a:gd name="connsiteX0" fmla="*/ 612898 w 668568"/>
                  <a:gd name="connsiteY0" fmla="*/ 390049 h 390049"/>
                  <a:gd name="connsiteX1" fmla="*/ 573522 w 668568"/>
                  <a:gd name="connsiteY1" fmla="*/ 373704 h 390049"/>
                  <a:gd name="connsiteX2" fmla="*/ 343379 w 668568"/>
                  <a:gd name="connsiteY2" fmla="*/ 143618 h 390049"/>
                  <a:gd name="connsiteX3" fmla="*/ 325205 w 668568"/>
                  <a:gd name="connsiteY3" fmla="*/ 143618 h 390049"/>
                  <a:gd name="connsiteX4" fmla="*/ 95062 w 668568"/>
                  <a:gd name="connsiteY4" fmla="*/ 373704 h 390049"/>
                  <a:gd name="connsiteX5" fmla="*/ 16309 w 668568"/>
                  <a:gd name="connsiteY5" fmla="*/ 373704 h 390049"/>
                  <a:gd name="connsiteX6" fmla="*/ 16309 w 668568"/>
                  <a:gd name="connsiteY6" fmla="*/ 294951 h 390049"/>
                  <a:gd name="connsiteX7" fmla="*/ 294915 w 668568"/>
                  <a:gd name="connsiteY7" fmla="*/ 16345 h 390049"/>
                  <a:gd name="connsiteX8" fmla="*/ 373554 w 668568"/>
                  <a:gd name="connsiteY8" fmla="*/ 16231 h 390049"/>
                  <a:gd name="connsiteX9" fmla="*/ 373668 w 668568"/>
                  <a:gd name="connsiteY9" fmla="*/ 16345 h 390049"/>
                  <a:gd name="connsiteX10" fmla="*/ 652275 w 668568"/>
                  <a:gd name="connsiteY10" fmla="*/ 294951 h 390049"/>
                  <a:gd name="connsiteX11" fmla="*/ 652223 w 668568"/>
                  <a:gd name="connsiteY11" fmla="*/ 373761 h 390049"/>
                  <a:gd name="connsiteX12" fmla="*/ 612898 w 668568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9">
                    <a:moveTo>
                      <a:pt x="612898" y="390049"/>
                    </a:moveTo>
                    <a:cubicBezTo>
                      <a:pt x="598114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61" y="138589"/>
                      <a:pt x="330223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316" y="395478"/>
                      <a:pt x="38055" y="395478"/>
                      <a:pt x="16309" y="373704"/>
                    </a:cubicBezTo>
                    <a:cubicBezTo>
                      <a:pt x="-5436" y="351930"/>
                      <a:pt x="-5436" y="316726"/>
                      <a:pt x="16309" y="294951"/>
                    </a:cubicBezTo>
                    <a:lnTo>
                      <a:pt x="294915" y="16345"/>
                    </a:lnTo>
                    <a:cubicBezTo>
                      <a:pt x="316598" y="-5429"/>
                      <a:pt x="351808" y="-5429"/>
                      <a:pt x="373554" y="16231"/>
                    </a:cubicBezTo>
                    <a:cubicBezTo>
                      <a:pt x="373594" y="16288"/>
                      <a:pt x="373628" y="16288"/>
                      <a:pt x="373668" y="16345"/>
                    </a:cubicBezTo>
                    <a:lnTo>
                      <a:pt x="652275" y="294951"/>
                    </a:lnTo>
                    <a:cubicBezTo>
                      <a:pt x="674020" y="316726"/>
                      <a:pt x="673997" y="351987"/>
                      <a:pt x="652223" y="373761"/>
                    </a:cubicBezTo>
                    <a:cubicBezTo>
                      <a:pt x="641787" y="384162"/>
                      <a:pt x="627648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7" name="Freeform: Shape 1746">
                <a:extLst>
                  <a:ext uri="{FF2B5EF4-FFF2-40B4-BE49-F238E27FC236}">
                    <a16:creationId xmlns:a16="http://schemas.microsoft.com/office/drawing/2014/main" id="{50A72D40-29AD-4F4B-B624-780D8D517212}"/>
                  </a:ext>
                </a:extLst>
              </p:cNvPr>
              <p:cNvSpPr/>
              <p:nvPr/>
            </p:nvSpPr>
            <p:spPr>
              <a:xfrm>
                <a:off x="7732815" y="5505581"/>
                <a:ext cx="668568" cy="390047"/>
              </a:xfrm>
              <a:custGeom>
                <a:avLst/>
                <a:gdLst>
                  <a:gd name="connsiteX0" fmla="*/ 612898 w 668568"/>
                  <a:gd name="connsiteY0" fmla="*/ 390047 h 390047"/>
                  <a:gd name="connsiteX1" fmla="*/ 573522 w 668568"/>
                  <a:gd name="connsiteY1" fmla="*/ 373702 h 390047"/>
                  <a:gd name="connsiteX2" fmla="*/ 343379 w 668568"/>
                  <a:gd name="connsiteY2" fmla="*/ 143616 h 390047"/>
                  <a:gd name="connsiteX3" fmla="*/ 325205 w 668568"/>
                  <a:gd name="connsiteY3" fmla="*/ 143616 h 390047"/>
                  <a:gd name="connsiteX4" fmla="*/ 95062 w 668568"/>
                  <a:gd name="connsiteY4" fmla="*/ 373702 h 390047"/>
                  <a:gd name="connsiteX5" fmla="*/ 16309 w 668568"/>
                  <a:gd name="connsiteY5" fmla="*/ 373702 h 390047"/>
                  <a:gd name="connsiteX6" fmla="*/ 16309 w 668568"/>
                  <a:gd name="connsiteY6" fmla="*/ 294949 h 390047"/>
                  <a:gd name="connsiteX7" fmla="*/ 294915 w 668568"/>
                  <a:gd name="connsiteY7" fmla="*/ 16343 h 390047"/>
                  <a:gd name="connsiteX8" fmla="*/ 373554 w 668568"/>
                  <a:gd name="connsiteY8" fmla="*/ 16229 h 390047"/>
                  <a:gd name="connsiteX9" fmla="*/ 373668 w 668568"/>
                  <a:gd name="connsiteY9" fmla="*/ 16343 h 390047"/>
                  <a:gd name="connsiteX10" fmla="*/ 652275 w 668568"/>
                  <a:gd name="connsiteY10" fmla="*/ 294949 h 390047"/>
                  <a:gd name="connsiteX11" fmla="*/ 652223 w 668568"/>
                  <a:gd name="connsiteY11" fmla="*/ 373759 h 390047"/>
                  <a:gd name="connsiteX12" fmla="*/ 612898 w 668568"/>
                  <a:gd name="connsiteY12" fmla="*/ 390047 h 39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7">
                    <a:moveTo>
                      <a:pt x="612898" y="390047"/>
                    </a:moveTo>
                    <a:cubicBezTo>
                      <a:pt x="598114" y="390104"/>
                      <a:pt x="583923" y="384217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76"/>
                      <a:pt x="38055" y="395476"/>
                      <a:pt x="16309" y="373702"/>
                    </a:cubicBezTo>
                    <a:cubicBezTo>
                      <a:pt x="-5436" y="351928"/>
                      <a:pt x="-5436" y="316723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1985"/>
                      <a:pt x="652223" y="373759"/>
                    </a:cubicBezTo>
                    <a:cubicBezTo>
                      <a:pt x="641787" y="384160"/>
                      <a:pt x="627648" y="390047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8" name="Freeform: Shape 1747">
                <a:extLst>
                  <a:ext uri="{FF2B5EF4-FFF2-40B4-BE49-F238E27FC236}">
                    <a16:creationId xmlns:a16="http://schemas.microsoft.com/office/drawing/2014/main" id="{3A880731-48ED-4A29-ABA0-4F5097A7AB16}"/>
                  </a:ext>
                </a:extLst>
              </p:cNvPr>
              <p:cNvSpPr/>
              <p:nvPr/>
            </p:nvSpPr>
            <p:spPr>
              <a:xfrm>
                <a:off x="7732815" y="5226975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9" name="Freeform: Shape 1748">
                <a:extLst>
                  <a:ext uri="{FF2B5EF4-FFF2-40B4-BE49-F238E27FC236}">
                    <a16:creationId xmlns:a16="http://schemas.microsoft.com/office/drawing/2014/main" id="{4D86688C-B360-4A0F-B853-8F39E24A857C}"/>
                  </a:ext>
                </a:extLst>
              </p:cNvPr>
              <p:cNvSpPr/>
              <p:nvPr/>
            </p:nvSpPr>
            <p:spPr>
              <a:xfrm>
                <a:off x="7732815" y="4948368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0" name="Freeform: Shape 1749">
                <a:extLst>
                  <a:ext uri="{FF2B5EF4-FFF2-40B4-BE49-F238E27FC236}">
                    <a16:creationId xmlns:a16="http://schemas.microsoft.com/office/drawing/2014/main" id="{BD95EA03-AF0D-46E9-857A-16F8F7B532AC}"/>
                  </a:ext>
                </a:extLst>
              </p:cNvPr>
              <p:cNvSpPr/>
              <p:nvPr/>
            </p:nvSpPr>
            <p:spPr>
              <a:xfrm>
                <a:off x="7732815" y="4669762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1" name="Freeform: Shape 1750">
                <a:extLst>
                  <a:ext uri="{FF2B5EF4-FFF2-40B4-BE49-F238E27FC236}">
                    <a16:creationId xmlns:a16="http://schemas.microsoft.com/office/drawing/2014/main" id="{71518904-330B-48AF-85A1-68B781C380A4}"/>
                  </a:ext>
                </a:extLst>
              </p:cNvPr>
              <p:cNvSpPr/>
              <p:nvPr/>
            </p:nvSpPr>
            <p:spPr>
              <a:xfrm>
                <a:off x="7732815" y="4391156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2" name="Freeform: Shape 1751">
                <a:extLst>
                  <a:ext uri="{FF2B5EF4-FFF2-40B4-BE49-F238E27FC236}">
                    <a16:creationId xmlns:a16="http://schemas.microsoft.com/office/drawing/2014/main" id="{7D571787-B582-4422-B8C0-6B14FF221756}"/>
                  </a:ext>
                </a:extLst>
              </p:cNvPr>
              <p:cNvSpPr/>
              <p:nvPr/>
            </p:nvSpPr>
            <p:spPr>
              <a:xfrm>
                <a:off x="7732815" y="4112550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3" name="Freeform: Shape 1752">
                <a:extLst>
                  <a:ext uri="{FF2B5EF4-FFF2-40B4-BE49-F238E27FC236}">
                    <a16:creationId xmlns:a16="http://schemas.microsoft.com/office/drawing/2014/main" id="{6F664097-1B8D-40BB-8F9B-35297462294F}"/>
                  </a:ext>
                </a:extLst>
              </p:cNvPr>
              <p:cNvSpPr/>
              <p:nvPr/>
            </p:nvSpPr>
            <p:spPr>
              <a:xfrm>
                <a:off x="7732815" y="3833943"/>
                <a:ext cx="668568" cy="390046"/>
              </a:xfrm>
              <a:custGeom>
                <a:avLst/>
                <a:gdLst>
                  <a:gd name="connsiteX0" fmla="*/ 612898 w 668568"/>
                  <a:gd name="connsiteY0" fmla="*/ 390047 h 390046"/>
                  <a:gd name="connsiteX1" fmla="*/ 573522 w 668568"/>
                  <a:gd name="connsiteY1" fmla="*/ 373702 h 390046"/>
                  <a:gd name="connsiteX2" fmla="*/ 343379 w 668568"/>
                  <a:gd name="connsiteY2" fmla="*/ 143616 h 390046"/>
                  <a:gd name="connsiteX3" fmla="*/ 325205 w 668568"/>
                  <a:gd name="connsiteY3" fmla="*/ 143616 h 390046"/>
                  <a:gd name="connsiteX4" fmla="*/ 95062 w 668568"/>
                  <a:gd name="connsiteY4" fmla="*/ 373702 h 390046"/>
                  <a:gd name="connsiteX5" fmla="*/ 16309 w 668568"/>
                  <a:gd name="connsiteY5" fmla="*/ 373702 h 390046"/>
                  <a:gd name="connsiteX6" fmla="*/ 16309 w 668568"/>
                  <a:gd name="connsiteY6" fmla="*/ 294949 h 390046"/>
                  <a:gd name="connsiteX7" fmla="*/ 294915 w 668568"/>
                  <a:gd name="connsiteY7" fmla="*/ 16343 h 390046"/>
                  <a:gd name="connsiteX8" fmla="*/ 373554 w 668568"/>
                  <a:gd name="connsiteY8" fmla="*/ 16229 h 390046"/>
                  <a:gd name="connsiteX9" fmla="*/ 373668 w 668568"/>
                  <a:gd name="connsiteY9" fmla="*/ 16343 h 390046"/>
                  <a:gd name="connsiteX10" fmla="*/ 652275 w 668568"/>
                  <a:gd name="connsiteY10" fmla="*/ 294949 h 390046"/>
                  <a:gd name="connsiteX11" fmla="*/ 652223 w 668568"/>
                  <a:gd name="connsiteY11" fmla="*/ 373753 h 390046"/>
                  <a:gd name="connsiteX12" fmla="*/ 612898 w 668568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8" h="390046">
                    <a:moveTo>
                      <a:pt x="612898" y="390047"/>
                    </a:moveTo>
                    <a:cubicBezTo>
                      <a:pt x="598114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61" y="138604"/>
                      <a:pt x="330223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316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98" y="-5403"/>
                      <a:pt x="351808" y="-5454"/>
                      <a:pt x="373554" y="16229"/>
                    </a:cubicBezTo>
                    <a:cubicBezTo>
                      <a:pt x="373594" y="16268"/>
                      <a:pt x="373628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20" y="316723"/>
                      <a:pt x="673997" y="352002"/>
                      <a:pt x="652223" y="373753"/>
                    </a:cubicBezTo>
                    <a:cubicBezTo>
                      <a:pt x="641787" y="384172"/>
                      <a:pt x="627648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4" name="Freeform: Shape 1753">
                <a:extLst>
                  <a:ext uri="{FF2B5EF4-FFF2-40B4-BE49-F238E27FC236}">
                    <a16:creationId xmlns:a16="http://schemas.microsoft.com/office/drawing/2014/main" id="{EC4D464B-7DBB-4572-8E11-1F6F35499592}"/>
                  </a:ext>
                </a:extLst>
              </p:cNvPr>
              <p:cNvSpPr/>
              <p:nvPr/>
            </p:nvSpPr>
            <p:spPr>
              <a:xfrm>
                <a:off x="7509973" y="3075249"/>
                <a:ext cx="1114781" cy="878936"/>
              </a:xfrm>
              <a:custGeom>
                <a:avLst/>
                <a:gdLst>
                  <a:gd name="connsiteX0" fmla="*/ 602568 w 1114781"/>
                  <a:gd name="connsiteY0" fmla="*/ 18828 h 878936"/>
                  <a:gd name="connsiteX1" fmla="*/ 511722 w 1114781"/>
                  <a:gd name="connsiteY1" fmla="*/ 18805 h 878936"/>
                  <a:gd name="connsiteX2" fmla="*/ 511699 w 1114781"/>
                  <a:gd name="connsiteY2" fmla="*/ 18828 h 878936"/>
                  <a:gd name="connsiteX3" fmla="*/ 18780 w 1114781"/>
                  <a:gd name="connsiteY3" fmla="*/ 511518 h 878936"/>
                  <a:gd name="connsiteX4" fmla="*/ 18917 w 1114781"/>
                  <a:gd name="connsiteY4" fmla="*/ 602524 h 878936"/>
                  <a:gd name="connsiteX5" fmla="*/ 64500 w 1114781"/>
                  <a:gd name="connsiteY5" fmla="*/ 621304 h 878936"/>
                  <a:gd name="connsiteX6" fmla="*/ 214519 w 1114781"/>
                  <a:gd name="connsiteY6" fmla="*/ 621304 h 878936"/>
                  <a:gd name="connsiteX7" fmla="*/ 214519 w 1114781"/>
                  <a:gd name="connsiteY7" fmla="*/ 814413 h 878936"/>
                  <a:gd name="connsiteX8" fmla="*/ 278584 w 1114781"/>
                  <a:gd name="connsiteY8" fmla="*/ 878936 h 878936"/>
                  <a:gd name="connsiteX9" fmla="*/ 324247 w 1114781"/>
                  <a:gd name="connsiteY9" fmla="*/ 860133 h 878936"/>
                  <a:gd name="connsiteX10" fmla="*/ 554390 w 1114781"/>
                  <a:gd name="connsiteY10" fmla="*/ 630047 h 878936"/>
                  <a:gd name="connsiteX11" fmla="*/ 560448 w 1114781"/>
                  <a:gd name="connsiteY11" fmla="*/ 630047 h 878936"/>
                  <a:gd name="connsiteX12" fmla="*/ 790305 w 1114781"/>
                  <a:gd name="connsiteY12" fmla="*/ 860133 h 878936"/>
                  <a:gd name="connsiteX13" fmla="*/ 881231 w 1114781"/>
                  <a:gd name="connsiteY13" fmla="*/ 860076 h 878936"/>
                  <a:gd name="connsiteX14" fmla="*/ 900033 w 1114781"/>
                  <a:gd name="connsiteY14" fmla="*/ 814413 h 878936"/>
                  <a:gd name="connsiteX15" fmla="*/ 900033 w 1114781"/>
                  <a:gd name="connsiteY15" fmla="*/ 621532 h 878936"/>
                  <a:gd name="connsiteX16" fmla="*/ 1050052 w 1114781"/>
                  <a:gd name="connsiteY16" fmla="*/ 621532 h 878936"/>
                  <a:gd name="connsiteX17" fmla="*/ 1114780 w 1114781"/>
                  <a:gd name="connsiteY17" fmla="*/ 557559 h 878936"/>
                  <a:gd name="connsiteX18" fmla="*/ 1095772 w 1114781"/>
                  <a:gd name="connsiteY18" fmla="*/ 511518 h 87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781" h="878936">
                    <a:moveTo>
                      <a:pt x="602568" y="18828"/>
                    </a:moveTo>
                    <a:cubicBezTo>
                      <a:pt x="577490" y="-6266"/>
                      <a:pt x="536817" y="-6278"/>
                      <a:pt x="511722" y="18805"/>
                    </a:cubicBezTo>
                    <a:cubicBezTo>
                      <a:pt x="511716" y="18811"/>
                      <a:pt x="511705" y="18822"/>
                      <a:pt x="511699" y="18828"/>
                    </a:cubicBezTo>
                    <a:lnTo>
                      <a:pt x="18780" y="511518"/>
                    </a:lnTo>
                    <a:cubicBezTo>
                      <a:pt x="-6314" y="536687"/>
                      <a:pt x="-6251" y="577430"/>
                      <a:pt x="18917" y="602524"/>
                    </a:cubicBezTo>
                    <a:cubicBezTo>
                      <a:pt x="31016" y="614588"/>
                      <a:pt x="47418" y="621343"/>
                      <a:pt x="64500" y="621304"/>
                    </a:cubicBezTo>
                    <a:lnTo>
                      <a:pt x="214519" y="621304"/>
                    </a:lnTo>
                    <a:lnTo>
                      <a:pt x="214519" y="814413"/>
                    </a:lnTo>
                    <a:cubicBezTo>
                      <a:pt x="214393" y="849921"/>
                      <a:pt x="243077" y="878810"/>
                      <a:pt x="278584" y="878936"/>
                    </a:cubicBezTo>
                    <a:cubicBezTo>
                      <a:pt x="295701" y="878999"/>
                      <a:pt x="312137" y="872232"/>
                      <a:pt x="324247" y="860133"/>
                    </a:cubicBezTo>
                    <a:lnTo>
                      <a:pt x="554390" y="630047"/>
                    </a:lnTo>
                    <a:cubicBezTo>
                      <a:pt x="556065" y="628379"/>
                      <a:pt x="558774" y="628379"/>
                      <a:pt x="560448" y="630047"/>
                    </a:cubicBezTo>
                    <a:lnTo>
                      <a:pt x="790305" y="860133"/>
                    </a:lnTo>
                    <a:cubicBezTo>
                      <a:pt x="815428" y="885228"/>
                      <a:pt x="856136" y="885199"/>
                      <a:pt x="881231" y="860076"/>
                    </a:cubicBezTo>
                    <a:cubicBezTo>
                      <a:pt x="893330" y="847966"/>
                      <a:pt x="900096" y="831530"/>
                      <a:pt x="900033" y="814413"/>
                    </a:cubicBezTo>
                    <a:lnTo>
                      <a:pt x="900033" y="621532"/>
                    </a:lnTo>
                    <a:lnTo>
                      <a:pt x="1050052" y="621532"/>
                    </a:lnTo>
                    <a:cubicBezTo>
                      <a:pt x="1085594" y="621743"/>
                      <a:pt x="1114569" y="593100"/>
                      <a:pt x="1114780" y="557559"/>
                    </a:cubicBezTo>
                    <a:cubicBezTo>
                      <a:pt x="1114883" y="540282"/>
                      <a:pt x="1108031" y="523691"/>
                      <a:pt x="1095772" y="511518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7" name="Group 1776">
              <a:extLst>
                <a:ext uri="{FF2B5EF4-FFF2-40B4-BE49-F238E27FC236}">
                  <a16:creationId xmlns:a16="http://schemas.microsoft.com/office/drawing/2014/main" id="{194CF756-1BFF-4B4B-962A-AEFF96D79148}"/>
                </a:ext>
              </a:extLst>
            </p:cNvPr>
            <p:cNvGrpSpPr/>
            <p:nvPr/>
          </p:nvGrpSpPr>
          <p:grpSpPr>
            <a:xfrm>
              <a:off x="9526353" y="2805233"/>
              <a:ext cx="1097235" cy="3647607"/>
              <a:chOff x="9526353" y="2805233"/>
              <a:chExt cx="1097235" cy="3647607"/>
            </a:xfrm>
            <a:solidFill>
              <a:schemeClr val="accent1"/>
            </a:solidFill>
          </p:grpSpPr>
          <p:sp>
            <p:nvSpPr>
              <p:cNvPr id="1755" name="Freeform: Shape 1754">
                <a:extLst>
                  <a:ext uri="{FF2B5EF4-FFF2-40B4-BE49-F238E27FC236}">
                    <a16:creationId xmlns:a16="http://schemas.microsoft.com/office/drawing/2014/main" id="{5B598469-07A3-43F5-B20E-F6D9BB3D46B9}"/>
                  </a:ext>
                </a:extLst>
              </p:cNvPr>
              <p:cNvSpPr/>
              <p:nvPr/>
            </p:nvSpPr>
            <p:spPr>
              <a:xfrm>
                <a:off x="9740707" y="6062791"/>
                <a:ext cx="668576" cy="390049"/>
              </a:xfrm>
              <a:custGeom>
                <a:avLst/>
                <a:gdLst>
                  <a:gd name="connsiteX0" fmla="*/ 612898 w 668576"/>
                  <a:gd name="connsiteY0" fmla="*/ 390049 h 390049"/>
                  <a:gd name="connsiteX1" fmla="*/ 573522 w 668576"/>
                  <a:gd name="connsiteY1" fmla="*/ 373704 h 390049"/>
                  <a:gd name="connsiteX2" fmla="*/ 343379 w 668576"/>
                  <a:gd name="connsiteY2" fmla="*/ 143618 h 390049"/>
                  <a:gd name="connsiteX3" fmla="*/ 325205 w 668576"/>
                  <a:gd name="connsiteY3" fmla="*/ 143618 h 390049"/>
                  <a:gd name="connsiteX4" fmla="*/ 95062 w 668576"/>
                  <a:gd name="connsiteY4" fmla="*/ 373704 h 390049"/>
                  <a:gd name="connsiteX5" fmla="*/ 16309 w 668576"/>
                  <a:gd name="connsiteY5" fmla="*/ 373704 h 390049"/>
                  <a:gd name="connsiteX6" fmla="*/ 16309 w 668576"/>
                  <a:gd name="connsiteY6" fmla="*/ 294951 h 390049"/>
                  <a:gd name="connsiteX7" fmla="*/ 294915 w 668576"/>
                  <a:gd name="connsiteY7" fmla="*/ 16345 h 390049"/>
                  <a:gd name="connsiteX8" fmla="*/ 373554 w 668576"/>
                  <a:gd name="connsiteY8" fmla="*/ 16230 h 390049"/>
                  <a:gd name="connsiteX9" fmla="*/ 373668 w 668576"/>
                  <a:gd name="connsiteY9" fmla="*/ 16345 h 390049"/>
                  <a:gd name="connsiteX10" fmla="*/ 652275 w 668576"/>
                  <a:gd name="connsiteY10" fmla="*/ 294951 h 390049"/>
                  <a:gd name="connsiteX11" fmla="*/ 652217 w 668576"/>
                  <a:gd name="connsiteY11" fmla="*/ 373761 h 390049"/>
                  <a:gd name="connsiteX12" fmla="*/ 612898 w 668576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9">
                    <a:moveTo>
                      <a:pt x="612898" y="390049"/>
                    </a:moveTo>
                    <a:cubicBezTo>
                      <a:pt x="598096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49" y="138589"/>
                      <a:pt x="330234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288" y="395478"/>
                      <a:pt x="38055" y="395478"/>
                      <a:pt x="16309" y="373704"/>
                    </a:cubicBezTo>
                    <a:cubicBezTo>
                      <a:pt x="-5436" y="351929"/>
                      <a:pt x="-5436" y="316725"/>
                      <a:pt x="16309" y="294951"/>
                    </a:cubicBezTo>
                    <a:lnTo>
                      <a:pt x="294915" y="16345"/>
                    </a:lnTo>
                    <a:cubicBezTo>
                      <a:pt x="316575" y="-5429"/>
                      <a:pt x="351837" y="-5429"/>
                      <a:pt x="373554" y="16230"/>
                    </a:cubicBezTo>
                    <a:cubicBezTo>
                      <a:pt x="373611" y="16287"/>
                      <a:pt x="373611" y="16287"/>
                      <a:pt x="373668" y="16345"/>
                    </a:cubicBezTo>
                    <a:lnTo>
                      <a:pt x="652275" y="294951"/>
                    </a:lnTo>
                    <a:cubicBezTo>
                      <a:pt x="674048" y="316725"/>
                      <a:pt x="673991" y="351987"/>
                      <a:pt x="652217" y="373761"/>
                    </a:cubicBezTo>
                    <a:cubicBezTo>
                      <a:pt x="641816" y="384162"/>
                      <a:pt x="627643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6" name="Freeform: Shape 1755">
                <a:extLst>
                  <a:ext uri="{FF2B5EF4-FFF2-40B4-BE49-F238E27FC236}">
                    <a16:creationId xmlns:a16="http://schemas.microsoft.com/office/drawing/2014/main" id="{6501B5AE-1868-46FD-9676-7C31DEC2DB5F}"/>
                  </a:ext>
                </a:extLst>
              </p:cNvPr>
              <p:cNvSpPr/>
              <p:nvPr/>
            </p:nvSpPr>
            <p:spPr>
              <a:xfrm>
                <a:off x="9740707" y="5784185"/>
                <a:ext cx="668576" cy="390049"/>
              </a:xfrm>
              <a:custGeom>
                <a:avLst/>
                <a:gdLst>
                  <a:gd name="connsiteX0" fmla="*/ 612898 w 668576"/>
                  <a:gd name="connsiteY0" fmla="*/ 390049 h 390049"/>
                  <a:gd name="connsiteX1" fmla="*/ 573522 w 668576"/>
                  <a:gd name="connsiteY1" fmla="*/ 373704 h 390049"/>
                  <a:gd name="connsiteX2" fmla="*/ 343379 w 668576"/>
                  <a:gd name="connsiteY2" fmla="*/ 143618 h 390049"/>
                  <a:gd name="connsiteX3" fmla="*/ 325205 w 668576"/>
                  <a:gd name="connsiteY3" fmla="*/ 143618 h 390049"/>
                  <a:gd name="connsiteX4" fmla="*/ 95062 w 668576"/>
                  <a:gd name="connsiteY4" fmla="*/ 373704 h 390049"/>
                  <a:gd name="connsiteX5" fmla="*/ 16309 w 668576"/>
                  <a:gd name="connsiteY5" fmla="*/ 373704 h 390049"/>
                  <a:gd name="connsiteX6" fmla="*/ 16309 w 668576"/>
                  <a:gd name="connsiteY6" fmla="*/ 294951 h 390049"/>
                  <a:gd name="connsiteX7" fmla="*/ 294915 w 668576"/>
                  <a:gd name="connsiteY7" fmla="*/ 16345 h 390049"/>
                  <a:gd name="connsiteX8" fmla="*/ 373554 w 668576"/>
                  <a:gd name="connsiteY8" fmla="*/ 16231 h 390049"/>
                  <a:gd name="connsiteX9" fmla="*/ 373668 w 668576"/>
                  <a:gd name="connsiteY9" fmla="*/ 16345 h 390049"/>
                  <a:gd name="connsiteX10" fmla="*/ 652275 w 668576"/>
                  <a:gd name="connsiteY10" fmla="*/ 294951 h 390049"/>
                  <a:gd name="connsiteX11" fmla="*/ 652217 w 668576"/>
                  <a:gd name="connsiteY11" fmla="*/ 373761 h 390049"/>
                  <a:gd name="connsiteX12" fmla="*/ 612898 w 668576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9">
                    <a:moveTo>
                      <a:pt x="612898" y="390049"/>
                    </a:moveTo>
                    <a:cubicBezTo>
                      <a:pt x="598096" y="390106"/>
                      <a:pt x="583923" y="384219"/>
                      <a:pt x="573522" y="373704"/>
                    </a:cubicBezTo>
                    <a:lnTo>
                      <a:pt x="343379" y="143618"/>
                    </a:lnTo>
                    <a:cubicBezTo>
                      <a:pt x="338349" y="138589"/>
                      <a:pt x="330234" y="138589"/>
                      <a:pt x="325205" y="143618"/>
                    </a:cubicBezTo>
                    <a:lnTo>
                      <a:pt x="95062" y="373704"/>
                    </a:lnTo>
                    <a:cubicBezTo>
                      <a:pt x="73288" y="395478"/>
                      <a:pt x="38055" y="395478"/>
                      <a:pt x="16309" y="373704"/>
                    </a:cubicBezTo>
                    <a:cubicBezTo>
                      <a:pt x="-5436" y="351930"/>
                      <a:pt x="-5436" y="316726"/>
                      <a:pt x="16309" y="294951"/>
                    </a:cubicBezTo>
                    <a:lnTo>
                      <a:pt x="294915" y="16345"/>
                    </a:lnTo>
                    <a:cubicBezTo>
                      <a:pt x="316575" y="-5429"/>
                      <a:pt x="351837" y="-5429"/>
                      <a:pt x="373554" y="16231"/>
                    </a:cubicBezTo>
                    <a:cubicBezTo>
                      <a:pt x="373611" y="16288"/>
                      <a:pt x="373611" y="16288"/>
                      <a:pt x="373668" y="16345"/>
                    </a:cubicBezTo>
                    <a:lnTo>
                      <a:pt x="652275" y="294951"/>
                    </a:lnTo>
                    <a:cubicBezTo>
                      <a:pt x="674048" y="316726"/>
                      <a:pt x="673991" y="351987"/>
                      <a:pt x="652217" y="373761"/>
                    </a:cubicBezTo>
                    <a:cubicBezTo>
                      <a:pt x="641816" y="384162"/>
                      <a:pt x="627643" y="390049"/>
                      <a:pt x="612898" y="390049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7" name="Freeform: Shape 1756">
                <a:extLst>
                  <a:ext uri="{FF2B5EF4-FFF2-40B4-BE49-F238E27FC236}">
                    <a16:creationId xmlns:a16="http://schemas.microsoft.com/office/drawing/2014/main" id="{0A70F872-6A3A-45E1-97C2-A520D9C97464}"/>
                  </a:ext>
                </a:extLst>
              </p:cNvPr>
              <p:cNvSpPr/>
              <p:nvPr/>
            </p:nvSpPr>
            <p:spPr>
              <a:xfrm>
                <a:off x="9740707" y="5505581"/>
                <a:ext cx="668576" cy="390047"/>
              </a:xfrm>
              <a:custGeom>
                <a:avLst/>
                <a:gdLst>
                  <a:gd name="connsiteX0" fmla="*/ 612898 w 668576"/>
                  <a:gd name="connsiteY0" fmla="*/ 390047 h 390047"/>
                  <a:gd name="connsiteX1" fmla="*/ 573522 w 668576"/>
                  <a:gd name="connsiteY1" fmla="*/ 373702 h 390047"/>
                  <a:gd name="connsiteX2" fmla="*/ 343379 w 668576"/>
                  <a:gd name="connsiteY2" fmla="*/ 143616 h 390047"/>
                  <a:gd name="connsiteX3" fmla="*/ 325205 w 668576"/>
                  <a:gd name="connsiteY3" fmla="*/ 143616 h 390047"/>
                  <a:gd name="connsiteX4" fmla="*/ 95062 w 668576"/>
                  <a:gd name="connsiteY4" fmla="*/ 373702 h 390047"/>
                  <a:gd name="connsiteX5" fmla="*/ 16309 w 668576"/>
                  <a:gd name="connsiteY5" fmla="*/ 373702 h 390047"/>
                  <a:gd name="connsiteX6" fmla="*/ 16309 w 668576"/>
                  <a:gd name="connsiteY6" fmla="*/ 294949 h 390047"/>
                  <a:gd name="connsiteX7" fmla="*/ 294915 w 668576"/>
                  <a:gd name="connsiteY7" fmla="*/ 16343 h 390047"/>
                  <a:gd name="connsiteX8" fmla="*/ 373554 w 668576"/>
                  <a:gd name="connsiteY8" fmla="*/ 16229 h 390047"/>
                  <a:gd name="connsiteX9" fmla="*/ 373668 w 668576"/>
                  <a:gd name="connsiteY9" fmla="*/ 16343 h 390047"/>
                  <a:gd name="connsiteX10" fmla="*/ 652275 w 668576"/>
                  <a:gd name="connsiteY10" fmla="*/ 294949 h 390047"/>
                  <a:gd name="connsiteX11" fmla="*/ 652217 w 668576"/>
                  <a:gd name="connsiteY11" fmla="*/ 373759 h 390047"/>
                  <a:gd name="connsiteX12" fmla="*/ 612898 w 668576"/>
                  <a:gd name="connsiteY12" fmla="*/ 390047 h 39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7">
                    <a:moveTo>
                      <a:pt x="612898" y="390047"/>
                    </a:moveTo>
                    <a:cubicBezTo>
                      <a:pt x="598096" y="390104"/>
                      <a:pt x="583923" y="384217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76"/>
                      <a:pt x="38055" y="395476"/>
                      <a:pt x="16309" y="373702"/>
                    </a:cubicBezTo>
                    <a:cubicBezTo>
                      <a:pt x="-5436" y="351928"/>
                      <a:pt x="-5436" y="316723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1985"/>
                      <a:pt x="652217" y="373759"/>
                    </a:cubicBezTo>
                    <a:cubicBezTo>
                      <a:pt x="641816" y="384160"/>
                      <a:pt x="627643" y="390047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8" name="Freeform: Shape 1757">
                <a:extLst>
                  <a:ext uri="{FF2B5EF4-FFF2-40B4-BE49-F238E27FC236}">
                    <a16:creationId xmlns:a16="http://schemas.microsoft.com/office/drawing/2014/main" id="{F696ADCC-1988-432B-916A-CC7992D87A39}"/>
                  </a:ext>
                </a:extLst>
              </p:cNvPr>
              <p:cNvSpPr/>
              <p:nvPr/>
            </p:nvSpPr>
            <p:spPr>
              <a:xfrm>
                <a:off x="9740707" y="5226975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9" name="Freeform: Shape 1758">
                <a:extLst>
                  <a:ext uri="{FF2B5EF4-FFF2-40B4-BE49-F238E27FC236}">
                    <a16:creationId xmlns:a16="http://schemas.microsoft.com/office/drawing/2014/main" id="{8C84E86C-5624-46AE-8FD6-F0E03A2F1261}"/>
                  </a:ext>
                </a:extLst>
              </p:cNvPr>
              <p:cNvSpPr/>
              <p:nvPr/>
            </p:nvSpPr>
            <p:spPr>
              <a:xfrm>
                <a:off x="9732423" y="4939802"/>
                <a:ext cx="685718" cy="407146"/>
              </a:xfrm>
              <a:custGeom>
                <a:avLst/>
                <a:gdLst>
                  <a:gd name="connsiteX0" fmla="*/ 575748 w 685718"/>
                  <a:gd name="connsiteY0" fmla="*/ 388326 h 407146"/>
                  <a:gd name="connsiteX1" fmla="*/ 345605 w 685718"/>
                  <a:gd name="connsiteY1" fmla="*/ 158240 h 407146"/>
                  <a:gd name="connsiteX2" fmla="*/ 339547 w 685718"/>
                  <a:gd name="connsiteY2" fmla="*/ 158240 h 407146"/>
                  <a:gd name="connsiteX3" fmla="*/ 109690 w 685718"/>
                  <a:gd name="connsiteY3" fmla="*/ 388326 h 407146"/>
                  <a:gd name="connsiteX4" fmla="*/ 18821 w 685718"/>
                  <a:gd name="connsiteY4" fmla="*/ 388326 h 407146"/>
                  <a:gd name="connsiteX5" fmla="*/ 18821 w 685718"/>
                  <a:gd name="connsiteY5" fmla="*/ 297457 h 407146"/>
                  <a:gd name="connsiteX6" fmla="*/ 297427 w 685718"/>
                  <a:gd name="connsiteY6" fmla="*/ 18851 h 407146"/>
                  <a:gd name="connsiteX7" fmla="*/ 388181 w 685718"/>
                  <a:gd name="connsiteY7" fmla="*/ 18748 h 407146"/>
                  <a:gd name="connsiteX8" fmla="*/ 388296 w 685718"/>
                  <a:gd name="connsiteY8" fmla="*/ 18851 h 407146"/>
                  <a:gd name="connsiteX9" fmla="*/ 666902 w 685718"/>
                  <a:gd name="connsiteY9" fmla="*/ 297457 h 407146"/>
                  <a:gd name="connsiteX10" fmla="*/ 666902 w 685718"/>
                  <a:gd name="connsiteY10" fmla="*/ 388326 h 407146"/>
                  <a:gd name="connsiteX11" fmla="*/ 576033 w 685718"/>
                  <a:gd name="connsiteY11" fmla="*/ 388326 h 40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718" h="407146">
                    <a:moveTo>
                      <a:pt x="575748" y="388326"/>
                    </a:moveTo>
                    <a:lnTo>
                      <a:pt x="345605" y="158240"/>
                    </a:lnTo>
                    <a:cubicBezTo>
                      <a:pt x="343947" y="156571"/>
                      <a:pt x="341204" y="156571"/>
                      <a:pt x="339547" y="158240"/>
                    </a:cubicBezTo>
                    <a:lnTo>
                      <a:pt x="109690" y="388326"/>
                    </a:lnTo>
                    <a:cubicBezTo>
                      <a:pt x="84601" y="413420"/>
                      <a:pt x="43916" y="413420"/>
                      <a:pt x="18821" y="388326"/>
                    </a:cubicBezTo>
                    <a:cubicBezTo>
                      <a:pt x="-6274" y="363231"/>
                      <a:pt x="-6274" y="322552"/>
                      <a:pt x="18821" y="297457"/>
                    </a:cubicBezTo>
                    <a:lnTo>
                      <a:pt x="297427" y="18851"/>
                    </a:lnTo>
                    <a:cubicBezTo>
                      <a:pt x="322459" y="-6244"/>
                      <a:pt x="363092" y="-6289"/>
                      <a:pt x="388181" y="18748"/>
                    </a:cubicBezTo>
                    <a:cubicBezTo>
                      <a:pt x="388239" y="18783"/>
                      <a:pt x="388239" y="18817"/>
                      <a:pt x="388296" y="18851"/>
                    </a:cubicBezTo>
                    <a:lnTo>
                      <a:pt x="666902" y="297457"/>
                    </a:lnTo>
                    <a:cubicBezTo>
                      <a:pt x="691991" y="322552"/>
                      <a:pt x="691991" y="363231"/>
                      <a:pt x="666902" y="388326"/>
                    </a:cubicBezTo>
                    <a:cubicBezTo>
                      <a:pt x="641813" y="413420"/>
                      <a:pt x="601122" y="413420"/>
                      <a:pt x="576033" y="388326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0" name="Freeform: Shape 1759">
                <a:extLst>
                  <a:ext uri="{FF2B5EF4-FFF2-40B4-BE49-F238E27FC236}">
                    <a16:creationId xmlns:a16="http://schemas.microsoft.com/office/drawing/2014/main" id="{5C44D843-079C-49AD-A7E0-942D7AD0A587}"/>
                  </a:ext>
                </a:extLst>
              </p:cNvPr>
              <p:cNvSpPr/>
              <p:nvPr/>
            </p:nvSpPr>
            <p:spPr>
              <a:xfrm>
                <a:off x="9740707" y="4669762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1" name="Freeform: Shape 1760">
                <a:extLst>
                  <a:ext uri="{FF2B5EF4-FFF2-40B4-BE49-F238E27FC236}">
                    <a16:creationId xmlns:a16="http://schemas.microsoft.com/office/drawing/2014/main" id="{37B93F85-5DB7-461A-BB66-14F2FDB632C4}"/>
                  </a:ext>
                </a:extLst>
              </p:cNvPr>
              <p:cNvSpPr/>
              <p:nvPr/>
            </p:nvSpPr>
            <p:spPr>
              <a:xfrm>
                <a:off x="9740707" y="4391156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2" name="Freeform: Shape 1761">
                <a:extLst>
                  <a:ext uri="{FF2B5EF4-FFF2-40B4-BE49-F238E27FC236}">
                    <a16:creationId xmlns:a16="http://schemas.microsoft.com/office/drawing/2014/main" id="{3157E756-DA02-4D5D-9A75-96A4A53C17DA}"/>
                  </a:ext>
                </a:extLst>
              </p:cNvPr>
              <p:cNvSpPr/>
              <p:nvPr/>
            </p:nvSpPr>
            <p:spPr>
              <a:xfrm>
                <a:off x="9740707" y="4112550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3" name="Freeform: Shape 1762">
                <a:extLst>
                  <a:ext uri="{FF2B5EF4-FFF2-40B4-BE49-F238E27FC236}">
                    <a16:creationId xmlns:a16="http://schemas.microsoft.com/office/drawing/2014/main" id="{953D70C7-DF87-413D-9E68-28AB91CDFD2F}"/>
                  </a:ext>
                </a:extLst>
              </p:cNvPr>
              <p:cNvSpPr/>
              <p:nvPr/>
            </p:nvSpPr>
            <p:spPr>
              <a:xfrm>
                <a:off x="9740707" y="3833943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4" name="Freeform: Shape 1763">
                <a:extLst>
                  <a:ext uri="{FF2B5EF4-FFF2-40B4-BE49-F238E27FC236}">
                    <a16:creationId xmlns:a16="http://schemas.microsoft.com/office/drawing/2014/main" id="{A193E826-2D1F-4787-82AB-401FE99497D3}"/>
                  </a:ext>
                </a:extLst>
              </p:cNvPr>
              <p:cNvSpPr/>
              <p:nvPr/>
            </p:nvSpPr>
            <p:spPr>
              <a:xfrm>
                <a:off x="9740707" y="3555337"/>
                <a:ext cx="668576" cy="390046"/>
              </a:xfrm>
              <a:custGeom>
                <a:avLst/>
                <a:gdLst>
                  <a:gd name="connsiteX0" fmla="*/ 612898 w 668576"/>
                  <a:gd name="connsiteY0" fmla="*/ 390047 h 390046"/>
                  <a:gd name="connsiteX1" fmla="*/ 573522 w 668576"/>
                  <a:gd name="connsiteY1" fmla="*/ 373702 h 390046"/>
                  <a:gd name="connsiteX2" fmla="*/ 343379 w 668576"/>
                  <a:gd name="connsiteY2" fmla="*/ 143616 h 390046"/>
                  <a:gd name="connsiteX3" fmla="*/ 325205 w 668576"/>
                  <a:gd name="connsiteY3" fmla="*/ 143616 h 390046"/>
                  <a:gd name="connsiteX4" fmla="*/ 95062 w 668576"/>
                  <a:gd name="connsiteY4" fmla="*/ 373702 h 390046"/>
                  <a:gd name="connsiteX5" fmla="*/ 16309 w 668576"/>
                  <a:gd name="connsiteY5" fmla="*/ 373702 h 390046"/>
                  <a:gd name="connsiteX6" fmla="*/ 16309 w 668576"/>
                  <a:gd name="connsiteY6" fmla="*/ 294949 h 390046"/>
                  <a:gd name="connsiteX7" fmla="*/ 294915 w 668576"/>
                  <a:gd name="connsiteY7" fmla="*/ 16343 h 390046"/>
                  <a:gd name="connsiteX8" fmla="*/ 373554 w 668576"/>
                  <a:gd name="connsiteY8" fmla="*/ 16229 h 390046"/>
                  <a:gd name="connsiteX9" fmla="*/ 373668 w 668576"/>
                  <a:gd name="connsiteY9" fmla="*/ 16343 h 390046"/>
                  <a:gd name="connsiteX10" fmla="*/ 652275 w 668576"/>
                  <a:gd name="connsiteY10" fmla="*/ 294949 h 390046"/>
                  <a:gd name="connsiteX11" fmla="*/ 652217 w 668576"/>
                  <a:gd name="connsiteY11" fmla="*/ 373753 h 390046"/>
                  <a:gd name="connsiteX12" fmla="*/ 612898 w 668576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76" h="390046">
                    <a:moveTo>
                      <a:pt x="612898" y="390047"/>
                    </a:moveTo>
                    <a:cubicBezTo>
                      <a:pt x="598096" y="390098"/>
                      <a:pt x="583923" y="384206"/>
                      <a:pt x="573522" y="373702"/>
                    </a:cubicBezTo>
                    <a:lnTo>
                      <a:pt x="343379" y="143616"/>
                    </a:lnTo>
                    <a:cubicBezTo>
                      <a:pt x="338349" y="138604"/>
                      <a:pt x="330234" y="138604"/>
                      <a:pt x="325205" y="143616"/>
                    </a:cubicBezTo>
                    <a:lnTo>
                      <a:pt x="95062" y="373702"/>
                    </a:lnTo>
                    <a:cubicBezTo>
                      <a:pt x="73288" y="395447"/>
                      <a:pt x="38055" y="395447"/>
                      <a:pt x="16309" y="373702"/>
                    </a:cubicBezTo>
                    <a:cubicBezTo>
                      <a:pt x="-5436" y="351956"/>
                      <a:pt x="-5436" y="316694"/>
                      <a:pt x="16309" y="294949"/>
                    </a:cubicBezTo>
                    <a:lnTo>
                      <a:pt x="294915" y="16343"/>
                    </a:lnTo>
                    <a:cubicBezTo>
                      <a:pt x="316575" y="-5403"/>
                      <a:pt x="351837" y="-5454"/>
                      <a:pt x="373554" y="16229"/>
                    </a:cubicBezTo>
                    <a:cubicBezTo>
                      <a:pt x="373611" y="16268"/>
                      <a:pt x="373611" y="16303"/>
                      <a:pt x="373668" y="16343"/>
                    </a:cubicBezTo>
                    <a:lnTo>
                      <a:pt x="652275" y="294949"/>
                    </a:lnTo>
                    <a:cubicBezTo>
                      <a:pt x="674048" y="316723"/>
                      <a:pt x="673991" y="352002"/>
                      <a:pt x="652217" y="373753"/>
                    </a:cubicBezTo>
                    <a:cubicBezTo>
                      <a:pt x="641816" y="384172"/>
                      <a:pt x="627643" y="390035"/>
                      <a:pt x="612898" y="390047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5" name="Freeform: Shape 1764">
                <a:extLst>
                  <a:ext uri="{FF2B5EF4-FFF2-40B4-BE49-F238E27FC236}">
                    <a16:creationId xmlns:a16="http://schemas.microsoft.com/office/drawing/2014/main" id="{E2D43912-AE68-4C2B-B473-DAB7513990F5}"/>
                  </a:ext>
                </a:extLst>
              </p:cNvPr>
              <p:cNvSpPr/>
              <p:nvPr/>
            </p:nvSpPr>
            <p:spPr>
              <a:xfrm>
                <a:off x="9526353" y="2805233"/>
                <a:ext cx="1097235" cy="861545"/>
              </a:xfrm>
              <a:custGeom>
                <a:avLst/>
                <a:gdLst>
                  <a:gd name="connsiteX0" fmla="*/ 827252 w 1097235"/>
                  <a:gd name="connsiteY0" fmla="*/ 861545 h 861545"/>
                  <a:gd name="connsiteX1" fmla="*/ 787875 w 1097235"/>
                  <a:gd name="connsiteY1" fmla="*/ 845200 h 861545"/>
                  <a:gd name="connsiteX2" fmla="*/ 557732 w 1097235"/>
                  <a:gd name="connsiteY2" fmla="*/ 615114 h 861545"/>
                  <a:gd name="connsiteX3" fmla="*/ 539559 w 1097235"/>
                  <a:gd name="connsiteY3" fmla="*/ 615114 h 861545"/>
                  <a:gd name="connsiteX4" fmla="*/ 309416 w 1097235"/>
                  <a:gd name="connsiteY4" fmla="*/ 845200 h 861545"/>
                  <a:gd name="connsiteX5" fmla="*/ 230612 w 1097235"/>
                  <a:gd name="connsiteY5" fmla="*/ 845148 h 861545"/>
                  <a:gd name="connsiteX6" fmla="*/ 214318 w 1097235"/>
                  <a:gd name="connsiteY6" fmla="*/ 805824 h 861545"/>
                  <a:gd name="connsiteX7" fmla="*/ 214318 w 1097235"/>
                  <a:gd name="connsiteY7" fmla="*/ 604370 h 861545"/>
                  <a:gd name="connsiteX8" fmla="*/ 55727 w 1097235"/>
                  <a:gd name="connsiteY8" fmla="*/ 604370 h 861545"/>
                  <a:gd name="connsiteX9" fmla="*/ 0 w 1097235"/>
                  <a:gd name="connsiteY9" fmla="*/ 548654 h 861545"/>
                  <a:gd name="connsiteX10" fmla="*/ 16350 w 1097235"/>
                  <a:gd name="connsiteY10" fmla="*/ 509215 h 861545"/>
                  <a:gd name="connsiteX11" fmla="*/ 509269 w 1097235"/>
                  <a:gd name="connsiteY11" fmla="*/ 16296 h 861545"/>
                  <a:gd name="connsiteX12" fmla="*/ 588022 w 1097235"/>
                  <a:gd name="connsiteY12" fmla="*/ 16296 h 861545"/>
                  <a:gd name="connsiteX13" fmla="*/ 1080941 w 1097235"/>
                  <a:gd name="connsiteY13" fmla="*/ 509215 h 861545"/>
                  <a:gd name="connsiteX14" fmla="*/ 1080826 w 1097235"/>
                  <a:gd name="connsiteY14" fmla="*/ 588099 h 861545"/>
                  <a:gd name="connsiteX15" fmla="*/ 1041564 w 1097235"/>
                  <a:gd name="connsiteY15" fmla="*/ 604370 h 861545"/>
                  <a:gd name="connsiteX16" fmla="*/ 882973 w 1097235"/>
                  <a:gd name="connsiteY16" fmla="*/ 604370 h 861545"/>
                  <a:gd name="connsiteX17" fmla="*/ 882973 w 1097235"/>
                  <a:gd name="connsiteY17" fmla="*/ 805824 h 861545"/>
                  <a:gd name="connsiteX18" fmla="*/ 827252 w 1097235"/>
                  <a:gd name="connsiteY18" fmla="*/ 861545 h 86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7235" h="861545">
                    <a:moveTo>
                      <a:pt x="827252" y="861545"/>
                    </a:moveTo>
                    <a:cubicBezTo>
                      <a:pt x="812450" y="861596"/>
                      <a:pt x="798277" y="855704"/>
                      <a:pt x="787875" y="845200"/>
                    </a:cubicBezTo>
                    <a:lnTo>
                      <a:pt x="557732" y="615114"/>
                    </a:lnTo>
                    <a:cubicBezTo>
                      <a:pt x="552703" y="610102"/>
                      <a:pt x="544588" y="610102"/>
                      <a:pt x="539559" y="615114"/>
                    </a:cubicBezTo>
                    <a:lnTo>
                      <a:pt x="309416" y="845200"/>
                    </a:lnTo>
                    <a:cubicBezTo>
                      <a:pt x="287642" y="866946"/>
                      <a:pt x="252363" y="866923"/>
                      <a:pt x="230612" y="845148"/>
                    </a:cubicBezTo>
                    <a:cubicBezTo>
                      <a:pt x="220193" y="834713"/>
                      <a:pt x="214330" y="820574"/>
                      <a:pt x="214318" y="805824"/>
                    </a:cubicBezTo>
                    <a:lnTo>
                      <a:pt x="214318" y="604370"/>
                    </a:lnTo>
                    <a:lnTo>
                      <a:pt x="55727" y="604370"/>
                    </a:lnTo>
                    <a:cubicBezTo>
                      <a:pt x="24952" y="604375"/>
                      <a:pt x="0" y="579429"/>
                      <a:pt x="0" y="548654"/>
                    </a:cubicBezTo>
                    <a:cubicBezTo>
                      <a:pt x="-6" y="533858"/>
                      <a:pt x="5881" y="519668"/>
                      <a:pt x="16350" y="509215"/>
                    </a:cubicBezTo>
                    <a:lnTo>
                      <a:pt x="509269" y="16296"/>
                    </a:lnTo>
                    <a:cubicBezTo>
                      <a:pt x="531044" y="-5432"/>
                      <a:pt x="566248" y="-5432"/>
                      <a:pt x="588022" y="16296"/>
                    </a:cubicBezTo>
                    <a:lnTo>
                      <a:pt x="1080941" y="509215"/>
                    </a:lnTo>
                    <a:cubicBezTo>
                      <a:pt x="1102715" y="531035"/>
                      <a:pt x="1102657" y="566348"/>
                      <a:pt x="1080826" y="588099"/>
                    </a:cubicBezTo>
                    <a:cubicBezTo>
                      <a:pt x="1070368" y="598489"/>
                      <a:pt x="1056309" y="604336"/>
                      <a:pt x="1041564" y="604370"/>
                    </a:cubicBezTo>
                    <a:lnTo>
                      <a:pt x="882973" y="604370"/>
                    </a:lnTo>
                    <a:lnTo>
                      <a:pt x="882973" y="805824"/>
                    </a:lnTo>
                    <a:cubicBezTo>
                      <a:pt x="882916" y="836587"/>
                      <a:pt x="857999" y="861516"/>
                      <a:pt x="827252" y="861545"/>
                    </a:cubicBezTo>
                    <a:close/>
                  </a:path>
                </a:pathLst>
              </a:custGeom>
              <a:grpFill/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73" name="Group 1772">
              <a:extLst>
                <a:ext uri="{FF2B5EF4-FFF2-40B4-BE49-F238E27FC236}">
                  <a16:creationId xmlns:a16="http://schemas.microsoft.com/office/drawing/2014/main" id="{BE82EF2B-2B63-477C-B05B-56B7F9E8EA24}"/>
                </a:ext>
              </a:extLst>
            </p:cNvPr>
            <p:cNvGrpSpPr/>
            <p:nvPr/>
          </p:nvGrpSpPr>
          <p:grpSpPr>
            <a:xfrm>
              <a:off x="1503753" y="3919658"/>
              <a:ext cx="1097214" cy="2533182"/>
              <a:chOff x="1503753" y="3919658"/>
              <a:chExt cx="1097214" cy="2533182"/>
            </a:xfrm>
          </p:grpSpPr>
          <p:sp>
            <p:nvSpPr>
              <p:cNvPr id="1766" name="Freeform: Shape 1765">
                <a:extLst>
                  <a:ext uri="{FF2B5EF4-FFF2-40B4-BE49-F238E27FC236}">
                    <a16:creationId xmlns:a16="http://schemas.microsoft.com/office/drawing/2014/main" id="{8F93E713-0845-4B53-8EA5-225C25B3408B}"/>
                  </a:ext>
                </a:extLst>
              </p:cNvPr>
              <p:cNvSpPr/>
              <p:nvPr/>
            </p:nvSpPr>
            <p:spPr>
              <a:xfrm>
                <a:off x="1718108" y="6062791"/>
                <a:ext cx="668569" cy="390049"/>
              </a:xfrm>
              <a:custGeom>
                <a:avLst/>
                <a:gdLst>
                  <a:gd name="connsiteX0" fmla="*/ 612899 w 668569"/>
                  <a:gd name="connsiteY0" fmla="*/ 390049 h 390049"/>
                  <a:gd name="connsiteX1" fmla="*/ 573523 w 668569"/>
                  <a:gd name="connsiteY1" fmla="*/ 373704 h 390049"/>
                  <a:gd name="connsiteX2" fmla="*/ 343379 w 668569"/>
                  <a:gd name="connsiteY2" fmla="*/ 143618 h 390049"/>
                  <a:gd name="connsiteX3" fmla="*/ 325206 w 668569"/>
                  <a:gd name="connsiteY3" fmla="*/ 143618 h 390049"/>
                  <a:gd name="connsiteX4" fmla="*/ 95063 w 668569"/>
                  <a:gd name="connsiteY4" fmla="*/ 373704 h 390049"/>
                  <a:gd name="connsiteX5" fmla="*/ 16310 w 668569"/>
                  <a:gd name="connsiteY5" fmla="*/ 373704 h 390049"/>
                  <a:gd name="connsiteX6" fmla="*/ 16310 w 668569"/>
                  <a:gd name="connsiteY6" fmla="*/ 294951 h 390049"/>
                  <a:gd name="connsiteX7" fmla="*/ 294916 w 668569"/>
                  <a:gd name="connsiteY7" fmla="*/ 16345 h 390049"/>
                  <a:gd name="connsiteX8" fmla="*/ 373555 w 668569"/>
                  <a:gd name="connsiteY8" fmla="*/ 16230 h 390049"/>
                  <a:gd name="connsiteX9" fmla="*/ 373669 w 668569"/>
                  <a:gd name="connsiteY9" fmla="*/ 16345 h 390049"/>
                  <a:gd name="connsiteX10" fmla="*/ 652275 w 668569"/>
                  <a:gd name="connsiteY10" fmla="*/ 294951 h 390049"/>
                  <a:gd name="connsiteX11" fmla="*/ 652224 w 668569"/>
                  <a:gd name="connsiteY11" fmla="*/ 373761 h 390049"/>
                  <a:gd name="connsiteX12" fmla="*/ 612899 w 668569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9">
                    <a:moveTo>
                      <a:pt x="612899" y="390049"/>
                    </a:moveTo>
                    <a:cubicBezTo>
                      <a:pt x="598114" y="390106"/>
                      <a:pt x="583924" y="384219"/>
                      <a:pt x="573523" y="373704"/>
                    </a:cubicBezTo>
                    <a:lnTo>
                      <a:pt x="343379" y="143618"/>
                    </a:lnTo>
                    <a:cubicBezTo>
                      <a:pt x="338362" y="138589"/>
                      <a:pt x="330224" y="138589"/>
                      <a:pt x="325206" y="143618"/>
                    </a:cubicBezTo>
                    <a:lnTo>
                      <a:pt x="95063" y="373704"/>
                    </a:lnTo>
                    <a:cubicBezTo>
                      <a:pt x="73317" y="395478"/>
                      <a:pt x="38057" y="395478"/>
                      <a:pt x="16310" y="373704"/>
                    </a:cubicBezTo>
                    <a:cubicBezTo>
                      <a:pt x="-5437" y="351929"/>
                      <a:pt x="-5437" y="316725"/>
                      <a:pt x="16310" y="294951"/>
                    </a:cubicBezTo>
                    <a:lnTo>
                      <a:pt x="294916" y="16345"/>
                    </a:lnTo>
                    <a:cubicBezTo>
                      <a:pt x="316599" y="-5429"/>
                      <a:pt x="351809" y="-5429"/>
                      <a:pt x="373555" y="16230"/>
                    </a:cubicBezTo>
                    <a:cubicBezTo>
                      <a:pt x="373595" y="16287"/>
                      <a:pt x="373629" y="16287"/>
                      <a:pt x="373669" y="16345"/>
                    </a:cubicBezTo>
                    <a:lnTo>
                      <a:pt x="652275" y="294951"/>
                    </a:lnTo>
                    <a:cubicBezTo>
                      <a:pt x="674021" y="316725"/>
                      <a:pt x="673998" y="351987"/>
                      <a:pt x="652224" y="373761"/>
                    </a:cubicBezTo>
                    <a:cubicBezTo>
                      <a:pt x="641788" y="384162"/>
                      <a:pt x="627649" y="390049"/>
                      <a:pt x="612899" y="39004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7" name="Freeform: Shape 1766">
                <a:extLst>
                  <a:ext uri="{FF2B5EF4-FFF2-40B4-BE49-F238E27FC236}">
                    <a16:creationId xmlns:a16="http://schemas.microsoft.com/office/drawing/2014/main" id="{94CB851B-275A-48B7-B989-41FA6F2D62FB}"/>
                  </a:ext>
                </a:extLst>
              </p:cNvPr>
              <p:cNvSpPr/>
              <p:nvPr/>
            </p:nvSpPr>
            <p:spPr>
              <a:xfrm>
                <a:off x="1718108" y="5784185"/>
                <a:ext cx="668569" cy="390049"/>
              </a:xfrm>
              <a:custGeom>
                <a:avLst/>
                <a:gdLst>
                  <a:gd name="connsiteX0" fmla="*/ 612899 w 668569"/>
                  <a:gd name="connsiteY0" fmla="*/ 390049 h 390049"/>
                  <a:gd name="connsiteX1" fmla="*/ 573523 w 668569"/>
                  <a:gd name="connsiteY1" fmla="*/ 373704 h 390049"/>
                  <a:gd name="connsiteX2" fmla="*/ 343379 w 668569"/>
                  <a:gd name="connsiteY2" fmla="*/ 143618 h 390049"/>
                  <a:gd name="connsiteX3" fmla="*/ 325206 w 668569"/>
                  <a:gd name="connsiteY3" fmla="*/ 143618 h 390049"/>
                  <a:gd name="connsiteX4" fmla="*/ 95063 w 668569"/>
                  <a:gd name="connsiteY4" fmla="*/ 373704 h 390049"/>
                  <a:gd name="connsiteX5" fmla="*/ 16310 w 668569"/>
                  <a:gd name="connsiteY5" fmla="*/ 373704 h 390049"/>
                  <a:gd name="connsiteX6" fmla="*/ 16310 w 668569"/>
                  <a:gd name="connsiteY6" fmla="*/ 294951 h 390049"/>
                  <a:gd name="connsiteX7" fmla="*/ 294916 w 668569"/>
                  <a:gd name="connsiteY7" fmla="*/ 16345 h 390049"/>
                  <a:gd name="connsiteX8" fmla="*/ 373555 w 668569"/>
                  <a:gd name="connsiteY8" fmla="*/ 16231 h 390049"/>
                  <a:gd name="connsiteX9" fmla="*/ 373669 w 668569"/>
                  <a:gd name="connsiteY9" fmla="*/ 16345 h 390049"/>
                  <a:gd name="connsiteX10" fmla="*/ 652275 w 668569"/>
                  <a:gd name="connsiteY10" fmla="*/ 294951 h 390049"/>
                  <a:gd name="connsiteX11" fmla="*/ 652224 w 668569"/>
                  <a:gd name="connsiteY11" fmla="*/ 373761 h 390049"/>
                  <a:gd name="connsiteX12" fmla="*/ 612899 w 668569"/>
                  <a:gd name="connsiteY12" fmla="*/ 390049 h 39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9">
                    <a:moveTo>
                      <a:pt x="612899" y="390049"/>
                    </a:moveTo>
                    <a:cubicBezTo>
                      <a:pt x="598114" y="390106"/>
                      <a:pt x="583924" y="384219"/>
                      <a:pt x="573523" y="373704"/>
                    </a:cubicBezTo>
                    <a:lnTo>
                      <a:pt x="343379" y="143618"/>
                    </a:lnTo>
                    <a:cubicBezTo>
                      <a:pt x="338362" y="138589"/>
                      <a:pt x="330224" y="138589"/>
                      <a:pt x="325206" y="143618"/>
                    </a:cubicBezTo>
                    <a:lnTo>
                      <a:pt x="95063" y="373704"/>
                    </a:lnTo>
                    <a:cubicBezTo>
                      <a:pt x="73317" y="395478"/>
                      <a:pt x="38057" y="395478"/>
                      <a:pt x="16310" y="373704"/>
                    </a:cubicBezTo>
                    <a:cubicBezTo>
                      <a:pt x="-5437" y="351930"/>
                      <a:pt x="-5437" y="316726"/>
                      <a:pt x="16310" y="294951"/>
                    </a:cubicBezTo>
                    <a:lnTo>
                      <a:pt x="294916" y="16345"/>
                    </a:lnTo>
                    <a:cubicBezTo>
                      <a:pt x="316599" y="-5429"/>
                      <a:pt x="351809" y="-5429"/>
                      <a:pt x="373555" y="16231"/>
                    </a:cubicBezTo>
                    <a:cubicBezTo>
                      <a:pt x="373595" y="16288"/>
                      <a:pt x="373629" y="16288"/>
                      <a:pt x="373669" y="16345"/>
                    </a:cubicBezTo>
                    <a:lnTo>
                      <a:pt x="652275" y="294951"/>
                    </a:lnTo>
                    <a:cubicBezTo>
                      <a:pt x="674021" y="316726"/>
                      <a:pt x="673998" y="351987"/>
                      <a:pt x="652224" y="373761"/>
                    </a:cubicBezTo>
                    <a:cubicBezTo>
                      <a:pt x="641788" y="384162"/>
                      <a:pt x="627649" y="390049"/>
                      <a:pt x="612899" y="390049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8" name="Freeform: Shape 1767">
                <a:extLst>
                  <a:ext uri="{FF2B5EF4-FFF2-40B4-BE49-F238E27FC236}">
                    <a16:creationId xmlns:a16="http://schemas.microsoft.com/office/drawing/2014/main" id="{C0CBB1E7-7609-44A5-847F-D4F3D91A5833}"/>
                  </a:ext>
                </a:extLst>
              </p:cNvPr>
              <p:cNvSpPr/>
              <p:nvPr/>
            </p:nvSpPr>
            <p:spPr>
              <a:xfrm>
                <a:off x="1718108" y="5505581"/>
                <a:ext cx="668569" cy="390047"/>
              </a:xfrm>
              <a:custGeom>
                <a:avLst/>
                <a:gdLst>
                  <a:gd name="connsiteX0" fmla="*/ 612899 w 668569"/>
                  <a:gd name="connsiteY0" fmla="*/ 390047 h 390047"/>
                  <a:gd name="connsiteX1" fmla="*/ 573523 w 668569"/>
                  <a:gd name="connsiteY1" fmla="*/ 373702 h 390047"/>
                  <a:gd name="connsiteX2" fmla="*/ 343379 w 668569"/>
                  <a:gd name="connsiteY2" fmla="*/ 143616 h 390047"/>
                  <a:gd name="connsiteX3" fmla="*/ 325206 w 668569"/>
                  <a:gd name="connsiteY3" fmla="*/ 143616 h 390047"/>
                  <a:gd name="connsiteX4" fmla="*/ 95063 w 668569"/>
                  <a:gd name="connsiteY4" fmla="*/ 373702 h 390047"/>
                  <a:gd name="connsiteX5" fmla="*/ 16310 w 668569"/>
                  <a:gd name="connsiteY5" fmla="*/ 373702 h 390047"/>
                  <a:gd name="connsiteX6" fmla="*/ 16310 w 668569"/>
                  <a:gd name="connsiteY6" fmla="*/ 294949 h 390047"/>
                  <a:gd name="connsiteX7" fmla="*/ 294916 w 668569"/>
                  <a:gd name="connsiteY7" fmla="*/ 16343 h 390047"/>
                  <a:gd name="connsiteX8" fmla="*/ 373555 w 668569"/>
                  <a:gd name="connsiteY8" fmla="*/ 16229 h 390047"/>
                  <a:gd name="connsiteX9" fmla="*/ 373669 w 668569"/>
                  <a:gd name="connsiteY9" fmla="*/ 16343 h 390047"/>
                  <a:gd name="connsiteX10" fmla="*/ 652275 w 668569"/>
                  <a:gd name="connsiteY10" fmla="*/ 294949 h 390047"/>
                  <a:gd name="connsiteX11" fmla="*/ 652224 w 668569"/>
                  <a:gd name="connsiteY11" fmla="*/ 373759 h 390047"/>
                  <a:gd name="connsiteX12" fmla="*/ 612899 w 668569"/>
                  <a:gd name="connsiteY12" fmla="*/ 390047 h 390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7">
                    <a:moveTo>
                      <a:pt x="612899" y="390047"/>
                    </a:moveTo>
                    <a:cubicBezTo>
                      <a:pt x="598114" y="390104"/>
                      <a:pt x="583924" y="384217"/>
                      <a:pt x="573523" y="373702"/>
                    </a:cubicBezTo>
                    <a:lnTo>
                      <a:pt x="343379" y="143616"/>
                    </a:lnTo>
                    <a:cubicBezTo>
                      <a:pt x="338362" y="138604"/>
                      <a:pt x="330224" y="138604"/>
                      <a:pt x="325206" y="143616"/>
                    </a:cubicBezTo>
                    <a:lnTo>
                      <a:pt x="95063" y="373702"/>
                    </a:lnTo>
                    <a:cubicBezTo>
                      <a:pt x="73317" y="395476"/>
                      <a:pt x="38057" y="395476"/>
                      <a:pt x="16310" y="373702"/>
                    </a:cubicBezTo>
                    <a:cubicBezTo>
                      <a:pt x="-5437" y="351928"/>
                      <a:pt x="-5437" y="316723"/>
                      <a:pt x="16310" y="294949"/>
                    </a:cubicBezTo>
                    <a:lnTo>
                      <a:pt x="294916" y="16343"/>
                    </a:lnTo>
                    <a:cubicBezTo>
                      <a:pt x="316599" y="-5403"/>
                      <a:pt x="351809" y="-5454"/>
                      <a:pt x="373555" y="16229"/>
                    </a:cubicBezTo>
                    <a:cubicBezTo>
                      <a:pt x="373595" y="16268"/>
                      <a:pt x="373629" y="16303"/>
                      <a:pt x="373669" y="16343"/>
                    </a:cubicBezTo>
                    <a:lnTo>
                      <a:pt x="652275" y="294949"/>
                    </a:lnTo>
                    <a:cubicBezTo>
                      <a:pt x="674021" y="316723"/>
                      <a:pt x="673998" y="351985"/>
                      <a:pt x="652224" y="373759"/>
                    </a:cubicBezTo>
                    <a:cubicBezTo>
                      <a:pt x="641788" y="384160"/>
                      <a:pt x="627649" y="390047"/>
                      <a:pt x="612899" y="3900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9" name="Freeform: Shape 1768">
                <a:extLst>
                  <a:ext uri="{FF2B5EF4-FFF2-40B4-BE49-F238E27FC236}">
                    <a16:creationId xmlns:a16="http://schemas.microsoft.com/office/drawing/2014/main" id="{F52D529C-80CA-4A33-9CCE-74D655943349}"/>
                  </a:ext>
                </a:extLst>
              </p:cNvPr>
              <p:cNvSpPr/>
              <p:nvPr/>
            </p:nvSpPr>
            <p:spPr>
              <a:xfrm>
                <a:off x="1718108" y="5226975"/>
                <a:ext cx="668569" cy="390046"/>
              </a:xfrm>
              <a:custGeom>
                <a:avLst/>
                <a:gdLst>
                  <a:gd name="connsiteX0" fmla="*/ 612899 w 668569"/>
                  <a:gd name="connsiteY0" fmla="*/ 390047 h 390046"/>
                  <a:gd name="connsiteX1" fmla="*/ 573523 w 668569"/>
                  <a:gd name="connsiteY1" fmla="*/ 373702 h 390046"/>
                  <a:gd name="connsiteX2" fmla="*/ 343379 w 668569"/>
                  <a:gd name="connsiteY2" fmla="*/ 143616 h 390046"/>
                  <a:gd name="connsiteX3" fmla="*/ 325206 w 668569"/>
                  <a:gd name="connsiteY3" fmla="*/ 143616 h 390046"/>
                  <a:gd name="connsiteX4" fmla="*/ 95063 w 668569"/>
                  <a:gd name="connsiteY4" fmla="*/ 373702 h 390046"/>
                  <a:gd name="connsiteX5" fmla="*/ 16310 w 668569"/>
                  <a:gd name="connsiteY5" fmla="*/ 373702 h 390046"/>
                  <a:gd name="connsiteX6" fmla="*/ 16310 w 668569"/>
                  <a:gd name="connsiteY6" fmla="*/ 294949 h 390046"/>
                  <a:gd name="connsiteX7" fmla="*/ 294916 w 668569"/>
                  <a:gd name="connsiteY7" fmla="*/ 16343 h 390046"/>
                  <a:gd name="connsiteX8" fmla="*/ 373555 w 668569"/>
                  <a:gd name="connsiteY8" fmla="*/ 16229 h 390046"/>
                  <a:gd name="connsiteX9" fmla="*/ 373669 w 668569"/>
                  <a:gd name="connsiteY9" fmla="*/ 16343 h 390046"/>
                  <a:gd name="connsiteX10" fmla="*/ 652275 w 668569"/>
                  <a:gd name="connsiteY10" fmla="*/ 294949 h 390046"/>
                  <a:gd name="connsiteX11" fmla="*/ 652224 w 668569"/>
                  <a:gd name="connsiteY11" fmla="*/ 373753 h 390046"/>
                  <a:gd name="connsiteX12" fmla="*/ 612899 w 668569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6">
                    <a:moveTo>
                      <a:pt x="612899" y="390047"/>
                    </a:moveTo>
                    <a:cubicBezTo>
                      <a:pt x="598114" y="390098"/>
                      <a:pt x="583924" y="384206"/>
                      <a:pt x="573523" y="373702"/>
                    </a:cubicBezTo>
                    <a:lnTo>
                      <a:pt x="343379" y="143616"/>
                    </a:lnTo>
                    <a:cubicBezTo>
                      <a:pt x="338362" y="138604"/>
                      <a:pt x="330224" y="138604"/>
                      <a:pt x="325206" y="143616"/>
                    </a:cubicBezTo>
                    <a:lnTo>
                      <a:pt x="95063" y="373702"/>
                    </a:lnTo>
                    <a:cubicBezTo>
                      <a:pt x="73317" y="395447"/>
                      <a:pt x="38057" y="395447"/>
                      <a:pt x="16310" y="373702"/>
                    </a:cubicBezTo>
                    <a:cubicBezTo>
                      <a:pt x="-5437" y="351956"/>
                      <a:pt x="-5437" y="316694"/>
                      <a:pt x="16310" y="294949"/>
                    </a:cubicBezTo>
                    <a:lnTo>
                      <a:pt x="294916" y="16343"/>
                    </a:lnTo>
                    <a:cubicBezTo>
                      <a:pt x="316599" y="-5403"/>
                      <a:pt x="351809" y="-5454"/>
                      <a:pt x="373555" y="16229"/>
                    </a:cubicBezTo>
                    <a:cubicBezTo>
                      <a:pt x="373595" y="16268"/>
                      <a:pt x="373629" y="16303"/>
                      <a:pt x="373669" y="16343"/>
                    </a:cubicBezTo>
                    <a:lnTo>
                      <a:pt x="652275" y="294949"/>
                    </a:lnTo>
                    <a:cubicBezTo>
                      <a:pt x="674021" y="316723"/>
                      <a:pt x="673998" y="352002"/>
                      <a:pt x="652224" y="373753"/>
                    </a:cubicBezTo>
                    <a:cubicBezTo>
                      <a:pt x="641788" y="384172"/>
                      <a:pt x="627649" y="390035"/>
                      <a:pt x="612899" y="3900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0" name="Freeform: Shape 1769">
                <a:extLst>
                  <a:ext uri="{FF2B5EF4-FFF2-40B4-BE49-F238E27FC236}">
                    <a16:creationId xmlns:a16="http://schemas.microsoft.com/office/drawing/2014/main" id="{A1E33839-CCA7-40CE-B35E-1848426C12B9}"/>
                  </a:ext>
                </a:extLst>
              </p:cNvPr>
              <p:cNvSpPr/>
              <p:nvPr/>
            </p:nvSpPr>
            <p:spPr>
              <a:xfrm>
                <a:off x="1718108" y="4948368"/>
                <a:ext cx="668569" cy="390046"/>
              </a:xfrm>
              <a:custGeom>
                <a:avLst/>
                <a:gdLst>
                  <a:gd name="connsiteX0" fmla="*/ 612899 w 668569"/>
                  <a:gd name="connsiteY0" fmla="*/ 390047 h 390046"/>
                  <a:gd name="connsiteX1" fmla="*/ 573523 w 668569"/>
                  <a:gd name="connsiteY1" fmla="*/ 373702 h 390046"/>
                  <a:gd name="connsiteX2" fmla="*/ 343379 w 668569"/>
                  <a:gd name="connsiteY2" fmla="*/ 143616 h 390046"/>
                  <a:gd name="connsiteX3" fmla="*/ 325206 w 668569"/>
                  <a:gd name="connsiteY3" fmla="*/ 143616 h 390046"/>
                  <a:gd name="connsiteX4" fmla="*/ 95063 w 668569"/>
                  <a:gd name="connsiteY4" fmla="*/ 373702 h 390046"/>
                  <a:gd name="connsiteX5" fmla="*/ 16310 w 668569"/>
                  <a:gd name="connsiteY5" fmla="*/ 373702 h 390046"/>
                  <a:gd name="connsiteX6" fmla="*/ 16310 w 668569"/>
                  <a:gd name="connsiteY6" fmla="*/ 294949 h 390046"/>
                  <a:gd name="connsiteX7" fmla="*/ 294916 w 668569"/>
                  <a:gd name="connsiteY7" fmla="*/ 16343 h 390046"/>
                  <a:gd name="connsiteX8" fmla="*/ 373555 w 668569"/>
                  <a:gd name="connsiteY8" fmla="*/ 16229 h 390046"/>
                  <a:gd name="connsiteX9" fmla="*/ 373669 w 668569"/>
                  <a:gd name="connsiteY9" fmla="*/ 16343 h 390046"/>
                  <a:gd name="connsiteX10" fmla="*/ 652275 w 668569"/>
                  <a:gd name="connsiteY10" fmla="*/ 294949 h 390046"/>
                  <a:gd name="connsiteX11" fmla="*/ 652224 w 668569"/>
                  <a:gd name="connsiteY11" fmla="*/ 373753 h 390046"/>
                  <a:gd name="connsiteX12" fmla="*/ 612899 w 668569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6">
                    <a:moveTo>
                      <a:pt x="612899" y="390047"/>
                    </a:moveTo>
                    <a:cubicBezTo>
                      <a:pt x="598114" y="390098"/>
                      <a:pt x="583924" y="384206"/>
                      <a:pt x="573523" y="373702"/>
                    </a:cubicBezTo>
                    <a:lnTo>
                      <a:pt x="343379" y="143616"/>
                    </a:lnTo>
                    <a:cubicBezTo>
                      <a:pt x="338362" y="138604"/>
                      <a:pt x="330224" y="138604"/>
                      <a:pt x="325206" y="143616"/>
                    </a:cubicBezTo>
                    <a:lnTo>
                      <a:pt x="95063" y="373702"/>
                    </a:lnTo>
                    <a:cubicBezTo>
                      <a:pt x="73317" y="395447"/>
                      <a:pt x="38057" y="395447"/>
                      <a:pt x="16310" y="373702"/>
                    </a:cubicBezTo>
                    <a:cubicBezTo>
                      <a:pt x="-5437" y="351956"/>
                      <a:pt x="-5437" y="316694"/>
                      <a:pt x="16310" y="294949"/>
                    </a:cubicBezTo>
                    <a:lnTo>
                      <a:pt x="294916" y="16343"/>
                    </a:lnTo>
                    <a:cubicBezTo>
                      <a:pt x="316599" y="-5403"/>
                      <a:pt x="351809" y="-5454"/>
                      <a:pt x="373555" y="16229"/>
                    </a:cubicBezTo>
                    <a:cubicBezTo>
                      <a:pt x="373595" y="16268"/>
                      <a:pt x="373629" y="16303"/>
                      <a:pt x="373669" y="16343"/>
                    </a:cubicBezTo>
                    <a:lnTo>
                      <a:pt x="652275" y="294949"/>
                    </a:lnTo>
                    <a:cubicBezTo>
                      <a:pt x="674021" y="316723"/>
                      <a:pt x="673998" y="352002"/>
                      <a:pt x="652224" y="373753"/>
                    </a:cubicBezTo>
                    <a:cubicBezTo>
                      <a:pt x="641788" y="384172"/>
                      <a:pt x="627649" y="390035"/>
                      <a:pt x="612899" y="3900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1" name="Freeform: Shape 1770">
                <a:extLst>
                  <a:ext uri="{FF2B5EF4-FFF2-40B4-BE49-F238E27FC236}">
                    <a16:creationId xmlns:a16="http://schemas.microsoft.com/office/drawing/2014/main" id="{35952E4B-255E-46FA-BA56-C58E5E737B33}"/>
                  </a:ext>
                </a:extLst>
              </p:cNvPr>
              <p:cNvSpPr/>
              <p:nvPr/>
            </p:nvSpPr>
            <p:spPr>
              <a:xfrm>
                <a:off x="1503753" y="3919658"/>
                <a:ext cx="1097214" cy="861545"/>
              </a:xfrm>
              <a:custGeom>
                <a:avLst/>
                <a:gdLst>
                  <a:gd name="connsiteX0" fmla="*/ 827254 w 1097214"/>
                  <a:gd name="connsiteY0" fmla="*/ 861545 h 861545"/>
                  <a:gd name="connsiteX1" fmla="*/ 787878 w 1097214"/>
                  <a:gd name="connsiteY1" fmla="*/ 845200 h 861545"/>
                  <a:gd name="connsiteX2" fmla="*/ 557735 w 1097214"/>
                  <a:gd name="connsiteY2" fmla="*/ 615114 h 861545"/>
                  <a:gd name="connsiteX3" fmla="*/ 539561 w 1097214"/>
                  <a:gd name="connsiteY3" fmla="*/ 615114 h 861545"/>
                  <a:gd name="connsiteX4" fmla="*/ 309418 w 1097214"/>
                  <a:gd name="connsiteY4" fmla="*/ 845200 h 861545"/>
                  <a:gd name="connsiteX5" fmla="*/ 230616 w 1097214"/>
                  <a:gd name="connsiteY5" fmla="*/ 845149 h 861545"/>
                  <a:gd name="connsiteX6" fmla="*/ 214321 w 1097214"/>
                  <a:gd name="connsiteY6" fmla="*/ 805824 h 861545"/>
                  <a:gd name="connsiteX7" fmla="*/ 214321 w 1097214"/>
                  <a:gd name="connsiteY7" fmla="*/ 604370 h 861545"/>
                  <a:gd name="connsiteX8" fmla="*/ 55729 w 1097214"/>
                  <a:gd name="connsiteY8" fmla="*/ 604370 h 861545"/>
                  <a:gd name="connsiteX9" fmla="*/ 0 w 1097214"/>
                  <a:gd name="connsiteY9" fmla="*/ 548654 h 861545"/>
                  <a:gd name="connsiteX10" fmla="*/ 16353 w 1097214"/>
                  <a:gd name="connsiteY10" fmla="*/ 509215 h 861545"/>
                  <a:gd name="connsiteX11" fmla="*/ 509272 w 1097214"/>
                  <a:gd name="connsiteY11" fmla="*/ 16296 h 861545"/>
                  <a:gd name="connsiteX12" fmla="*/ 588024 w 1097214"/>
                  <a:gd name="connsiteY12" fmla="*/ 16296 h 861545"/>
                  <a:gd name="connsiteX13" fmla="*/ 1080943 w 1097214"/>
                  <a:gd name="connsiteY13" fmla="*/ 509215 h 861545"/>
                  <a:gd name="connsiteX14" fmla="*/ 1080812 w 1097214"/>
                  <a:gd name="connsiteY14" fmla="*/ 588099 h 861545"/>
                  <a:gd name="connsiteX15" fmla="*/ 1041567 w 1097214"/>
                  <a:gd name="connsiteY15" fmla="*/ 604370 h 861545"/>
                  <a:gd name="connsiteX16" fmla="*/ 882976 w 1097214"/>
                  <a:gd name="connsiteY16" fmla="*/ 604370 h 861545"/>
                  <a:gd name="connsiteX17" fmla="*/ 882976 w 1097214"/>
                  <a:gd name="connsiteY17" fmla="*/ 805824 h 861545"/>
                  <a:gd name="connsiteX18" fmla="*/ 827254 w 1097214"/>
                  <a:gd name="connsiteY18" fmla="*/ 861545 h 861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97214" h="861545">
                    <a:moveTo>
                      <a:pt x="827254" y="861545"/>
                    </a:moveTo>
                    <a:cubicBezTo>
                      <a:pt x="812470" y="861596"/>
                      <a:pt x="798279" y="855704"/>
                      <a:pt x="787878" y="845200"/>
                    </a:cubicBezTo>
                    <a:lnTo>
                      <a:pt x="557735" y="615114"/>
                    </a:lnTo>
                    <a:cubicBezTo>
                      <a:pt x="552717" y="610102"/>
                      <a:pt x="544579" y="610102"/>
                      <a:pt x="539561" y="615114"/>
                    </a:cubicBezTo>
                    <a:lnTo>
                      <a:pt x="309418" y="845200"/>
                    </a:lnTo>
                    <a:cubicBezTo>
                      <a:pt x="287644" y="866946"/>
                      <a:pt x="252364" y="866923"/>
                      <a:pt x="230616" y="845149"/>
                    </a:cubicBezTo>
                    <a:cubicBezTo>
                      <a:pt x="220194" y="834713"/>
                      <a:pt x="214334" y="820574"/>
                      <a:pt x="214321" y="805824"/>
                    </a:cubicBezTo>
                    <a:lnTo>
                      <a:pt x="214321" y="604370"/>
                    </a:lnTo>
                    <a:lnTo>
                      <a:pt x="55729" y="604370"/>
                    </a:lnTo>
                    <a:cubicBezTo>
                      <a:pt x="24955" y="604376"/>
                      <a:pt x="5" y="579430"/>
                      <a:pt x="0" y="548654"/>
                    </a:cubicBezTo>
                    <a:cubicBezTo>
                      <a:pt x="-2" y="533858"/>
                      <a:pt x="5881" y="519668"/>
                      <a:pt x="16353" y="509215"/>
                    </a:cubicBezTo>
                    <a:lnTo>
                      <a:pt x="509272" y="16296"/>
                    </a:lnTo>
                    <a:cubicBezTo>
                      <a:pt x="531029" y="-5432"/>
                      <a:pt x="566267" y="-5432"/>
                      <a:pt x="588024" y="16296"/>
                    </a:cubicBezTo>
                    <a:lnTo>
                      <a:pt x="1080943" y="509215"/>
                    </a:lnTo>
                    <a:cubicBezTo>
                      <a:pt x="1102689" y="531035"/>
                      <a:pt x="1102632" y="566348"/>
                      <a:pt x="1080812" y="588099"/>
                    </a:cubicBezTo>
                    <a:cubicBezTo>
                      <a:pt x="1070388" y="598489"/>
                      <a:pt x="1056283" y="604336"/>
                      <a:pt x="1041567" y="604370"/>
                    </a:cubicBezTo>
                    <a:lnTo>
                      <a:pt x="882976" y="604370"/>
                    </a:lnTo>
                    <a:lnTo>
                      <a:pt x="882976" y="805824"/>
                    </a:lnTo>
                    <a:cubicBezTo>
                      <a:pt x="882941" y="836588"/>
                      <a:pt x="858012" y="861516"/>
                      <a:pt x="827254" y="86154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2" name="Freeform: Shape 1771">
                <a:extLst>
                  <a:ext uri="{FF2B5EF4-FFF2-40B4-BE49-F238E27FC236}">
                    <a16:creationId xmlns:a16="http://schemas.microsoft.com/office/drawing/2014/main" id="{59E586B3-FE24-4E96-A0CE-E0ABEC2C1D77}"/>
                  </a:ext>
                </a:extLst>
              </p:cNvPr>
              <p:cNvSpPr/>
              <p:nvPr/>
            </p:nvSpPr>
            <p:spPr>
              <a:xfrm>
                <a:off x="1718108" y="4669762"/>
                <a:ext cx="668569" cy="390046"/>
              </a:xfrm>
              <a:custGeom>
                <a:avLst/>
                <a:gdLst>
                  <a:gd name="connsiteX0" fmla="*/ 612899 w 668569"/>
                  <a:gd name="connsiteY0" fmla="*/ 390047 h 390046"/>
                  <a:gd name="connsiteX1" fmla="*/ 573523 w 668569"/>
                  <a:gd name="connsiteY1" fmla="*/ 373702 h 390046"/>
                  <a:gd name="connsiteX2" fmla="*/ 343379 w 668569"/>
                  <a:gd name="connsiteY2" fmla="*/ 143616 h 390046"/>
                  <a:gd name="connsiteX3" fmla="*/ 325206 w 668569"/>
                  <a:gd name="connsiteY3" fmla="*/ 143616 h 390046"/>
                  <a:gd name="connsiteX4" fmla="*/ 95063 w 668569"/>
                  <a:gd name="connsiteY4" fmla="*/ 373702 h 390046"/>
                  <a:gd name="connsiteX5" fmla="*/ 16310 w 668569"/>
                  <a:gd name="connsiteY5" fmla="*/ 373702 h 390046"/>
                  <a:gd name="connsiteX6" fmla="*/ 16310 w 668569"/>
                  <a:gd name="connsiteY6" fmla="*/ 294949 h 390046"/>
                  <a:gd name="connsiteX7" fmla="*/ 294916 w 668569"/>
                  <a:gd name="connsiteY7" fmla="*/ 16343 h 390046"/>
                  <a:gd name="connsiteX8" fmla="*/ 373555 w 668569"/>
                  <a:gd name="connsiteY8" fmla="*/ 16229 h 390046"/>
                  <a:gd name="connsiteX9" fmla="*/ 373669 w 668569"/>
                  <a:gd name="connsiteY9" fmla="*/ 16343 h 390046"/>
                  <a:gd name="connsiteX10" fmla="*/ 652275 w 668569"/>
                  <a:gd name="connsiteY10" fmla="*/ 294949 h 390046"/>
                  <a:gd name="connsiteX11" fmla="*/ 652224 w 668569"/>
                  <a:gd name="connsiteY11" fmla="*/ 373753 h 390046"/>
                  <a:gd name="connsiteX12" fmla="*/ 612899 w 668569"/>
                  <a:gd name="connsiteY12" fmla="*/ 390047 h 390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8569" h="390046">
                    <a:moveTo>
                      <a:pt x="612899" y="390047"/>
                    </a:moveTo>
                    <a:cubicBezTo>
                      <a:pt x="598114" y="390098"/>
                      <a:pt x="583924" y="384206"/>
                      <a:pt x="573523" y="373702"/>
                    </a:cubicBezTo>
                    <a:lnTo>
                      <a:pt x="343379" y="143616"/>
                    </a:lnTo>
                    <a:cubicBezTo>
                      <a:pt x="338362" y="138604"/>
                      <a:pt x="330224" y="138604"/>
                      <a:pt x="325206" y="143616"/>
                    </a:cubicBezTo>
                    <a:lnTo>
                      <a:pt x="95063" y="373702"/>
                    </a:lnTo>
                    <a:cubicBezTo>
                      <a:pt x="73317" y="395447"/>
                      <a:pt x="38057" y="395447"/>
                      <a:pt x="16310" y="373702"/>
                    </a:cubicBezTo>
                    <a:cubicBezTo>
                      <a:pt x="-5437" y="351956"/>
                      <a:pt x="-5437" y="316694"/>
                      <a:pt x="16310" y="294949"/>
                    </a:cubicBezTo>
                    <a:lnTo>
                      <a:pt x="294916" y="16343"/>
                    </a:lnTo>
                    <a:cubicBezTo>
                      <a:pt x="316599" y="-5403"/>
                      <a:pt x="351809" y="-5454"/>
                      <a:pt x="373555" y="16229"/>
                    </a:cubicBezTo>
                    <a:cubicBezTo>
                      <a:pt x="373595" y="16268"/>
                      <a:pt x="373629" y="16303"/>
                      <a:pt x="373669" y="16343"/>
                    </a:cubicBezTo>
                    <a:lnTo>
                      <a:pt x="652275" y="294949"/>
                    </a:lnTo>
                    <a:cubicBezTo>
                      <a:pt x="674021" y="316723"/>
                      <a:pt x="673998" y="352002"/>
                      <a:pt x="652224" y="373753"/>
                    </a:cubicBezTo>
                    <a:cubicBezTo>
                      <a:pt x="641788" y="384172"/>
                      <a:pt x="627649" y="390035"/>
                      <a:pt x="612899" y="39004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5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80" name="TextBox 1779">
              <a:extLst>
                <a:ext uri="{FF2B5EF4-FFF2-40B4-BE49-F238E27FC236}">
                  <a16:creationId xmlns:a16="http://schemas.microsoft.com/office/drawing/2014/main" id="{069DACCB-754D-49DF-9E89-4469A3C1DED0}"/>
                </a:ext>
              </a:extLst>
            </p:cNvPr>
            <p:cNvSpPr txBox="1"/>
            <p:nvPr/>
          </p:nvSpPr>
          <p:spPr>
            <a:xfrm>
              <a:off x="1182896" y="3010109"/>
              <a:ext cx="1738927" cy="630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Plan 1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781" name="TextBox 1780">
              <a:extLst>
                <a:ext uri="{FF2B5EF4-FFF2-40B4-BE49-F238E27FC236}">
                  <a16:creationId xmlns:a16="http://schemas.microsoft.com/office/drawing/2014/main" id="{6154AB58-718C-4C84-9B76-3BA0554B5E6B}"/>
                </a:ext>
              </a:extLst>
            </p:cNvPr>
            <p:cNvSpPr txBox="1"/>
            <p:nvPr/>
          </p:nvSpPr>
          <p:spPr>
            <a:xfrm>
              <a:off x="3188548" y="2708144"/>
              <a:ext cx="1738927" cy="630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Plan 2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782" name="TextBox 1781">
              <a:extLst>
                <a:ext uri="{FF2B5EF4-FFF2-40B4-BE49-F238E27FC236}">
                  <a16:creationId xmlns:a16="http://schemas.microsoft.com/office/drawing/2014/main" id="{2F6DB46C-64BF-46FE-9224-80C393EA2A6E}"/>
                </a:ext>
              </a:extLst>
            </p:cNvPr>
            <p:cNvSpPr txBox="1"/>
            <p:nvPr/>
          </p:nvSpPr>
          <p:spPr>
            <a:xfrm>
              <a:off x="5194200" y="2406179"/>
              <a:ext cx="1738927" cy="630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Plan 3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783" name="TextBox 1782">
              <a:extLst>
                <a:ext uri="{FF2B5EF4-FFF2-40B4-BE49-F238E27FC236}">
                  <a16:creationId xmlns:a16="http://schemas.microsoft.com/office/drawing/2014/main" id="{40D36259-5511-4652-B208-B2DD60F70936}"/>
                </a:ext>
              </a:extLst>
            </p:cNvPr>
            <p:cNvSpPr txBox="1"/>
            <p:nvPr/>
          </p:nvSpPr>
          <p:spPr>
            <a:xfrm>
              <a:off x="7199852" y="2104214"/>
              <a:ext cx="1738927" cy="630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Plan 4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784" name="TextBox 1783">
              <a:extLst>
                <a:ext uri="{FF2B5EF4-FFF2-40B4-BE49-F238E27FC236}">
                  <a16:creationId xmlns:a16="http://schemas.microsoft.com/office/drawing/2014/main" id="{7AB37B52-BE78-42D2-AA8E-DA7DEC8F67E4}"/>
                </a:ext>
              </a:extLst>
            </p:cNvPr>
            <p:cNvSpPr txBox="1"/>
            <p:nvPr/>
          </p:nvSpPr>
          <p:spPr>
            <a:xfrm>
              <a:off x="9205506" y="1802249"/>
              <a:ext cx="1738927" cy="6309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Plan 5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785" name="TextBox 1784">
              <a:extLst>
                <a:ext uri="{FF2B5EF4-FFF2-40B4-BE49-F238E27FC236}">
                  <a16:creationId xmlns:a16="http://schemas.microsoft.com/office/drawing/2014/main" id="{3B9A93B9-6DCF-4B84-AECE-7554C30BC2BE}"/>
                </a:ext>
              </a:extLst>
            </p:cNvPr>
            <p:cNvSpPr txBox="1"/>
            <p:nvPr/>
          </p:nvSpPr>
          <p:spPr>
            <a:xfrm>
              <a:off x="1594326" y="4124514"/>
              <a:ext cx="91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50 %</a:t>
              </a:r>
            </a:p>
          </p:txBody>
        </p:sp>
        <p:sp>
          <p:nvSpPr>
            <p:cNvPr id="1786" name="TextBox 1785">
              <a:extLst>
                <a:ext uri="{FF2B5EF4-FFF2-40B4-BE49-F238E27FC236}">
                  <a16:creationId xmlns:a16="http://schemas.microsoft.com/office/drawing/2014/main" id="{28BA3FFD-D25D-401F-9F33-9FB8C7495056}"/>
                </a:ext>
              </a:extLst>
            </p:cNvPr>
            <p:cNvSpPr txBox="1"/>
            <p:nvPr/>
          </p:nvSpPr>
          <p:spPr>
            <a:xfrm>
              <a:off x="3626344" y="3846827"/>
              <a:ext cx="91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60 %</a:t>
              </a:r>
            </a:p>
          </p:txBody>
        </p:sp>
        <p:sp>
          <p:nvSpPr>
            <p:cNvPr id="1787" name="TextBox 1786">
              <a:extLst>
                <a:ext uri="{FF2B5EF4-FFF2-40B4-BE49-F238E27FC236}">
                  <a16:creationId xmlns:a16="http://schemas.microsoft.com/office/drawing/2014/main" id="{509EE4EF-EBAE-48F7-B3D8-95D04BBAEFA9}"/>
                </a:ext>
              </a:extLst>
            </p:cNvPr>
            <p:cNvSpPr txBox="1"/>
            <p:nvPr/>
          </p:nvSpPr>
          <p:spPr>
            <a:xfrm>
              <a:off x="5637967" y="3583067"/>
              <a:ext cx="91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70 %</a:t>
              </a:r>
            </a:p>
          </p:txBody>
        </p:sp>
        <p:sp>
          <p:nvSpPr>
            <p:cNvPr id="1788" name="TextBox 1787">
              <a:extLst>
                <a:ext uri="{FF2B5EF4-FFF2-40B4-BE49-F238E27FC236}">
                  <a16:creationId xmlns:a16="http://schemas.microsoft.com/office/drawing/2014/main" id="{D1B694AE-59E1-481E-BC46-7A65ADA5BABD}"/>
                </a:ext>
              </a:extLst>
            </p:cNvPr>
            <p:cNvSpPr txBox="1"/>
            <p:nvPr/>
          </p:nvSpPr>
          <p:spPr>
            <a:xfrm>
              <a:off x="7631042" y="3296142"/>
              <a:ext cx="91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80 %</a:t>
              </a:r>
            </a:p>
          </p:txBody>
        </p:sp>
        <p:sp>
          <p:nvSpPr>
            <p:cNvPr id="1789" name="TextBox 1788">
              <a:extLst>
                <a:ext uri="{FF2B5EF4-FFF2-40B4-BE49-F238E27FC236}">
                  <a16:creationId xmlns:a16="http://schemas.microsoft.com/office/drawing/2014/main" id="{FEC8EDF9-409F-45EA-91E6-F89C2D5F430F}"/>
                </a:ext>
              </a:extLst>
            </p:cNvPr>
            <p:cNvSpPr txBox="1"/>
            <p:nvPr/>
          </p:nvSpPr>
          <p:spPr>
            <a:xfrm>
              <a:off x="9616936" y="3033623"/>
              <a:ext cx="9160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90%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1587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TextBox 1778">
            <a:extLst>
              <a:ext uri="{FF2B5EF4-FFF2-40B4-BE49-F238E27FC236}">
                <a16:creationId xmlns:a16="http://schemas.microsoft.com/office/drawing/2014/main" id="{42F6DE5E-1407-498A-99AC-43D0D2C4E030}"/>
              </a:ext>
            </a:extLst>
          </p:cNvPr>
          <p:cNvSpPr txBox="1"/>
          <p:nvPr/>
        </p:nvSpPr>
        <p:spPr>
          <a:xfrm>
            <a:off x="0" y="19997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Chart layout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6DCFB2-24A3-4F16-958D-471C1A285F76}"/>
              </a:ext>
            </a:extLst>
          </p:cNvPr>
          <p:cNvSpPr/>
          <p:nvPr/>
        </p:nvSpPr>
        <p:spPr>
          <a:xfrm>
            <a:off x="0" y="1640114"/>
            <a:ext cx="6096000" cy="4267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C58BBC6-3C02-4851-B781-E40DE0B30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3866914"/>
              </p:ext>
            </p:extLst>
          </p:nvPr>
        </p:nvGraphicFramePr>
        <p:xfrm>
          <a:off x="3606800" y="2195285"/>
          <a:ext cx="4978400" cy="3318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9" name="Chart 68">
            <a:extLst>
              <a:ext uri="{FF2B5EF4-FFF2-40B4-BE49-F238E27FC236}">
                <a16:creationId xmlns:a16="http://schemas.microsoft.com/office/drawing/2014/main" id="{D44F8152-BD15-47FC-A02E-BD11AEE5B3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632306"/>
              </p:ext>
            </p:extLst>
          </p:nvPr>
        </p:nvGraphicFramePr>
        <p:xfrm>
          <a:off x="8193316" y="2658533"/>
          <a:ext cx="3588656" cy="2392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F8E415C2-3F2F-4336-84BD-F6F166A8BEA4}"/>
              </a:ext>
            </a:extLst>
          </p:cNvPr>
          <p:cNvSpPr txBox="1"/>
          <p:nvPr/>
        </p:nvSpPr>
        <p:spPr>
          <a:xfrm>
            <a:off x="6098834" y="3699361"/>
            <a:ext cx="15374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Development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E89D5B1-76C8-44EC-8635-D6344B0A9210}"/>
              </a:ext>
            </a:extLst>
          </p:cNvPr>
          <p:cNvSpPr txBox="1"/>
          <p:nvPr/>
        </p:nvSpPr>
        <p:spPr>
          <a:xfrm>
            <a:off x="4592181" y="3969985"/>
            <a:ext cx="15374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Collection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AF9629-C974-44BC-B600-A285807BD5B9}"/>
              </a:ext>
            </a:extLst>
          </p:cNvPr>
          <p:cNvSpPr txBox="1"/>
          <p:nvPr/>
        </p:nvSpPr>
        <p:spPr>
          <a:xfrm>
            <a:off x="4753652" y="3021080"/>
            <a:ext cx="15374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52A5766-AFBC-4B66-8561-C2BAF04CFD28}"/>
              </a:ext>
            </a:extLst>
          </p:cNvPr>
          <p:cNvSpPr txBox="1"/>
          <p:nvPr/>
        </p:nvSpPr>
        <p:spPr>
          <a:xfrm>
            <a:off x="8953095" y="3332465"/>
            <a:ext cx="115514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D6A1288-71F9-4C04-BEAB-61813D6BAF15}"/>
              </a:ext>
            </a:extLst>
          </p:cNvPr>
          <p:cNvSpPr txBox="1"/>
          <p:nvPr/>
        </p:nvSpPr>
        <p:spPr>
          <a:xfrm>
            <a:off x="9514338" y="4242190"/>
            <a:ext cx="15374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3965DF-C813-4E44-9EF0-9F32984AB4F8}"/>
              </a:ext>
            </a:extLst>
          </p:cNvPr>
          <p:cNvCxnSpPr>
            <a:cxnSpLocks/>
          </p:cNvCxnSpPr>
          <p:nvPr/>
        </p:nvCxnSpPr>
        <p:spPr>
          <a:xfrm flipV="1">
            <a:off x="6096000" y="4862288"/>
            <a:ext cx="4187085" cy="49109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9EF2CFA-D205-4C3B-B8F1-40706DAD44BE}"/>
              </a:ext>
            </a:extLst>
          </p:cNvPr>
          <p:cNvCxnSpPr>
            <a:cxnSpLocks/>
          </p:cNvCxnSpPr>
          <p:nvPr/>
        </p:nvCxnSpPr>
        <p:spPr>
          <a:xfrm>
            <a:off x="6096000" y="2347847"/>
            <a:ext cx="3891644" cy="4464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43CF0643-EF7A-446B-99AB-BCF7C83A9794}"/>
              </a:ext>
            </a:extLst>
          </p:cNvPr>
          <p:cNvSpPr txBox="1"/>
          <p:nvPr/>
        </p:nvSpPr>
        <p:spPr>
          <a:xfrm>
            <a:off x="9050215" y="1834363"/>
            <a:ext cx="18748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4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slide is an editable slide with all your needs. 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89EC05E-5550-4BB5-860B-66E96BF1E05F}"/>
              </a:ext>
            </a:extLst>
          </p:cNvPr>
          <p:cNvSpPr txBox="1"/>
          <p:nvPr/>
        </p:nvSpPr>
        <p:spPr>
          <a:xfrm>
            <a:off x="9050215" y="5191053"/>
            <a:ext cx="1874859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sz="14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slide is an editable slide with all your needs. 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7F6AABEF-7077-481B-82AF-386DA9C88EAF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80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B964C9-9374-4B47-ACB6-76E3A6C5D2CE}"/>
              </a:ext>
            </a:extLst>
          </p:cNvPr>
          <p:cNvSpPr txBox="1"/>
          <p:nvPr/>
        </p:nvSpPr>
        <p:spPr>
          <a:xfrm>
            <a:off x="0" y="19997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Financial projections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7654B1-71CA-42E7-94B9-11EEC7ACDDA3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C311B23-2A24-4F92-BB0F-2E14873366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2707740"/>
              </p:ext>
            </p:extLst>
          </p:nvPr>
        </p:nvGraphicFramePr>
        <p:xfrm>
          <a:off x="341194" y="1586391"/>
          <a:ext cx="5159720" cy="3188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BB3431D-9F65-43CD-AFEC-3C396156E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011396"/>
              </p:ext>
            </p:extLst>
          </p:nvPr>
        </p:nvGraphicFramePr>
        <p:xfrm>
          <a:off x="6001550" y="1909834"/>
          <a:ext cx="5849255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851">
                  <a:extLst>
                    <a:ext uri="{9D8B030D-6E8A-4147-A177-3AD203B41FA5}">
                      <a16:colId xmlns:a16="http://schemas.microsoft.com/office/drawing/2014/main" val="1558916467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32215977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2043726518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2405582315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4079733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719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Net profit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467194"/>
                  </a:ext>
                </a:extLst>
              </a:tr>
            </a:tbl>
          </a:graphicData>
        </a:graphic>
      </p:graphicFrame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84776458-4EF4-4976-AA46-D335ABD6B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857196"/>
              </p:ext>
            </p:extLst>
          </p:nvPr>
        </p:nvGraphicFramePr>
        <p:xfrm>
          <a:off x="6001550" y="3809153"/>
          <a:ext cx="5849255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9851">
                  <a:extLst>
                    <a:ext uri="{9D8B030D-6E8A-4147-A177-3AD203B41FA5}">
                      <a16:colId xmlns:a16="http://schemas.microsoft.com/office/drawing/2014/main" val="1558916467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32215977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2043726518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2405582315"/>
                    </a:ext>
                  </a:extLst>
                </a:gridCol>
                <a:gridCol w="1169851">
                  <a:extLst>
                    <a:ext uri="{9D8B030D-6E8A-4147-A177-3AD203B41FA5}">
                      <a16:colId xmlns:a16="http://schemas.microsoft.com/office/drawing/2014/main" val="40797336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Product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719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Gross profit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467194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5EF9EB8C-2E07-4288-8756-D0E5CF32EBF7}"/>
              </a:ext>
            </a:extLst>
          </p:cNvPr>
          <p:cNvSpPr/>
          <p:nvPr/>
        </p:nvSpPr>
        <p:spPr>
          <a:xfrm>
            <a:off x="0" y="5271609"/>
            <a:ext cx="12192000" cy="1586391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712DF0-4082-48AB-B17A-C05CB219A4F7}"/>
              </a:ext>
            </a:extLst>
          </p:cNvPr>
          <p:cNvSpPr txBox="1"/>
          <p:nvPr/>
        </p:nvSpPr>
        <p:spPr>
          <a:xfrm>
            <a:off x="6001550" y="1449284"/>
            <a:ext cx="4093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 profit ratio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66C610-FD2E-43AA-B15C-73E529B88305}"/>
              </a:ext>
            </a:extLst>
          </p:cNvPr>
          <p:cNvSpPr txBox="1"/>
          <p:nvPr/>
        </p:nvSpPr>
        <p:spPr>
          <a:xfrm>
            <a:off x="6001550" y="3365907"/>
            <a:ext cx="4093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Gross profit ratio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7F62A19-18CF-409A-BF0A-11F26C39EEF9}"/>
              </a:ext>
            </a:extLst>
          </p:cNvPr>
          <p:cNvGrpSpPr/>
          <p:nvPr/>
        </p:nvGrpSpPr>
        <p:grpSpPr>
          <a:xfrm>
            <a:off x="1525019" y="5624188"/>
            <a:ext cx="3206638" cy="881233"/>
            <a:chOff x="4558505" y="5883150"/>
            <a:chExt cx="3397956" cy="8812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0AD6D0-5468-4A24-A534-A237ABD50276}"/>
                </a:ext>
              </a:extLst>
            </p:cNvPr>
            <p:cNvSpPr txBox="1"/>
            <p:nvPr/>
          </p:nvSpPr>
          <p:spPr>
            <a:xfrm>
              <a:off x="4558505" y="6271940"/>
              <a:ext cx="339795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sz="16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4F6366-44BD-4374-BDD7-483AD54E8FCB}"/>
                </a:ext>
              </a:extLst>
            </p:cNvPr>
            <p:cNvSpPr txBox="1"/>
            <p:nvPr/>
          </p:nvSpPr>
          <p:spPr>
            <a:xfrm>
              <a:off x="4558505" y="5883150"/>
              <a:ext cx="33979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Revenue growth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BB3AA40-285F-4A36-B492-F3DF9CB0C682}"/>
              </a:ext>
            </a:extLst>
          </p:cNvPr>
          <p:cNvGrpSpPr/>
          <p:nvPr/>
        </p:nvGrpSpPr>
        <p:grpSpPr>
          <a:xfrm>
            <a:off x="7185590" y="5624188"/>
            <a:ext cx="3206638" cy="881233"/>
            <a:chOff x="4558505" y="5883150"/>
            <a:chExt cx="3397956" cy="88123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B71846C-3F52-4CAE-BB3F-A244CD8D0229}"/>
                </a:ext>
              </a:extLst>
            </p:cNvPr>
            <p:cNvSpPr txBox="1"/>
            <p:nvPr/>
          </p:nvSpPr>
          <p:spPr>
            <a:xfrm>
              <a:off x="4558505" y="6271940"/>
              <a:ext cx="3397956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sz="16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B354AB4-A09B-417C-95DC-47AC13170177}"/>
                </a:ext>
              </a:extLst>
            </p:cNvPr>
            <p:cNvSpPr txBox="1"/>
            <p:nvPr/>
          </p:nvSpPr>
          <p:spPr>
            <a:xfrm>
              <a:off x="4558505" y="5883150"/>
              <a:ext cx="33979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4 Years projections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8624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DCB18D0-3E01-4A18-987A-B536C172BE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" b="1500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3443E9-5AE2-410F-A9CA-5DF81D649082}"/>
              </a:ext>
            </a:extLst>
          </p:cNvPr>
          <p:cNvSpPr/>
          <p:nvPr/>
        </p:nvSpPr>
        <p:spPr>
          <a:xfrm>
            <a:off x="154382" y="152686"/>
            <a:ext cx="11880188" cy="6551346"/>
          </a:xfrm>
          <a:prstGeom prst="rect">
            <a:avLst/>
          </a:prstGeom>
          <a:solidFill>
            <a:schemeClr val="tx2">
              <a:lumMod val="95000"/>
              <a:lumOff val="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53FF6D0-8385-4DFC-9BBA-571920A5EA78}"/>
              </a:ext>
            </a:extLst>
          </p:cNvPr>
          <p:cNvSpPr txBox="1"/>
          <p:nvPr/>
        </p:nvSpPr>
        <p:spPr>
          <a:xfrm>
            <a:off x="154382" y="337750"/>
            <a:ext cx="118801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service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A8A2D2E-64D8-456D-BFAF-A53DCAA42EF4}"/>
              </a:ext>
            </a:extLst>
          </p:cNvPr>
          <p:cNvSpPr/>
          <p:nvPr/>
        </p:nvSpPr>
        <p:spPr>
          <a:xfrm>
            <a:off x="341194" y="152686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8D8F6C-7853-4B08-914E-FDB62A583779}"/>
              </a:ext>
            </a:extLst>
          </p:cNvPr>
          <p:cNvGrpSpPr/>
          <p:nvPr/>
        </p:nvGrpSpPr>
        <p:grpSpPr>
          <a:xfrm>
            <a:off x="728226" y="1451429"/>
            <a:ext cx="10461618" cy="4341122"/>
            <a:chOff x="728226" y="1451429"/>
            <a:chExt cx="10461618" cy="434112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AF7F363-C222-4CFE-B982-D42E22953DE7}"/>
                </a:ext>
              </a:extLst>
            </p:cNvPr>
            <p:cNvGrpSpPr/>
            <p:nvPr/>
          </p:nvGrpSpPr>
          <p:grpSpPr>
            <a:xfrm>
              <a:off x="728226" y="1451429"/>
              <a:ext cx="10461618" cy="1976930"/>
              <a:chOff x="728226" y="1451429"/>
              <a:chExt cx="10461618" cy="1976930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8E12A29D-45D6-4366-906C-745E0690FABD}"/>
                  </a:ext>
                </a:extLst>
              </p:cNvPr>
              <p:cNvGrpSpPr/>
              <p:nvPr/>
            </p:nvGrpSpPr>
            <p:grpSpPr>
              <a:xfrm>
                <a:off x="728226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5" name="Oval 4">
                  <a:extLst>
                    <a:ext uri="{FF2B5EF4-FFF2-40B4-BE49-F238E27FC236}">
                      <a16:creationId xmlns:a16="http://schemas.microsoft.com/office/drawing/2014/main" id="{49392E2F-67AE-4B58-A0FF-B38852EF1D6F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4E60A74B-4B21-47C6-A76E-0EF3B4B7EF77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AAB88B2F-24A2-4C68-B747-84B958CF029D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C75D3907-BEF8-4460-9C56-585626F16D73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Regular analysis</a:t>
                    </a:r>
                  </a:p>
                </p:txBody>
              </p:sp>
            </p:grp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FD72C6D7-74E2-4154-9C5E-A8D80E5E7DB3}"/>
                  </a:ext>
                </a:extLst>
              </p:cNvPr>
              <p:cNvGrpSpPr/>
              <p:nvPr/>
            </p:nvGrpSpPr>
            <p:grpSpPr>
              <a:xfrm>
                <a:off x="3470705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C09DACF2-E29C-4F65-8B4B-B3FC946BD6C0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CBE15B07-3220-4222-972D-E51E5B432889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F2528FBE-6767-4C85-9B8E-331F8CAAAA16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71B92AE2-55AF-46F1-90F8-0E3D4595FD36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Basic security</a:t>
                    </a:r>
                  </a:p>
                </p:txBody>
              </p:sp>
            </p:grp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0CCF38FD-5B7D-4769-B441-F813617EE3A5}"/>
                  </a:ext>
                </a:extLst>
              </p:cNvPr>
              <p:cNvGrpSpPr/>
              <p:nvPr/>
            </p:nvGrpSpPr>
            <p:grpSpPr>
              <a:xfrm>
                <a:off x="6213184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8A493F72-6E4B-4C8A-A3E8-F1C1ABA38EBF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AA0AD7BF-7313-4CC2-94E4-6DE9806BCCD0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1C01BADD-13DC-493F-BA91-50ABC0EBB913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2BD19ABC-1FD3-463A-8ADC-6538FF7D8E6C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Cloud </a:t>
                    </a:r>
                  </a:p>
                </p:txBody>
              </p:sp>
            </p:grp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18B30DAF-9300-493B-8442-42B68C82504E}"/>
                  </a:ext>
                </a:extLst>
              </p:cNvPr>
              <p:cNvGrpSpPr/>
              <p:nvPr/>
            </p:nvGrpSpPr>
            <p:grpSpPr>
              <a:xfrm>
                <a:off x="8955663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76D01BFC-A347-4D34-911C-33388448234F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95D635C1-F4EC-4631-BD14-221ED013FEAC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24" name="TextBox 23">
                    <a:extLst>
                      <a:ext uri="{FF2B5EF4-FFF2-40B4-BE49-F238E27FC236}">
                        <a16:creationId xmlns:a16="http://schemas.microsoft.com/office/drawing/2014/main" id="{9B4FEEE8-0E40-45FA-987A-2196AF0B12D4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B2D93E41-6572-470D-B4E4-9E8DC7376C36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Recognition</a:t>
                    </a:r>
                  </a:p>
                </p:txBody>
              </p:sp>
            </p:grp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14AA722-DE1A-4040-A436-BB4044975C3D}"/>
                </a:ext>
              </a:extLst>
            </p:cNvPr>
            <p:cNvGrpSpPr/>
            <p:nvPr/>
          </p:nvGrpSpPr>
          <p:grpSpPr>
            <a:xfrm>
              <a:off x="728226" y="3815621"/>
              <a:ext cx="10461618" cy="1976930"/>
              <a:chOff x="728226" y="1451429"/>
              <a:chExt cx="10461618" cy="197693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63095F2F-5720-45C6-A0BC-104D55F55EC3}"/>
                  </a:ext>
                </a:extLst>
              </p:cNvPr>
              <p:cNvGrpSpPr/>
              <p:nvPr/>
            </p:nvGrpSpPr>
            <p:grpSpPr>
              <a:xfrm>
                <a:off x="728226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748F9A19-DE9A-4B6D-A08F-7EE712E1CDDA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AA4D90F6-54F3-4FF4-BEF6-229D26767DB2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B7B34789-FDC6-48F2-9CE5-F85CE9980F76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51DFD784-F421-4AF7-9A61-7F564F0A018D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Presentation</a:t>
                    </a: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E07E0DB-D935-4732-BB5F-1B229D7856A0}"/>
                  </a:ext>
                </a:extLst>
              </p:cNvPr>
              <p:cNvGrpSpPr/>
              <p:nvPr/>
            </p:nvGrpSpPr>
            <p:grpSpPr>
              <a:xfrm>
                <a:off x="3470705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3C81CA21-2B71-4C96-9FBB-7AEBDDE29234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CD0194EF-B33E-4500-B9F3-C810DDF063A8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9C50B678-278A-4672-B9A3-B9F537A2CE6E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1A70A6EA-F929-4F15-A67E-3F2EDDDEFDD5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Redesigns</a:t>
                    </a:r>
                  </a:p>
                </p:txBody>
              </p:sp>
            </p:grp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403B684A-B7C0-40F4-B7EA-3DE207D69F56}"/>
                  </a:ext>
                </a:extLst>
              </p:cNvPr>
              <p:cNvGrpSpPr/>
              <p:nvPr/>
            </p:nvGrpSpPr>
            <p:grpSpPr>
              <a:xfrm>
                <a:off x="6213184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DD764B8E-BBFE-4F97-9379-E4834C3B384E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550BEF22-B83D-4D38-B901-EBC23BA3FA45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370E7020-BD8F-4851-BE34-3C57CEB754D6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EFD9D758-C106-4553-B7ED-A148A721825C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Inspections</a:t>
                    </a:r>
                  </a:p>
                </p:txBody>
              </p:sp>
            </p:grp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FBE850E6-5304-451A-A1B9-4B1EB1C6A079}"/>
                  </a:ext>
                </a:extLst>
              </p:cNvPr>
              <p:cNvGrpSpPr/>
              <p:nvPr/>
            </p:nvGrpSpPr>
            <p:grpSpPr>
              <a:xfrm>
                <a:off x="8955663" y="1451429"/>
                <a:ext cx="2234181" cy="1976930"/>
                <a:chOff x="1408395" y="1451429"/>
                <a:chExt cx="2234181" cy="1976930"/>
              </a:xfrm>
            </p:grpSpPr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29BAB2AA-3F43-48E6-9648-779E6A4C2770}"/>
                    </a:ext>
                  </a:extLst>
                </p:cNvPr>
                <p:cNvSpPr/>
                <p:nvPr/>
              </p:nvSpPr>
              <p:spPr>
                <a:xfrm>
                  <a:off x="2068285" y="1451429"/>
                  <a:ext cx="914400" cy="914400"/>
                </a:xfrm>
                <a:prstGeom prst="ellipse">
                  <a:avLst/>
                </a:prstGeom>
                <a:gradFill>
                  <a:gsLst>
                    <a:gs pos="0">
                      <a:schemeClr val="accent3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A8B0E911-869A-4254-8A66-807B0BE10B12}"/>
                    </a:ext>
                  </a:extLst>
                </p:cNvPr>
                <p:cNvGrpSpPr/>
                <p:nvPr/>
              </p:nvGrpSpPr>
              <p:grpSpPr>
                <a:xfrm>
                  <a:off x="1408395" y="2675973"/>
                  <a:ext cx="2234181" cy="752386"/>
                  <a:chOff x="4558505" y="5883150"/>
                  <a:chExt cx="3397956" cy="752386"/>
                </a:xfrm>
              </p:grpSpPr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95F83DC2-6809-4C30-AC79-BCB5A66C504B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6204649"/>
                    <a:ext cx="3397956" cy="430887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400" dirty="0">
                        <a:solidFill>
                          <a:schemeClr val="bg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rPr>
                      <a:t>This slide is an editable slide with all your needs.  </a:t>
                    </a:r>
                  </a:p>
                </p:txBody>
              </p:sp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0D21DE23-C20D-446B-BA1F-A785A98E9BD5}"/>
                      </a:ext>
                    </a:extLst>
                  </p:cNvPr>
                  <p:cNvSpPr txBox="1"/>
                  <p:nvPr/>
                </p:nvSpPr>
                <p:spPr>
                  <a:xfrm>
                    <a:off x="4558505" y="5883150"/>
                    <a:ext cx="3397956" cy="24622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lvl="0" algn="ctr"/>
                    <a:r>
                      <a:rPr lang="en-US" sz="16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Customer service</a:t>
                    </a:r>
                  </a:p>
                </p:txBody>
              </p:sp>
            </p:grpSp>
          </p:grpSp>
        </p:grpSp>
        <p:sp>
          <p:nvSpPr>
            <p:cNvPr id="50" name="Shape 3619">
              <a:extLst>
                <a:ext uri="{FF2B5EF4-FFF2-40B4-BE49-F238E27FC236}">
                  <a16:creationId xmlns:a16="http://schemas.microsoft.com/office/drawing/2014/main" id="{4A0BDE34-D286-4BD0-A598-8CCC82644DDA}"/>
                </a:ext>
              </a:extLst>
            </p:cNvPr>
            <p:cNvSpPr/>
            <p:nvPr/>
          </p:nvSpPr>
          <p:spPr>
            <a:xfrm>
              <a:off x="1596201" y="1678352"/>
              <a:ext cx="498229" cy="40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1" name="Shape 3670">
              <a:extLst>
                <a:ext uri="{FF2B5EF4-FFF2-40B4-BE49-F238E27FC236}">
                  <a16:creationId xmlns:a16="http://schemas.microsoft.com/office/drawing/2014/main" id="{5A3BD52F-0A26-4F7E-8931-F676217F2A0A}"/>
                </a:ext>
              </a:extLst>
            </p:cNvPr>
            <p:cNvSpPr/>
            <p:nvPr/>
          </p:nvSpPr>
          <p:spPr>
            <a:xfrm>
              <a:off x="1596202" y="4069002"/>
              <a:ext cx="498229" cy="407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64" y="9600"/>
                  </a:moveTo>
                  <a:lnTo>
                    <a:pt x="11291" y="9600"/>
                  </a:lnTo>
                  <a:cubicBezTo>
                    <a:pt x="11562" y="9600"/>
                    <a:pt x="11782" y="9332"/>
                    <a:pt x="11782" y="9000"/>
                  </a:cubicBezTo>
                  <a:cubicBezTo>
                    <a:pt x="11782" y="8670"/>
                    <a:pt x="11562" y="8400"/>
                    <a:pt x="11291" y="8400"/>
                  </a:cubicBezTo>
                  <a:lnTo>
                    <a:pt x="7364" y="8400"/>
                  </a:lnTo>
                  <a:cubicBezTo>
                    <a:pt x="7093" y="8400"/>
                    <a:pt x="6873" y="8670"/>
                    <a:pt x="6873" y="9000"/>
                  </a:cubicBezTo>
                  <a:cubicBezTo>
                    <a:pt x="6873" y="9332"/>
                    <a:pt x="7093" y="9600"/>
                    <a:pt x="7364" y="9600"/>
                  </a:cubicBezTo>
                  <a:moveTo>
                    <a:pt x="7364" y="12000"/>
                  </a:moveTo>
                  <a:lnTo>
                    <a:pt x="9327" y="12000"/>
                  </a:lnTo>
                  <a:cubicBezTo>
                    <a:pt x="9598" y="12000"/>
                    <a:pt x="9818" y="11732"/>
                    <a:pt x="9818" y="11400"/>
                  </a:cubicBezTo>
                  <a:cubicBezTo>
                    <a:pt x="9818" y="11070"/>
                    <a:pt x="9598" y="10800"/>
                    <a:pt x="9327" y="10800"/>
                  </a:cubicBezTo>
                  <a:lnTo>
                    <a:pt x="7364" y="10800"/>
                  </a:lnTo>
                  <a:cubicBezTo>
                    <a:pt x="7093" y="10800"/>
                    <a:pt x="6873" y="11070"/>
                    <a:pt x="6873" y="11400"/>
                  </a:cubicBezTo>
                  <a:cubicBezTo>
                    <a:pt x="6873" y="11732"/>
                    <a:pt x="7093" y="12000"/>
                    <a:pt x="7364" y="12000"/>
                  </a:cubicBezTo>
                  <a:moveTo>
                    <a:pt x="20618" y="20400"/>
                  </a:moveTo>
                  <a:lnTo>
                    <a:pt x="16691" y="20400"/>
                  </a:lnTo>
                  <a:lnTo>
                    <a:pt x="16691" y="19200"/>
                  </a:lnTo>
                  <a:lnTo>
                    <a:pt x="17182" y="19200"/>
                  </a:lnTo>
                  <a:cubicBezTo>
                    <a:pt x="17453" y="19200"/>
                    <a:pt x="17673" y="18932"/>
                    <a:pt x="17673" y="18600"/>
                  </a:cubicBezTo>
                  <a:cubicBezTo>
                    <a:pt x="17673" y="18270"/>
                    <a:pt x="17453" y="18000"/>
                    <a:pt x="17182" y="18000"/>
                  </a:cubicBezTo>
                  <a:lnTo>
                    <a:pt x="15218" y="18000"/>
                  </a:lnTo>
                  <a:cubicBezTo>
                    <a:pt x="14947" y="18000"/>
                    <a:pt x="14727" y="18270"/>
                    <a:pt x="14727" y="18600"/>
                  </a:cubicBezTo>
                  <a:cubicBezTo>
                    <a:pt x="14727" y="18932"/>
                    <a:pt x="14947" y="19200"/>
                    <a:pt x="15218" y="19200"/>
                  </a:cubicBezTo>
                  <a:lnTo>
                    <a:pt x="15709" y="19200"/>
                  </a:lnTo>
                  <a:lnTo>
                    <a:pt x="15709" y="20400"/>
                  </a:lnTo>
                  <a:lnTo>
                    <a:pt x="9818" y="20400"/>
                  </a:lnTo>
                  <a:lnTo>
                    <a:pt x="9818" y="19200"/>
                  </a:lnTo>
                  <a:lnTo>
                    <a:pt x="10309" y="19200"/>
                  </a:lnTo>
                  <a:cubicBezTo>
                    <a:pt x="10580" y="19200"/>
                    <a:pt x="10800" y="18932"/>
                    <a:pt x="10800" y="18600"/>
                  </a:cubicBezTo>
                  <a:cubicBezTo>
                    <a:pt x="10800" y="18270"/>
                    <a:pt x="10580" y="18000"/>
                    <a:pt x="10309" y="18000"/>
                  </a:cubicBezTo>
                  <a:lnTo>
                    <a:pt x="8345" y="18000"/>
                  </a:lnTo>
                  <a:cubicBezTo>
                    <a:pt x="8075" y="18000"/>
                    <a:pt x="7855" y="18270"/>
                    <a:pt x="7855" y="18600"/>
                  </a:cubicBezTo>
                  <a:cubicBezTo>
                    <a:pt x="7855" y="18932"/>
                    <a:pt x="8075" y="19200"/>
                    <a:pt x="8345" y="19200"/>
                  </a:cubicBezTo>
                  <a:lnTo>
                    <a:pt x="8836" y="19200"/>
                  </a:lnTo>
                  <a:lnTo>
                    <a:pt x="8836" y="20400"/>
                  </a:lnTo>
                  <a:lnTo>
                    <a:pt x="4909" y="20400"/>
                  </a:lnTo>
                  <a:lnTo>
                    <a:pt x="4909" y="6000"/>
                  </a:lnTo>
                  <a:lnTo>
                    <a:pt x="20618" y="6000"/>
                  </a:lnTo>
                  <a:cubicBezTo>
                    <a:pt x="20618" y="6000"/>
                    <a:pt x="20618" y="20400"/>
                    <a:pt x="20618" y="20400"/>
                  </a:cubicBezTo>
                  <a:close/>
                  <a:moveTo>
                    <a:pt x="20618" y="4800"/>
                  </a:moveTo>
                  <a:lnTo>
                    <a:pt x="4909" y="4800"/>
                  </a:lnTo>
                  <a:cubicBezTo>
                    <a:pt x="4367" y="4800"/>
                    <a:pt x="3927" y="5338"/>
                    <a:pt x="3927" y="6000"/>
                  </a:cubicBezTo>
                  <a:lnTo>
                    <a:pt x="3927" y="20400"/>
                  </a:lnTo>
                  <a:cubicBezTo>
                    <a:pt x="3927" y="21062"/>
                    <a:pt x="4367" y="21600"/>
                    <a:pt x="4909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6000"/>
                  </a:lnTo>
                  <a:cubicBezTo>
                    <a:pt x="21600" y="5338"/>
                    <a:pt x="21160" y="4800"/>
                    <a:pt x="20618" y="4800"/>
                  </a:cubicBezTo>
                  <a:moveTo>
                    <a:pt x="7364" y="14400"/>
                  </a:moveTo>
                  <a:lnTo>
                    <a:pt x="11291" y="14400"/>
                  </a:lnTo>
                  <a:cubicBezTo>
                    <a:pt x="11562" y="14400"/>
                    <a:pt x="11782" y="14132"/>
                    <a:pt x="11782" y="13800"/>
                  </a:cubicBezTo>
                  <a:cubicBezTo>
                    <a:pt x="11782" y="13470"/>
                    <a:pt x="11562" y="13200"/>
                    <a:pt x="11291" y="13200"/>
                  </a:cubicBezTo>
                  <a:lnTo>
                    <a:pt x="7364" y="13200"/>
                  </a:lnTo>
                  <a:cubicBezTo>
                    <a:pt x="7093" y="13200"/>
                    <a:pt x="6873" y="13470"/>
                    <a:pt x="6873" y="13800"/>
                  </a:cubicBezTo>
                  <a:cubicBezTo>
                    <a:pt x="6873" y="14132"/>
                    <a:pt x="7093" y="14400"/>
                    <a:pt x="7364" y="14400"/>
                  </a:cubicBezTo>
                  <a:moveTo>
                    <a:pt x="2455" y="15600"/>
                  </a:moveTo>
                  <a:lnTo>
                    <a:pt x="982" y="15600"/>
                  </a:lnTo>
                  <a:lnTo>
                    <a:pt x="982" y="1200"/>
                  </a:lnTo>
                  <a:lnTo>
                    <a:pt x="16691" y="1200"/>
                  </a:lnTo>
                  <a:lnTo>
                    <a:pt x="16691" y="3000"/>
                  </a:lnTo>
                  <a:cubicBezTo>
                    <a:pt x="16691" y="3332"/>
                    <a:pt x="16911" y="3600"/>
                    <a:pt x="17182" y="3600"/>
                  </a:cubicBezTo>
                  <a:cubicBezTo>
                    <a:pt x="17453" y="3600"/>
                    <a:pt x="17673" y="3332"/>
                    <a:pt x="17673" y="3000"/>
                  </a:cubicBezTo>
                  <a:lnTo>
                    <a:pt x="17673" y="1200"/>
                  </a:lnTo>
                  <a:cubicBezTo>
                    <a:pt x="17673" y="538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15600"/>
                  </a:lnTo>
                  <a:cubicBezTo>
                    <a:pt x="0" y="16262"/>
                    <a:pt x="440" y="16801"/>
                    <a:pt x="982" y="16801"/>
                  </a:cubicBezTo>
                  <a:lnTo>
                    <a:pt x="2455" y="16801"/>
                  </a:lnTo>
                  <a:cubicBezTo>
                    <a:pt x="2725" y="16801"/>
                    <a:pt x="2945" y="16532"/>
                    <a:pt x="2945" y="16200"/>
                  </a:cubicBezTo>
                  <a:cubicBezTo>
                    <a:pt x="2945" y="15870"/>
                    <a:pt x="2725" y="15600"/>
                    <a:pt x="2455" y="15600"/>
                  </a:cubicBezTo>
                  <a:moveTo>
                    <a:pt x="14236" y="14400"/>
                  </a:moveTo>
                  <a:lnTo>
                    <a:pt x="16200" y="14400"/>
                  </a:lnTo>
                  <a:cubicBezTo>
                    <a:pt x="16471" y="14400"/>
                    <a:pt x="16691" y="14132"/>
                    <a:pt x="16691" y="13800"/>
                  </a:cubicBezTo>
                  <a:cubicBezTo>
                    <a:pt x="16691" y="13470"/>
                    <a:pt x="16471" y="13200"/>
                    <a:pt x="16200" y="13200"/>
                  </a:cubicBezTo>
                  <a:lnTo>
                    <a:pt x="14236" y="13200"/>
                  </a:lnTo>
                  <a:cubicBezTo>
                    <a:pt x="13966" y="13200"/>
                    <a:pt x="13745" y="13470"/>
                    <a:pt x="13745" y="13800"/>
                  </a:cubicBezTo>
                  <a:cubicBezTo>
                    <a:pt x="13745" y="14132"/>
                    <a:pt x="13966" y="14400"/>
                    <a:pt x="14236" y="14400"/>
                  </a:cubicBezTo>
                  <a:moveTo>
                    <a:pt x="14236" y="9600"/>
                  </a:moveTo>
                  <a:lnTo>
                    <a:pt x="16200" y="9600"/>
                  </a:lnTo>
                  <a:cubicBezTo>
                    <a:pt x="16471" y="9600"/>
                    <a:pt x="16691" y="9332"/>
                    <a:pt x="16691" y="9000"/>
                  </a:cubicBezTo>
                  <a:cubicBezTo>
                    <a:pt x="16691" y="8670"/>
                    <a:pt x="16471" y="8400"/>
                    <a:pt x="16200" y="8400"/>
                  </a:cubicBezTo>
                  <a:lnTo>
                    <a:pt x="14236" y="8400"/>
                  </a:lnTo>
                  <a:cubicBezTo>
                    <a:pt x="13966" y="8400"/>
                    <a:pt x="13745" y="8670"/>
                    <a:pt x="13745" y="9000"/>
                  </a:cubicBezTo>
                  <a:cubicBezTo>
                    <a:pt x="13745" y="9332"/>
                    <a:pt x="13966" y="9600"/>
                    <a:pt x="14236" y="9600"/>
                  </a:cubicBezTo>
                  <a:moveTo>
                    <a:pt x="14236" y="12000"/>
                  </a:moveTo>
                  <a:lnTo>
                    <a:pt x="18164" y="12000"/>
                  </a:lnTo>
                  <a:cubicBezTo>
                    <a:pt x="18434" y="12000"/>
                    <a:pt x="18655" y="11732"/>
                    <a:pt x="18655" y="11400"/>
                  </a:cubicBezTo>
                  <a:cubicBezTo>
                    <a:pt x="18655" y="11070"/>
                    <a:pt x="18434" y="10800"/>
                    <a:pt x="18164" y="10800"/>
                  </a:cubicBezTo>
                  <a:lnTo>
                    <a:pt x="14236" y="10800"/>
                  </a:lnTo>
                  <a:cubicBezTo>
                    <a:pt x="13966" y="10800"/>
                    <a:pt x="13745" y="11070"/>
                    <a:pt x="13745" y="11400"/>
                  </a:cubicBezTo>
                  <a:cubicBezTo>
                    <a:pt x="13745" y="11732"/>
                    <a:pt x="13966" y="12000"/>
                    <a:pt x="14236" y="120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2" name="Shape 3881">
              <a:extLst>
                <a:ext uri="{FF2B5EF4-FFF2-40B4-BE49-F238E27FC236}">
                  <a16:creationId xmlns:a16="http://schemas.microsoft.com/office/drawing/2014/main" id="{A10D7B02-66F2-4130-8A28-5735A5CCEAF1}"/>
                </a:ext>
              </a:extLst>
            </p:cNvPr>
            <p:cNvSpPr/>
            <p:nvPr/>
          </p:nvSpPr>
          <p:spPr>
            <a:xfrm>
              <a:off x="7082533" y="1660889"/>
              <a:ext cx="495483" cy="495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34" y="6293"/>
                  </a:moveTo>
                  <a:cubicBezTo>
                    <a:pt x="18643" y="6159"/>
                    <a:pt x="18655" y="6027"/>
                    <a:pt x="18655" y="5891"/>
                  </a:cubicBezTo>
                  <a:cubicBezTo>
                    <a:pt x="18655" y="2638"/>
                    <a:pt x="16017" y="0"/>
                    <a:pt x="12764" y="0"/>
                  </a:cubicBezTo>
                  <a:cubicBezTo>
                    <a:pt x="10499" y="0"/>
                    <a:pt x="8536" y="1280"/>
                    <a:pt x="7550" y="3154"/>
                  </a:cubicBezTo>
                  <a:cubicBezTo>
                    <a:pt x="7185" y="3021"/>
                    <a:pt x="6793" y="2945"/>
                    <a:pt x="6382" y="2945"/>
                  </a:cubicBezTo>
                  <a:cubicBezTo>
                    <a:pt x="4484" y="2945"/>
                    <a:pt x="2945" y="4484"/>
                    <a:pt x="2945" y="6382"/>
                  </a:cubicBezTo>
                  <a:cubicBezTo>
                    <a:pt x="2945" y="6629"/>
                    <a:pt x="2973" y="6870"/>
                    <a:pt x="3022" y="7102"/>
                  </a:cubicBezTo>
                  <a:cubicBezTo>
                    <a:pt x="1267" y="7687"/>
                    <a:pt x="0" y="9340"/>
                    <a:pt x="0" y="11291"/>
                  </a:cubicBezTo>
                  <a:cubicBezTo>
                    <a:pt x="0" y="13731"/>
                    <a:pt x="1978" y="15709"/>
                    <a:pt x="4418" y="15709"/>
                  </a:cubicBezTo>
                  <a:lnTo>
                    <a:pt x="8836" y="15709"/>
                  </a:lnTo>
                  <a:cubicBezTo>
                    <a:pt x="9108" y="15709"/>
                    <a:pt x="9327" y="15490"/>
                    <a:pt x="9327" y="15218"/>
                  </a:cubicBezTo>
                  <a:cubicBezTo>
                    <a:pt x="9327" y="14948"/>
                    <a:pt x="9108" y="14727"/>
                    <a:pt x="8836" y="14727"/>
                  </a:cubicBezTo>
                  <a:lnTo>
                    <a:pt x="4418" y="14727"/>
                  </a:lnTo>
                  <a:cubicBezTo>
                    <a:pt x="2524" y="14727"/>
                    <a:pt x="982" y="13186"/>
                    <a:pt x="982" y="11291"/>
                  </a:cubicBezTo>
                  <a:cubicBezTo>
                    <a:pt x="982" y="9811"/>
                    <a:pt x="1926" y="8502"/>
                    <a:pt x="3333" y="8033"/>
                  </a:cubicBezTo>
                  <a:lnTo>
                    <a:pt x="4165" y="7756"/>
                  </a:lnTo>
                  <a:lnTo>
                    <a:pt x="3982" y="6898"/>
                  </a:lnTo>
                  <a:cubicBezTo>
                    <a:pt x="3946" y="6725"/>
                    <a:pt x="3927" y="6552"/>
                    <a:pt x="3927" y="6382"/>
                  </a:cubicBezTo>
                  <a:cubicBezTo>
                    <a:pt x="3927" y="5029"/>
                    <a:pt x="5028" y="3927"/>
                    <a:pt x="6382" y="3927"/>
                  </a:cubicBezTo>
                  <a:cubicBezTo>
                    <a:pt x="6662" y="3927"/>
                    <a:pt x="6942" y="3978"/>
                    <a:pt x="7215" y="4077"/>
                  </a:cubicBezTo>
                  <a:lnTo>
                    <a:pt x="8019" y="4368"/>
                  </a:lnTo>
                  <a:lnTo>
                    <a:pt x="8418" y="3611"/>
                  </a:lnTo>
                  <a:cubicBezTo>
                    <a:pt x="9272" y="1990"/>
                    <a:pt x="10937" y="982"/>
                    <a:pt x="12764" y="982"/>
                  </a:cubicBezTo>
                  <a:cubicBezTo>
                    <a:pt x="15470" y="982"/>
                    <a:pt x="17673" y="3184"/>
                    <a:pt x="17673" y="5891"/>
                  </a:cubicBezTo>
                  <a:cubicBezTo>
                    <a:pt x="17673" y="5977"/>
                    <a:pt x="17666" y="6061"/>
                    <a:pt x="17660" y="6145"/>
                  </a:cubicBezTo>
                  <a:lnTo>
                    <a:pt x="17655" y="6229"/>
                  </a:lnTo>
                  <a:lnTo>
                    <a:pt x="17610" y="6920"/>
                  </a:lnTo>
                  <a:lnTo>
                    <a:pt x="18245" y="7194"/>
                  </a:lnTo>
                  <a:cubicBezTo>
                    <a:pt x="19686" y="7816"/>
                    <a:pt x="20618" y="9232"/>
                    <a:pt x="20618" y="10800"/>
                  </a:cubicBezTo>
                  <a:cubicBezTo>
                    <a:pt x="20618" y="12966"/>
                    <a:pt x="18856" y="14727"/>
                    <a:pt x="16691" y="14727"/>
                  </a:cubicBezTo>
                  <a:lnTo>
                    <a:pt x="12764" y="14727"/>
                  </a:lnTo>
                  <a:cubicBezTo>
                    <a:pt x="12492" y="14727"/>
                    <a:pt x="12273" y="14948"/>
                    <a:pt x="12273" y="15218"/>
                  </a:cubicBezTo>
                  <a:cubicBezTo>
                    <a:pt x="12273" y="15490"/>
                    <a:pt x="12492" y="15709"/>
                    <a:pt x="12764" y="15709"/>
                  </a:cubicBezTo>
                  <a:lnTo>
                    <a:pt x="16691" y="15709"/>
                  </a:lnTo>
                  <a:cubicBezTo>
                    <a:pt x="19401" y="15709"/>
                    <a:pt x="21600" y="13512"/>
                    <a:pt x="21600" y="10800"/>
                  </a:cubicBezTo>
                  <a:cubicBezTo>
                    <a:pt x="21600" y="8780"/>
                    <a:pt x="20378" y="7045"/>
                    <a:pt x="18634" y="6293"/>
                  </a:cubicBezTo>
                  <a:moveTo>
                    <a:pt x="13745" y="17673"/>
                  </a:moveTo>
                  <a:cubicBezTo>
                    <a:pt x="13610" y="17673"/>
                    <a:pt x="13488" y="17728"/>
                    <a:pt x="13398" y="17817"/>
                  </a:cubicBezTo>
                  <a:lnTo>
                    <a:pt x="11291" y="19924"/>
                  </a:lnTo>
                  <a:lnTo>
                    <a:pt x="11291" y="8345"/>
                  </a:lnTo>
                  <a:cubicBezTo>
                    <a:pt x="11291" y="8074"/>
                    <a:pt x="11071" y="7855"/>
                    <a:pt x="10800" y="7855"/>
                  </a:cubicBezTo>
                  <a:cubicBezTo>
                    <a:pt x="10529" y="7855"/>
                    <a:pt x="10309" y="8074"/>
                    <a:pt x="10309" y="8345"/>
                  </a:cubicBezTo>
                  <a:lnTo>
                    <a:pt x="10309" y="19924"/>
                  </a:lnTo>
                  <a:lnTo>
                    <a:pt x="8202" y="17817"/>
                  </a:lnTo>
                  <a:cubicBezTo>
                    <a:pt x="8113" y="17728"/>
                    <a:pt x="7990" y="17673"/>
                    <a:pt x="7855" y="17673"/>
                  </a:cubicBezTo>
                  <a:cubicBezTo>
                    <a:pt x="7583" y="17673"/>
                    <a:pt x="7364" y="17893"/>
                    <a:pt x="7364" y="18164"/>
                  </a:cubicBezTo>
                  <a:cubicBezTo>
                    <a:pt x="7364" y="18300"/>
                    <a:pt x="7419" y="18423"/>
                    <a:pt x="7507" y="18511"/>
                  </a:cubicBezTo>
                  <a:lnTo>
                    <a:pt x="10453" y="21456"/>
                  </a:lnTo>
                  <a:cubicBezTo>
                    <a:pt x="10542" y="21545"/>
                    <a:pt x="10664" y="21600"/>
                    <a:pt x="10800" y="21600"/>
                  </a:cubicBezTo>
                  <a:cubicBezTo>
                    <a:pt x="10936" y="21600"/>
                    <a:pt x="11058" y="21545"/>
                    <a:pt x="11147" y="21456"/>
                  </a:cubicBezTo>
                  <a:lnTo>
                    <a:pt x="14093" y="18511"/>
                  </a:lnTo>
                  <a:cubicBezTo>
                    <a:pt x="14182" y="18423"/>
                    <a:pt x="14236" y="18300"/>
                    <a:pt x="14236" y="18164"/>
                  </a:cubicBezTo>
                  <a:cubicBezTo>
                    <a:pt x="14236" y="17893"/>
                    <a:pt x="14017" y="17673"/>
                    <a:pt x="13745" y="1767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3" name="Shape 3756">
              <a:extLst>
                <a:ext uri="{FF2B5EF4-FFF2-40B4-BE49-F238E27FC236}">
                  <a16:creationId xmlns:a16="http://schemas.microsoft.com/office/drawing/2014/main" id="{2BA15A54-7AC0-47B1-BAD7-53B24D5EDB66}"/>
                </a:ext>
              </a:extLst>
            </p:cNvPr>
            <p:cNvSpPr/>
            <p:nvPr/>
          </p:nvSpPr>
          <p:spPr>
            <a:xfrm>
              <a:off x="9823640" y="4023708"/>
              <a:ext cx="498227" cy="498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145"/>
                  </a:moveTo>
                  <a:cubicBezTo>
                    <a:pt x="20618" y="19959"/>
                    <a:pt x="19959" y="20618"/>
                    <a:pt x="19145" y="20618"/>
                  </a:cubicBezTo>
                  <a:cubicBezTo>
                    <a:pt x="18332" y="20618"/>
                    <a:pt x="17673" y="19959"/>
                    <a:pt x="17673" y="19145"/>
                  </a:cubicBezTo>
                  <a:lnTo>
                    <a:pt x="17673" y="14236"/>
                  </a:lnTo>
                  <a:cubicBezTo>
                    <a:pt x="17673" y="13423"/>
                    <a:pt x="18332" y="12764"/>
                    <a:pt x="19145" y="12764"/>
                  </a:cubicBezTo>
                  <a:cubicBezTo>
                    <a:pt x="19959" y="12764"/>
                    <a:pt x="20618" y="13423"/>
                    <a:pt x="20618" y="14236"/>
                  </a:cubicBezTo>
                  <a:cubicBezTo>
                    <a:pt x="20618" y="14236"/>
                    <a:pt x="20618" y="19145"/>
                    <a:pt x="20618" y="19145"/>
                  </a:cubicBezTo>
                  <a:close/>
                  <a:moveTo>
                    <a:pt x="3927" y="14236"/>
                  </a:moveTo>
                  <a:lnTo>
                    <a:pt x="3927" y="19145"/>
                  </a:lnTo>
                  <a:cubicBezTo>
                    <a:pt x="3927" y="19959"/>
                    <a:pt x="3268" y="20618"/>
                    <a:pt x="2455" y="20618"/>
                  </a:cubicBezTo>
                  <a:cubicBezTo>
                    <a:pt x="1641" y="20618"/>
                    <a:pt x="982" y="19959"/>
                    <a:pt x="982" y="19145"/>
                  </a:cubicBezTo>
                  <a:lnTo>
                    <a:pt x="982" y="14236"/>
                  </a:lnTo>
                  <a:cubicBezTo>
                    <a:pt x="982" y="13423"/>
                    <a:pt x="1641" y="12764"/>
                    <a:pt x="2455" y="12764"/>
                  </a:cubicBezTo>
                  <a:cubicBezTo>
                    <a:pt x="3268" y="12764"/>
                    <a:pt x="3927" y="13423"/>
                    <a:pt x="3927" y="14236"/>
                  </a:cubicBezTo>
                  <a:moveTo>
                    <a:pt x="19636" y="11832"/>
                  </a:moveTo>
                  <a:lnTo>
                    <a:pt x="19636" y="5891"/>
                  </a:lnTo>
                  <a:cubicBezTo>
                    <a:pt x="19636" y="2638"/>
                    <a:pt x="16999" y="0"/>
                    <a:pt x="13745" y="0"/>
                  </a:cubicBezTo>
                  <a:lnTo>
                    <a:pt x="7855" y="0"/>
                  </a:lnTo>
                  <a:cubicBezTo>
                    <a:pt x="4601" y="0"/>
                    <a:pt x="1964" y="2638"/>
                    <a:pt x="1964" y="5891"/>
                  </a:cubicBezTo>
                  <a:lnTo>
                    <a:pt x="1964" y="11832"/>
                  </a:lnTo>
                  <a:cubicBezTo>
                    <a:pt x="843" y="12059"/>
                    <a:pt x="0" y="13049"/>
                    <a:pt x="0" y="14236"/>
                  </a:cubicBezTo>
                  <a:lnTo>
                    <a:pt x="0" y="19145"/>
                  </a:lnTo>
                  <a:cubicBezTo>
                    <a:pt x="0" y="20501"/>
                    <a:pt x="1099" y="21600"/>
                    <a:pt x="2455" y="21600"/>
                  </a:cubicBezTo>
                  <a:cubicBezTo>
                    <a:pt x="3810" y="21600"/>
                    <a:pt x="4909" y="20501"/>
                    <a:pt x="4909" y="19145"/>
                  </a:cubicBezTo>
                  <a:lnTo>
                    <a:pt x="4909" y="14236"/>
                  </a:lnTo>
                  <a:cubicBezTo>
                    <a:pt x="4909" y="13049"/>
                    <a:pt x="4066" y="12059"/>
                    <a:pt x="2945" y="11832"/>
                  </a:cubicBezTo>
                  <a:lnTo>
                    <a:pt x="2945" y="5891"/>
                  </a:lnTo>
                  <a:cubicBezTo>
                    <a:pt x="2945" y="3180"/>
                    <a:pt x="5144" y="982"/>
                    <a:pt x="7855" y="982"/>
                  </a:cubicBezTo>
                  <a:lnTo>
                    <a:pt x="13745" y="982"/>
                  </a:lnTo>
                  <a:cubicBezTo>
                    <a:pt x="16457" y="982"/>
                    <a:pt x="18655" y="3180"/>
                    <a:pt x="18655" y="5891"/>
                  </a:cubicBezTo>
                  <a:lnTo>
                    <a:pt x="18655" y="11832"/>
                  </a:lnTo>
                  <a:cubicBezTo>
                    <a:pt x="17534" y="12059"/>
                    <a:pt x="16691" y="13049"/>
                    <a:pt x="16691" y="14236"/>
                  </a:cubicBezTo>
                  <a:lnTo>
                    <a:pt x="16691" y="19145"/>
                  </a:lnTo>
                  <a:cubicBezTo>
                    <a:pt x="16691" y="20501"/>
                    <a:pt x="17790" y="21600"/>
                    <a:pt x="19145" y="21600"/>
                  </a:cubicBezTo>
                  <a:cubicBezTo>
                    <a:pt x="20501" y="21600"/>
                    <a:pt x="21600" y="20501"/>
                    <a:pt x="21600" y="19145"/>
                  </a:cubicBezTo>
                  <a:lnTo>
                    <a:pt x="21600" y="14236"/>
                  </a:lnTo>
                  <a:cubicBezTo>
                    <a:pt x="21600" y="13049"/>
                    <a:pt x="20757" y="12059"/>
                    <a:pt x="19636" y="1183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4" name="Shape 3666">
              <a:extLst>
                <a:ext uri="{FF2B5EF4-FFF2-40B4-BE49-F238E27FC236}">
                  <a16:creationId xmlns:a16="http://schemas.microsoft.com/office/drawing/2014/main" id="{F636AB46-F841-4D3E-B58E-AD746E5299D4}"/>
                </a:ext>
              </a:extLst>
            </p:cNvPr>
            <p:cNvSpPr/>
            <p:nvPr/>
          </p:nvSpPr>
          <p:spPr>
            <a:xfrm>
              <a:off x="4338682" y="4023708"/>
              <a:ext cx="498227" cy="498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8095"/>
                  </a:moveTo>
                  <a:lnTo>
                    <a:pt x="20091" y="8641"/>
                  </a:lnTo>
                  <a:cubicBezTo>
                    <a:pt x="19294" y="8426"/>
                    <a:pt x="18482" y="8322"/>
                    <a:pt x="17675" y="8322"/>
                  </a:cubicBezTo>
                  <a:lnTo>
                    <a:pt x="17150" y="7378"/>
                  </a:lnTo>
                  <a:cubicBezTo>
                    <a:pt x="17052" y="7203"/>
                    <a:pt x="16911" y="7036"/>
                    <a:pt x="16741" y="6937"/>
                  </a:cubicBezTo>
                  <a:cubicBezTo>
                    <a:pt x="16601" y="6856"/>
                    <a:pt x="16442" y="6822"/>
                    <a:pt x="16268" y="6868"/>
                  </a:cubicBezTo>
                  <a:lnTo>
                    <a:pt x="13487" y="7614"/>
                  </a:lnTo>
                  <a:cubicBezTo>
                    <a:pt x="13102" y="7716"/>
                    <a:pt x="12995" y="8126"/>
                    <a:pt x="12977" y="8496"/>
                  </a:cubicBezTo>
                  <a:lnTo>
                    <a:pt x="12996" y="9571"/>
                  </a:lnTo>
                  <a:cubicBezTo>
                    <a:pt x="12293" y="9974"/>
                    <a:pt x="11639" y="10471"/>
                    <a:pt x="11053" y="11057"/>
                  </a:cubicBezTo>
                  <a:lnTo>
                    <a:pt x="10023" y="10763"/>
                  </a:lnTo>
                  <a:cubicBezTo>
                    <a:pt x="9673" y="10664"/>
                    <a:pt x="9239" y="10682"/>
                    <a:pt x="9040" y="11026"/>
                  </a:cubicBezTo>
                  <a:lnTo>
                    <a:pt x="7600" y="13520"/>
                  </a:lnTo>
                  <a:cubicBezTo>
                    <a:pt x="7401" y="13864"/>
                    <a:pt x="7614" y="14230"/>
                    <a:pt x="7863" y="14504"/>
                  </a:cubicBezTo>
                  <a:lnTo>
                    <a:pt x="8633" y="15249"/>
                  </a:lnTo>
                  <a:cubicBezTo>
                    <a:pt x="8419" y="16049"/>
                    <a:pt x="8315" y="16864"/>
                    <a:pt x="8317" y="17674"/>
                  </a:cubicBezTo>
                  <a:lnTo>
                    <a:pt x="7377" y="18196"/>
                  </a:lnTo>
                  <a:cubicBezTo>
                    <a:pt x="7060" y="18374"/>
                    <a:pt x="6765" y="18693"/>
                    <a:pt x="6868" y="19077"/>
                  </a:cubicBezTo>
                  <a:lnTo>
                    <a:pt x="7281" y="20619"/>
                  </a:lnTo>
                  <a:lnTo>
                    <a:pt x="1964" y="20619"/>
                  </a:lnTo>
                  <a:cubicBezTo>
                    <a:pt x="1422" y="20619"/>
                    <a:pt x="982" y="20179"/>
                    <a:pt x="982" y="19636"/>
                  </a:cubicBezTo>
                  <a:lnTo>
                    <a:pt x="982" y="11291"/>
                  </a:lnTo>
                  <a:lnTo>
                    <a:pt x="1931" y="11291"/>
                  </a:lnTo>
                  <a:cubicBezTo>
                    <a:pt x="2328" y="11291"/>
                    <a:pt x="2538" y="10924"/>
                    <a:pt x="2651" y="10571"/>
                  </a:cubicBezTo>
                  <a:lnTo>
                    <a:pt x="2913" y="9523"/>
                  </a:lnTo>
                  <a:cubicBezTo>
                    <a:pt x="3711" y="9310"/>
                    <a:pt x="4466" y="8994"/>
                    <a:pt x="5164" y="8591"/>
                  </a:cubicBezTo>
                  <a:lnTo>
                    <a:pt x="6091" y="9146"/>
                  </a:lnTo>
                  <a:cubicBezTo>
                    <a:pt x="6275" y="9241"/>
                    <a:pt x="6484" y="9318"/>
                    <a:pt x="6681" y="9318"/>
                  </a:cubicBezTo>
                  <a:cubicBezTo>
                    <a:pt x="6837" y="9318"/>
                    <a:pt x="6985" y="9270"/>
                    <a:pt x="7110" y="9146"/>
                  </a:cubicBezTo>
                  <a:lnTo>
                    <a:pt x="9146" y="7110"/>
                  </a:lnTo>
                  <a:cubicBezTo>
                    <a:pt x="9427" y="6829"/>
                    <a:pt x="9332" y="6405"/>
                    <a:pt x="9146" y="6091"/>
                  </a:cubicBezTo>
                  <a:lnTo>
                    <a:pt x="8593" y="5170"/>
                  </a:lnTo>
                  <a:cubicBezTo>
                    <a:pt x="8999" y="4469"/>
                    <a:pt x="9317" y="3712"/>
                    <a:pt x="9531" y="2911"/>
                  </a:cubicBezTo>
                  <a:lnTo>
                    <a:pt x="10571" y="2651"/>
                  </a:lnTo>
                  <a:cubicBezTo>
                    <a:pt x="10924" y="2539"/>
                    <a:pt x="11291" y="2329"/>
                    <a:pt x="11291" y="1931"/>
                  </a:cubicBezTo>
                  <a:lnTo>
                    <a:pt x="11291" y="982"/>
                  </a:ln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8095"/>
                    <a:pt x="20618" y="8095"/>
                  </a:cubicBezTo>
                  <a:close/>
                  <a:moveTo>
                    <a:pt x="20618" y="12594"/>
                  </a:moveTo>
                  <a:cubicBezTo>
                    <a:pt x="19750" y="12088"/>
                    <a:pt x="18750" y="11783"/>
                    <a:pt x="17673" y="11783"/>
                  </a:cubicBezTo>
                  <a:cubicBezTo>
                    <a:pt x="14419" y="11783"/>
                    <a:pt x="11782" y="14419"/>
                    <a:pt x="11782" y="17673"/>
                  </a:cubicBezTo>
                  <a:cubicBezTo>
                    <a:pt x="11782" y="18751"/>
                    <a:pt x="12088" y="19750"/>
                    <a:pt x="12594" y="20619"/>
                  </a:cubicBezTo>
                  <a:lnTo>
                    <a:pt x="8298" y="20619"/>
                  </a:lnTo>
                  <a:lnTo>
                    <a:pt x="7875" y="19042"/>
                  </a:lnTo>
                  <a:lnTo>
                    <a:pt x="8794" y="18532"/>
                  </a:lnTo>
                  <a:cubicBezTo>
                    <a:pt x="9106" y="18358"/>
                    <a:pt x="9299" y="18028"/>
                    <a:pt x="9299" y="17672"/>
                  </a:cubicBezTo>
                  <a:cubicBezTo>
                    <a:pt x="9298" y="16938"/>
                    <a:pt x="9392" y="16209"/>
                    <a:pt x="9582" y="15503"/>
                  </a:cubicBezTo>
                  <a:cubicBezTo>
                    <a:pt x="9674" y="15159"/>
                    <a:pt x="9572" y="14791"/>
                    <a:pt x="9316" y="14543"/>
                  </a:cubicBezTo>
                  <a:lnTo>
                    <a:pt x="8572" y="13823"/>
                  </a:lnTo>
                  <a:cubicBezTo>
                    <a:pt x="8569" y="13820"/>
                    <a:pt x="8566" y="13817"/>
                    <a:pt x="8564" y="13814"/>
                  </a:cubicBezTo>
                  <a:lnTo>
                    <a:pt x="9776" y="11713"/>
                  </a:lnTo>
                  <a:lnTo>
                    <a:pt x="10783" y="12001"/>
                  </a:lnTo>
                  <a:cubicBezTo>
                    <a:pt x="11126" y="12099"/>
                    <a:pt x="11495" y="12003"/>
                    <a:pt x="11748" y="11751"/>
                  </a:cubicBezTo>
                  <a:cubicBezTo>
                    <a:pt x="12264" y="11234"/>
                    <a:pt x="12848" y="10788"/>
                    <a:pt x="13485" y="10421"/>
                  </a:cubicBezTo>
                  <a:cubicBezTo>
                    <a:pt x="13794" y="10244"/>
                    <a:pt x="13983" y="9911"/>
                    <a:pt x="13977" y="9554"/>
                  </a:cubicBezTo>
                  <a:lnTo>
                    <a:pt x="13960" y="8514"/>
                  </a:lnTo>
                  <a:lnTo>
                    <a:pt x="13960" y="8504"/>
                  </a:lnTo>
                  <a:lnTo>
                    <a:pt x="16304" y="7876"/>
                  </a:lnTo>
                  <a:lnTo>
                    <a:pt x="16817" y="8799"/>
                  </a:lnTo>
                  <a:cubicBezTo>
                    <a:pt x="16905" y="8958"/>
                    <a:pt x="17032" y="9086"/>
                    <a:pt x="17184" y="9173"/>
                  </a:cubicBezTo>
                  <a:cubicBezTo>
                    <a:pt x="17330" y="9257"/>
                    <a:pt x="17499" y="9304"/>
                    <a:pt x="17675" y="9304"/>
                  </a:cubicBezTo>
                  <a:cubicBezTo>
                    <a:pt x="18407" y="9304"/>
                    <a:pt x="19135" y="9400"/>
                    <a:pt x="19837" y="9589"/>
                  </a:cubicBezTo>
                  <a:cubicBezTo>
                    <a:pt x="20106" y="9661"/>
                    <a:pt x="20389" y="9611"/>
                    <a:pt x="20618" y="9464"/>
                  </a:cubicBezTo>
                  <a:cubicBezTo>
                    <a:pt x="20618" y="9464"/>
                    <a:pt x="20618" y="12594"/>
                    <a:pt x="20618" y="12594"/>
                  </a:cubicBezTo>
                  <a:close/>
                  <a:moveTo>
                    <a:pt x="20618" y="15475"/>
                  </a:moveTo>
                  <a:lnTo>
                    <a:pt x="19093" y="16323"/>
                  </a:lnTo>
                  <a:cubicBezTo>
                    <a:pt x="18735" y="15947"/>
                    <a:pt x="18233" y="15709"/>
                    <a:pt x="17673" y="15709"/>
                  </a:cubicBezTo>
                  <a:cubicBezTo>
                    <a:pt x="17113" y="15709"/>
                    <a:pt x="16610" y="15947"/>
                    <a:pt x="16253" y="16323"/>
                  </a:cubicBezTo>
                  <a:lnTo>
                    <a:pt x="13643" y="14873"/>
                  </a:lnTo>
                  <a:cubicBezTo>
                    <a:pt x="14530" y="13600"/>
                    <a:pt x="16003" y="12764"/>
                    <a:pt x="17673" y="12764"/>
                  </a:cubicBezTo>
                  <a:cubicBezTo>
                    <a:pt x="18783" y="12764"/>
                    <a:pt x="19798" y="13141"/>
                    <a:pt x="20618" y="13764"/>
                  </a:cubicBezTo>
                  <a:cubicBezTo>
                    <a:pt x="20618" y="13764"/>
                    <a:pt x="20618" y="15475"/>
                    <a:pt x="20618" y="15475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8" y="20619"/>
                    <a:pt x="19636" y="20619"/>
                  </a:cubicBezTo>
                  <a:lnTo>
                    <a:pt x="18164" y="20619"/>
                  </a:lnTo>
                  <a:lnTo>
                    <a:pt x="18164" y="19567"/>
                  </a:lnTo>
                  <a:cubicBezTo>
                    <a:pt x="19009" y="19349"/>
                    <a:pt x="19636" y="18587"/>
                    <a:pt x="19636" y="17673"/>
                  </a:cubicBezTo>
                  <a:cubicBezTo>
                    <a:pt x="19636" y="17503"/>
                    <a:pt x="19608" y="17340"/>
                    <a:pt x="19567" y="17182"/>
                  </a:cubicBezTo>
                  <a:lnTo>
                    <a:pt x="20618" y="16598"/>
                  </a:lnTo>
                  <a:cubicBezTo>
                    <a:pt x="20618" y="16598"/>
                    <a:pt x="20618" y="19636"/>
                    <a:pt x="20618" y="19636"/>
                  </a:cubicBezTo>
                  <a:close/>
                  <a:moveTo>
                    <a:pt x="16691" y="17673"/>
                  </a:moveTo>
                  <a:cubicBezTo>
                    <a:pt x="16691" y="17131"/>
                    <a:pt x="17131" y="16691"/>
                    <a:pt x="17673" y="16691"/>
                  </a:cubicBezTo>
                  <a:cubicBezTo>
                    <a:pt x="18214" y="16691"/>
                    <a:pt x="18655" y="17131"/>
                    <a:pt x="18655" y="17673"/>
                  </a:cubicBezTo>
                  <a:cubicBezTo>
                    <a:pt x="18655" y="18215"/>
                    <a:pt x="18214" y="18655"/>
                    <a:pt x="17673" y="18655"/>
                  </a:cubicBezTo>
                  <a:cubicBezTo>
                    <a:pt x="17131" y="18655"/>
                    <a:pt x="16691" y="18215"/>
                    <a:pt x="16691" y="17673"/>
                  </a:cubicBezTo>
                  <a:moveTo>
                    <a:pt x="17182" y="20619"/>
                  </a:moveTo>
                  <a:lnTo>
                    <a:pt x="13757" y="20619"/>
                  </a:lnTo>
                  <a:cubicBezTo>
                    <a:pt x="13138" y="19797"/>
                    <a:pt x="12764" y="18781"/>
                    <a:pt x="12764" y="17673"/>
                  </a:cubicBezTo>
                  <a:cubicBezTo>
                    <a:pt x="12764" y="16982"/>
                    <a:pt x="12907" y="16327"/>
                    <a:pt x="13165" y="15730"/>
                  </a:cubicBezTo>
                  <a:lnTo>
                    <a:pt x="15779" y="17182"/>
                  </a:lnTo>
                  <a:cubicBezTo>
                    <a:pt x="15738" y="17340"/>
                    <a:pt x="15709" y="17503"/>
                    <a:pt x="15709" y="17673"/>
                  </a:cubicBezTo>
                  <a:cubicBezTo>
                    <a:pt x="15709" y="18587"/>
                    <a:pt x="16336" y="19349"/>
                    <a:pt x="17182" y="19567"/>
                  </a:cubicBezTo>
                  <a:cubicBezTo>
                    <a:pt x="17182" y="19567"/>
                    <a:pt x="17182" y="20619"/>
                    <a:pt x="17182" y="20619"/>
                  </a:cubicBezTo>
                  <a:close/>
                  <a:moveTo>
                    <a:pt x="982" y="5376"/>
                  </a:moveTo>
                  <a:cubicBezTo>
                    <a:pt x="3301" y="5145"/>
                    <a:pt x="5145" y="3301"/>
                    <a:pt x="5375" y="982"/>
                  </a:cubicBezTo>
                  <a:lnTo>
                    <a:pt x="10309" y="982"/>
                  </a:lnTo>
                  <a:lnTo>
                    <a:pt x="10309" y="1703"/>
                  </a:lnTo>
                  <a:cubicBezTo>
                    <a:pt x="10305" y="1705"/>
                    <a:pt x="10302" y="1707"/>
                    <a:pt x="10298" y="1708"/>
                  </a:cubicBezTo>
                  <a:lnTo>
                    <a:pt x="9293" y="1959"/>
                  </a:lnTo>
                  <a:cubicBezTo>
                    <a:pt x="8947" y="2045"/>
                    <a:pt x="8675" y="2313"/>
                    <a:pt x="8583" y="2657"/>
                  </a:cubicBezTo>
                  <a:cubicBezTo>
                    <a:pt x="8394" y="3363"/>
                    <a:pt x="8112" y="4042"/>
                    <a:pt x="7744" y="4677"/>
                  </a:cubicBezTo>
                  <a:cubicBezTo>
                    <a:pt x="7564" y="4986"/>
                    <a:pt x="7567" y="5368"/>
                    <a:pt x="7751" y="5675"/>
                  </a:cubicBezTo>
                  <a:lnTo>
                    <a:pt x="8292" y="6575"/>
                  </a:lnTo>
                  <a:lnTo>
                    <a:pt x="6576" y="8291"/>
                  </a:lnTo>
                  <a:cubicBezTo>
                    <a:pt x="6573" y="8290"/>
                    <a:pt x="6569" y="8288"/>
                    <a:pt x="6566" y="8286"/>
                  </a:cubicBezTo>
                  <a:lnTo>
                    <a:pt x="5669" y="7748"/>
                  </a:lnTo>
                  <a:cubicBezTo>
                    <a:pt x="5513" y="7655"/>
                    <a:pt x="5339" y="7608"/>
                    <a:pt x="5164" y="7608"/>
                  </a:cubicBezTo>
                  <a:cubicBezTo>
                    <a:pt x="4995" y="7608"/>
                    <a:pt x="4825" y="7652"/>
                    <a:pt x="4673" y="7739"/>
                  </a:cubicBezTo>
                  <a:cubicBezTo>
                    <a:pt x="4039" y="8106"/>
                    <a:pt x="3362" y="8387"/>
                    <a:pt x="2659" y="8575"/>
                  </a:cubicBezTo>
                  <a:cubicBezTo>
                    <a:pt x="2315" y="8667"/>
                    <a:pt x="2047" y="8939"/>
                    <a:pt x="1960" y="9285"/>
                  </a:cubicBezTo>
                  <a:lnTo>
                    <a:pt x="1707" y="10299"/>
                  </a:lnTo>
                  <a:cubicBezTo>
                    <a:pt x="1706" y="10302"/>
                    <a:pt x="1705" y="10305"/>
                    <a:pt x="1703" y="10310"/>
                  </a:cubicBezTo>
                  <a:lnTo>
                    <a:pt x="982" y="10310"/>
                  </a:lnTo>
                  <a:cubicBezTo>
                    <a:pt x="982" y="10310"/>
                    <a:pt x="982" y="5376"/>
                    <a:pt x="982" y="5376"/>
                  </a:cubicBezTo>
                  <a:close/>
                  <a:moveTo>
                    <a:pt x="982" y="1964"/>
                  </a:moveTo>
                  <a:cubicBezTo>
                    <a:pt x="982" y="1422"/>
                    <a:pt x="1422" y="982"/>
                    <a:pt x="1964" y="982"/>
                  </a:cubicBezTo>
                  <a:lnTo>
                    <a:pt x="4384" y="982"/>
                  </a:lnTo>
                  <a:cubicBezTo>
                    <a:pt x="4162" y="2758"/>
                    <a:pt x="2758" y="4163"/>
                    <a:pt x="982" y="4385"/>
                  </a:cubicBezTo>
                  <a:cubicBezTo>
                    <a:pt x="982" y="4385"/>
                    <a:pt x="982" y="1964"/>
                    <a:pt x="982" y="1964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5" name="Shape 3678">
              <a:extLst>
                <a:ext uri="{FF2B5EF4-FFF2-40B4-BE49-F238E27FC236}">
                  <a16:creationId xmlns:a16="http://schemas.microsoft.com/office/drawing/2014/main" id="{2D068B53-5DF4-4EF8-A6A6-36CA24162ADE}"/>
                </a:ext>
              </a:extLst>
            </p:cNvPr>
            <p:cNvSpPr/>
            <p:nvPr/>
          </p:nvSpPr>
          <p:spPr>
            <a:xfrm>
              <a:off x="9823520" y="1659402"/>
              <a:ext cx="498466" cy="498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0" h="21410" extrusionOk="0">
                  <a:moveTo>
                    <a:pt x="20437" y="20437"/>
                  </a:moveTo>
                  <a:lnTo>
                    <a:pt x="17519" y="20437"/>
                  </a:lnTo>
                  <a:lnTo>
                    <a:pt x="17519" y="18978"/>
                  </a:lnTo>
                  <a:cubicBezTo>
                    <a:pt x="17519" y="18710"/>
                    <a:pt x="17301" y="18492"/>
                    <a:pt x="17033" y="18492"/>
                  </a:cubicBezTo>
                  <a:lnTo>
                    <a:pt x="15574" y="18492"/>
                  </a:lnTo>
                  <a:lnTo>
                    <a:pt x="15574" y="17033"/>
                  </a:lnTo>
                  <a:cubicBezTo>
                    <a:pt x="15574" y="16765"/>
                    <a:pt x="15356" y="16546"/>
                    <a:pt x="15087" y="16546"/>
                  </a:cubicBezTo>
                  <a:lnTo>
                    <a:pt x="13344" y="16546"/>
                  </a:lnTo>
                  <a:lnTo>
                    <a:pt x="10309" y="13498"/>
                  </a:lnTo>
                  <a:cubicBezTo>
                    <a:pt x="10221" y="13410"/>
                    <a:pt x="10100" y="13354"/>
                    <a:pt x="9965" y="13354"/>
                  </a:cubicBezTo>
                  <a:cubicBezTo>
                    <a:pt x="9819" y="13354"/>
                    <a:pt x="9693" y="13422"/>
                    <a:pt x="9604" y="13524"/>
                  </a:cubicBezTo>
                  <a:lnTo>
                    <a:pt x="8815" y="14312"/>
                  </a:lnTo>
                  <a:cubicBezTo>
                    <a:pt x="8435" y="14692"/>
                    <a:pt x="7820" y="14692"/>
                    <a:pt x="7441" y="14312"/>
                  </a:cubicBezTo>
                  <a:lnTo>
                    <a:pt x="1256" y="8128"/>
                  </a:lnTo>
                  <a:cubicBezTo>
                    <a:pt x="877" y="7749"/>
                    <a:pt x="877" y="7133"/>
                    <a:pt x="1256" y="6753"/>
                  </a:cubicBezTo>
                  <a:lnTo>
                    <a:pt x="6754" y="1256"/>
                  </a:lnTo>
                  <a:cubicBezTo>
                    <a:pt x="7133" y="877"/>
                    <a:pt x="7749" y="877"/>
                    <a:pt x="8128" y="1256"/>
                  </a:cubicBezTo>
                  <a:lnTo>
                    <a:pt x="14312" y="7441"/>
                  </a:lnTo>
                  <a:cubicBezTo>
                    <a:pt x="14691" y="7820"/>
                    <a:pt x="14691" y="8436"/>
                    <a:pt x="14312" y="8815"/>
                  </a:cubicBezTo>
                  <a:lnTo>
                    <a:pt x="13539" y="9588"/>
                  </a:lnTo>
                  <a:cubicBezTo>
                    <a:pt x="13437" y="9677"/>
                    <a:pt x="13370" y="9804"/>
                    <a:pt x="13370" y="9951"/>
                  </a:cubicBezTo>
                  <a:cubicBezTo>
                    <a:pt x="13370" y="10085"/>
                    <a:pt x="13424" y="10206"/>
                    <a:pt x="13513" y="10294"/>
                  </a:cubicBezTo>
                  <a:lnTo>
                    <a:pt x="20437" y="17234"/>
                  </a:lnTo>
                  <a:cubicBezTo>
                    <a:pt x="20437" y="17234"/>
                    <a:pt x="20437" y="20437"/>
                    <a:pt x="20437" y="20437"/>
                  </a:cubicBezTo>
                  <a:close/>
                  <a:moveTo>
                    <a:pt x="21268" y="16689"/>
                  </a:moveTo>
                  <a:lnTo>
                    <a:pt x="14547" y="9955"/>
                  </a:lnTo>
                  <a:lnTo>
                    <a:pt x="14999" y="9502"/>
                  </a:lnTo>
                  <a:cubicBezTo>
                    <a:pt x="15758" y="8743"/>
                    <a:pt x="15758" y="7512"/>
                    <a:pt x="14999" y="6753"/>
                  </a:cubicBezTo>
                  <a:lnTo>
                    <a:pt x="8815" y="569"/>
                  </a:lnTo>
                  <a:cubicBezTo>
                    <a:pt x="8056" y="-190"/>
                    <a:pt x="6825" y="-190"/>
                    <a:pt x="6066" y="569"/>
                  </a:cubicBezTo>
                  <a:lnTo>
                    <a:pt x="569" y="6066"/>
                  </a:lnTo>
                  <a:cubicBezTo>
                    <a:pt x="-190" y="6825"/>
                    <a:pt x="-190" y="8056"/>
                    <a:pt x="569" y="8815"/>
                  </a:cubicBezTo>
                  <a:lnTo>
                    <a:pt x="6754" y="15000"/>
                  </a:lnTo>
                  <a:cubicBezTo>
                    <a:pt x="7513" y="15759"/>
                    <a:pt x="8743" y="15759"/>
                    <a:pt x="9502" y="15000"/>
                  </a:cubicBezTo>
                  <a:lnTo>
                    <a:pt x="9968" y="14533"/>
                  </a:lnTo>
                  <a:lnTo>
                    <a:pt x="12798" y="17377"/>
                  </a:lnTo>
                  <a:cubicBezTo>
                    <a:pt x="12886" y="17465"/>
                    <a:pt x="13008" y="17519"/>
                    <a:pt x="13142" y="17519"/>
                  </a:cubicBezTo>
                  <a:lnTo>
                    <a:pt x="14601" y="17519"/>
                  </a:lnTo>
                  <a:lnTo>
                    <a:pt x="14601" y="18978"/>
                  </a:lnTo>
                  <a:cubicBezTo>
                    <a:pt x="14601" y="19247"/>
                    <a:pt x="14819" y="19464"/>
                    <a:pt x="15087" y="19464"/>
                  </a:cubicBezTo>
                  <a:lnTo>
                    <a:pt x="16546" y="19464"/>
                  </a:lnTo>
                  <a:lnTo>
                    <a:pt x="16546" y="20924"/>
                  </a:lnTo>
                  <a:cubicBezTo>
                    <a:pt x="16546" y="21192"/>
                    <a:pt x="16764" y="21410"/>
                    <a:pt x="17033" y="21410"/>
                  </a:cubicBezTo>
                  <a:lnTo>
                    <a:pt x="20924" y="21410"/>
                  </a:lnTo>
                  <a:cubicBezTo>
                    <a:pt x="21192" y="21410"/>
                    <a:pt x="21410" y="21192"/>
                    <a:pt x="21410" y="20924"/>
                  </a:cubicBezTo>
                  <a:lnTo>
                    <a:pt x="21410" y="17033"/>
                  </a:lnTo>
                  <a:cubicBezTo>
                    <a:pt x="21410" y="16899"/>
                    <a:pt x="21356" y="16777"/>
                    <a:pt x="21268" y="16689"/>
                  </a:cubicBezTo>
                  <a:moveTo>
                    <a:pt x="6819" y="7791"/>
                  </a:moveTo>
                  <a:cubicBezTo>
                    <a:pt x="6282" y="7791"/>
                    <a:pt x="5846" y="7355"/>
                    <a:pt x="5846" y="6820"/>
                  </a:cubicBezTo>
                  <a:cubicBezTo>
                    <a:pt x="5846" y="6282"/>
                    <a:pt x="6282" y="5846"/>
                    <a:pt x="6819" y="5846"/>
                  </a:cubicBezTo>
                  <a:cubicBezTo>
                    <a:pt x="7356" y="5846"/>
                    <a:pt x="7792" y="6282"/>
                    <a:pt x="7792" y="6820"/>
                  </a:cubicBezTo>
                  <a:cubicBezTo>
                    <a:pt x="7792" y="7355"/>
                    <a:pt x="7356" y="7791"/>
                    <a:pt x="6819" y="7791"/>
                  </a:cubicBezTo>
                  <a:moveTo>
                    <a:pt x="6819" y="4873"/>
                  </a:moveTo>
                  <a:cubicBezTo>
                    <a:pt x="5745" y="4873"/>
                    <a:pt x="4874" y="5744"/>
                    <a:pt x="4874" y="6820"/>
                  </a:cubicBezTo>
                  <a:cubicBezTo>
                    <a:pt x="4874" y="7893"/>
                    <a:pt x="5745" y="8765"/>
                    <a:pt x="6819" y="8765"/>
                  </a:cubicBezTo>
                  <a:cubicBezTo>
                    <a:pt x="7893" y="8765"/>
                    <a:pt x="8765" y="7893"/>
                    <a:pt x="8765" y="6820"/>
                  </a:cubicBezTo>
                  <a:cubicBezTo>
                    <a:pt x="8765" y="5744"/>
                    <a:pt x="7893" y="4873"/>
                    <a:pt x="6819" y="487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6" name="Shape 3692">
              <a:extLst>
                <a:ext uri="{FF2B5EF4-FFF2-40B4-BE49-F238E27FC236}">
                  <a16:creationId xmlns:a16="http://schemas.microsoft.com/office/drawing/2014/main" id="{28F8D7C8-5E58-4B33-B0D5-F0899FADAEFB}"/>
                </a:ext>
              </a:extLst>
            </p:cNvPr>
            <p:cNvSpPr/>
            <p:nvPr/>
          </p:nvSpPr>
          <p:spPr>
            <a:xfrm>
              <a:off x="7153802" y="4096353"/>
              <a:ext cx="352944" cy="35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3" y="11941"/>
                  </a:moveTo>
                  <a:lnTo>
                    <a:pt x="13061" y="14034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4" y="12790"/>
                  </a:lnTo>
                  <a:lnTo>
                    <a:pt x="8508" y="14034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7"/>
                  </a:lnTo>
                  <a:lnTo>
                    <a:pt x="7510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7"/>
                  </a:lnTo>
                  <a:lnTo>
                    <a:pt x="12144" y="11282"/>
                  </a:lnTo>
                  <a:cubicBezTo>
                    <a:pt x="12144" y="11282"/>
                    <a:pt x="12363" y="11941"/>
                    <a:pt x="12363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8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1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8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20"/>
                    <a:pt x="7232" y="2943"/>
                    <a:pt x="10800" y="2943"/>
                  </a:cubicBezTo>
                  <a:cubicBezTo>
                    <a:pt x="14368" y="2943"/>
                    <a:pt x="17578" y="1720"/>
                    <a:pt x="18823" y="1179"/>
                  </a:cubicBezTo>
                  <a:cubicBezTo>
                    <a:pt x="19278" y="2918"/>
                    <a:pt x="20618" y="7465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7" y="357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6"/>
                    <a:pt x="2257" y="42"/>
                  </a:cubicBezTo>
                  <a:cubicBezTo>
                    <a:pt x="2124" y="101"/>
                    <a:pt x="2023" y="216"/>
                    <a:pt x="1983" y="357"/>
                  </a:cubicBezTo>
                  <a:cubicBezTo>
                    <a:pt x="1963" y="426"/>
                    <a:pt x="0" y="6377"/>
                    <a:pt x="0" y="12263"/>
                  </a:cubicBezTo>
                  <a:cubicBezTo>
                    <a:pt x="0" y="18484"/>
                    <a:pt x="10271" y="21491"/>
                    <a:pt x="10708" y="21574"/>
                  </a:cubicBezTo>
                  <a:cubicBezTo>
                    <a:pt x="10739" y="21580"/>
                    <a:pt x="10769" y="21583"/>
                    <a:pt x="10800" y="21583"/>
                  </a:cubicBezTo>
                  <a:cubicBezTo>
                    <a:pt x="10831" y="21583"/>
                    <a:pt x="10862" y="21580"/>
                    <a:pt x="10892" y="21574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7"/>
                    <a:pt x="19637" y="426"/>
                    <a:pt x="19617" y="35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7" name="Shape 3601">
              <a:extLst>
                <a:ext uri="{FF2B5EF4-FFF2-40B4-BE49-F238E27FC236}">
                  <a16:creationId xmlns:a16="http://schemas.microsoft.com/office/drawing/2014/main" id="{1345346B-DCDB-4AA6-9185-60039042F10D}"/>
                </a:ext>
              </a:extLst>
            </p:cNvPr>
            <p:cNvSpPr/>
            <p:nvPr/>
          </p:nvSpPr>
          <p:spPr>
            <a:xfrm>
              <a:off x="4435016" y="1665910"/>
              <a:ext cx="326625" cy="449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19636"/>
                  </a:moveTo>
                  <a:cubicBezTo>
                    <a:pt x="20250" y="20178"/>
                    <a:pt x="19645" y="20618"/>
                    <a:pt x="18900" y="20618"/>
                  </a:cubicBezTo>
                  <a:lnTo>
                    <a:pt x="2700" y="20618"/>
                  </a:lnTo>
                  <a:cubicBezTo>
                    <a:pt x="1955" y="20618"/>
                    <a:pt x="1350" y="20178"/>
                    <a:pt x="1350" y="19636"/>
                  </a:cubicBezTo>
                  <a:lnTo>
                    <a:pt x="1350" y="10800"/>
                  </a:lnTo>
                  <a:cubicBezTo>
                    <a:pt x="1350" y="10258"/>
                    <a:pt x="1955" y="9818"/>
                    <a:pt x="2700" y="9818"/>
                  </a:cubicBezTo>
                  <a:lnTo>
                    <a:pt x="18900" y="9818"/>
                  </a:lnTo>
                  <a:cubicBezTo>
                    <a:pt x="19645" y="9818"/>
                    <a:pt x="20250" y="10258"/>
                    <a:pt x="20250" y="10800"/>
                  </a:cubicBezTo>
                  <a:cubicBezTo>
                    <a:pt x="20250" y="10800"/>
                    <a:pt x="20250" y="19636"/>
                    <a:pt x="20250" y="19636"/>
                  </a:cubicBezTo>
                  <a:close/>
                  <a:moveTo>
                    <a:pt x="4050" y="5891"/>
                  </a:moveTo>
                  <a:cubicBezTo>
                    <a:pt x="4050" y="3180"/>
                    <a:pt x="7072" y="982"/>
                    <a:pt x="10800" y="982"/>
                  </a:cubicBezTo>
                  <a:cubicBezTo>
                    <a:pt x="14528" y="982"/>
                    <a:pt x="17550" y="3180"/>
                    <a:pt x="17550" y="5891"/>
                  </a:cubicBezTo>
                  <a:lnTo>
                    <a:pt x="17550" y="8836"/>
                  </a:lnTo>
                  <a:lnTo>
                    <a:pt x="4050" y="8836"/>
                  </a:lnTo>
                  <a:cubicBezTo>
                    <a:pt x="4050" y="8836"/>
                    <a:pt x="4050" y="5891"/>
                    <a:pt x="4050" y="5891"/>
                  </a:cubicBezTo>
                  <a:close/>
                  <a:moveTo>
                    <a:pt x="18900" y="8836"/>
                  </a:moveTo>
                  <a:lnTo>
                    <a:pt x="18900" y="5891"/>
                  </a:lnTo>
                  <a:cubicBezTo>
                    <a:pt x="18900" y="2638"/>
                    <a:pt x="15273" y="0"/>
                    <a:pt x="10800" y="0"/>
                  </a:cubicBezTo>
                  <a:cubicBezTo>
                    <a:pt x="6327" y="0"/>
                    <a:pt x="2700" y="2638"/>
                    <a:pt x="2700" y="5891"/>
                  </a:cubicBezTo>
                  <a:lnTo>
                    <a:pt x="2700" y="8836"/>
                  </a:lnTo>
                  <a:cubicBezTo>
                    <a:pt x="1209" y="8836"/>
                    <a:pt x="0" y="9716"/>
                    <a:pt x="0" y="10800"/>
                  </a:cubicBezTo>
                  <a:lnTo>
                    <a:pt x="0" y="19636"/>
                  </a:lnTo>
                  <a:cubicBezTo>
                    <a:pt x="0" y="20721"/>
                    <a:pt x="1209" y="21600"/>
                    <a:pt x="2700" y="21600"/>
                  </a:cubicBezTo>
                  <a:lnTo>
                    <a:pt x="18900" y="21600"/>
                  </a:lnTo>
                  <a:cubicBezTo>
                    <a:pt x="20391" y="21600"/>
                    <a:pt x="21600" y="20721"/>
                    <a:pt x="21600" y="19636"/>
                  </a:cubicBezTo>
                  <a:lnTo>
                    <a:pt x="21600" y="10800"/>
                  </a:lnTo>
                  <a:cubicBezTo>
                    <a:pt x="21600" y="9716"/>
                    <a:pt x="20391" y="8836"/>
                    <a:pt x="18900" y="8836"/>
                  </a:cubicBezTo>
                  <a:moveTo>
                    <a:pt x="11475" y="15573"/>
                  </a:moveTo>
                  <a:lnTo>
                    <a:pt x="11475" y="16200"/>
                  </a:lnTo>
                  <a:cubicBezTo>
                    <a:pt x="11475" y="16472"/>
                    <a:pt x="11172" y="16691"/>
                    <a:pt x="10800" y="16691"/>
                  </a:cubicBezTo>
                  <a:cubicBezTo>
                    <a:pt x="10428" y="16691"/>
                    <a:pt x="10125" y="16472"/>
                    <a:pt x="10125" y="16200"/>
                  </a:cubicBezTo>
                  <a:lnTo>
                    <a:pt x="10125" y="15573"/>
                  </a:lnTo>
                  <a:cubicBezTo>
                    <a:pt x="9723" y="15403"/>
                    <a:pt x="9450" y="15090"/>
                    <a:pt x="9450" y="14727"/>
                  </a:cubicBezTo>
                  <a:cubicBezTo>
                    <a:pt x="9450" y="14186"/>
                    <a:pt x="10055" y="13745"/>
                    <a:pt x="10800" y="13745"/>
                  </a:cubicBezTo>
                  <a:cubicBezTo>
                    <a:pt x="11545" y="13745"/>
                    <a:pt x="12150" y="14186"/>
                    <a:pt x="12150" y="14727"/>
                  </a:cubicBezTo>
                  <a:cubicBezTo>
                    <a:pt x="12150" y="15090"/>
                    <a:pt x="11876" y="15403"/>
                    <a:pt x="11475" y="15573"/>
                  </a:cubicBezTo>
                  <a:moveTo>
                    <a:pt x="10800" y="12764"/>
                  </a:moveTo>
                  <a:cubicBezTo>
                    <a:pt x="9309" y="12764"/>
                    <a:pt x="8100" y="13643"/>
                    <a:pt x="8100" y="14727"/>
                  </a:cubicBezTo>
                  <a:cubicBezTo>
                    <a:pt x="8100" y="15232"/>
                    <a:pt x="8369" y="15687"/>
                    <a:pt x="8798" y="16034"/>
                  </a:cubicBezTo>
                  <a:cubicBezTo>
                    <a:pt x="8789" y="16089"/>
                    <a:pt x="8775" y="16144"/>
                    <a:pt x="8775" y="16200"/>
                  </a:cubicBezTo>
                  <a:cubicBezTo>
                    <a:pt x="8775" y="17014"/>
                    <a:pt x="9681" y="17673"/>
                    <a:pt x="10800" y="17673"/>
                  </a:cubicBezTo>
                  <a:cubicBezTo>
                    <a:pt x="11919" y="17673"/>
                    <a:pt x="12825" y="17014"/>
                    <a:pt x="12825" y="16200"/>
                  </a:cubicBezTo>
                  <a:cubicBezTo>
                    <a:pt x="12825" y="16144"/>
                    <a:pt x="12810" y="16089"/>
                    <a:pt x="12802" y="16034"/>
                  </a:cubicBezTo>
                  <a:cubicBezTo>
                    <a:pt x="13231" y="15686"/>
                    <a:pt x="13500" y="15232"/>
                    <a:pt x="13500" y="14727"/>
                  </a:cubicBezTo>
                  <a:cubicBezTo>
                    <a:pt x="13500" y="13643"/>
                    <a:pt x="12291" y="12764"/>
                    <a:pt x="10800" y="1276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020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5DA5100-7F9A-42B8-8844-CA7FAECB50C8}"/>
              </a:ext>
            </a:extLst>
          </p:cNvPr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C1BB21-9E3A-4EEE-804D-0A16880AA85F}"/>
              </a:ext>
            </a:extLst>
          </p:cNvPr>
          <p:cNvSpPr/>
          <p:nvPr/>
        </p:nvSpPr>
        <p:spPr>
          <a:xfrm>
            <a:off x="6456973" y="0"/>
            <a:ext cx="5374054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12000" r="-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455FE4C-E408-4942-A8D0-DF0819220092}"/>
              </a:ext>
            </a:extLst>
          </p:cNvPr>
          <p:cNvGrpSpPr/>
          <p:nvPr/>
        </p:nvGrpSpPr>
        <p:grpSpPr>
          <a:xfrm>
            <a:off x="126334" y="2294286"/>
            <a:ext cx="5929342" cy="2269429"/>
            <a:chOff x="213418" y="2580752"/>
            <a:chExt cx="5929342" cy="2269429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C0095B0-A0AB-4296-A938-FC75371664AD}"/>
                </a:ext>
              </a:extLst>
            </p:cNvPr>
            <p:cNvGrpSpPr/>
            <p:nvPr/>
          </p:nvGrpSpPr>
          <p:grpSpPr>
            <a:xfrm>
              <a:off x="1037666" y="2580752"/>
              <a:ext cx="4280847" cy="1151037"/>
              <a:chOff x="425355" y="1147069"/>
              <a:chExt cx="4280847" cy="1151037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E15FDC6-2580-4910-98CE-8DC6F4E4711C}"/>
                  </a:ext>
                </a:extLst>
              </p:cNvPr>
              <p:cNvSpPr txBox="1"/>
              <p:nvPr/>
            </p:nvSpPr>
            <p:spPr>
              <a:xfrm>
                <a:off x="425355" y="1147069"/>
                <a:ext cx="4280847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dirty="0">
                    <a:solidFill>
                      <a:schemeClr val="tx2"/>
                    </a:solidFill>
                    <a:latin typeface="Open Sans SemiBold" panose="020B0706030804020204" pitchFamily="34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Thank you</a:t>
                </a: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9D2592F-9875-4613-A699-A7A72ACCEB7B}"/>
                  </a:ext>
                </a:extLst>
              </p:cNvPr>
              <p:cNvGrpSpPr/>
              <p:nvPr/>
            </p:nvGrpSpPr>
            <p:grpSpPr>
              <a:xfrm>
                <a:off x="1956870" y="2206666"/>
                <a:ext cx="1217817" cy="91440"/>
                <a:chOff x="5427183" y="111278"/>
                <a:chExt cx="1217817" cy="91440"/>
              </a:xfrm>
            </p:grpSpPr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DE5EB5AC-2F6B-497A-806A-E37FAC458990}"/>
                    </a:ext>
                  </a:extLst>
                </p:cNvPr>
                <p:cNvSpPr/>
                <p:nvPr/>
              </p:nvSpPr>
              <p:spPr>
                <a:xfrm flipV="1">
                  <a:off x="5427183" y="111278"/>
                  <a:ext cx="91440" cy="9144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B0ADB5CC-1C0E-461F-A23D-0B910FB9D9C9}"/>
                    </a:ext>
                  </a:extLst>
                </p:cNvPr>
                <p:cNvSpPr/>
                <p:nvPr/>
              </p:nvSpPr>
              <p:spPr>
                <a:xfrm flipV="1">
                  <a:off x="5588094" y="111278"/>
                  <a:ext cx="91440" cy="914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B7AD510E-DA45-4F2B-947E-80EBA4CE3439}"/>
                    </a:ext>
                  </a:extLst>
                </p:cNvPr>
                <p:cNvSpPr/>
                <p:nvPr/>
              </p:nvSpPr>
              <p:spPr>
                <a:xfrm flipV="1">
                  <a:off x="5749005" y="111278"/>
                  <a:ext cx="91440" cy="9144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9E13B214-F3E4-40B4-975C-4D249C96D52D}"/>
                    </a:ext>
                  </a:extLst>
                </p:cNvPr>
                <p:cNvSpPr/>
                <p:nvPr/>
              </p:nvSpPr>
              <p:spPr>
                <a:xfrm flipV="1">
                  <a:off x="5909916" y="111278"/>
                  <a:ext cx="91440" cy="914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AF205948-52B5-41C8-B53E-4613E47AB726}"/>
                    </a:ext>
                  </a:extLst>
                </p:cNvPr>
                <p:cNvSpPr/>
                <p:nvPr/>
              </p:nvSpPr>
              <p:spPr>
                <a:xfrm flipV="1">
                  <a:off x="6070827" y="111278"/>
                  <a:ext cx="91440" cy="914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FE7CA5EE-38D9-49C6-967D-FFFC2200A5D4}"/>
                    </a:ext>
                  </a:extLst>
                </p:cNvPr>
                <p:cNvSpPr/>
                <p:nvPr/>
              </p:nvSpPr>
              <p:spPr>
                <a:xfrm flipV="1">
                  <a:off x="6231738" y="111278"/>
                  <a:ext cx="91440" cy="9144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CC440D6B-AAE1-45D8-8C34-1E8FD198BB47}"/>
                    </a:ext>
                  </a:extLst>
                </p:cNvPr>
                <p:cNvSpPr/>
                <p:nvPr/>
              </p:nvSpPr>
              <p:spPr>
                <a:xfrm flipV="1">
                  <a:off x="6392649" y="111278"/>
                  <a:ext cx="91440" cy="91440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0A178127-4044-4E63-9B80-F4337F09C38D}"/>
                    </a:ext>
                  </a:extLst>
                </p:cNvPr>
                <p:cNvSpPr/>
                <p:nvPr/>
              </p:nvSpPr>
              <p:spPr>
                <a:xfrm flipV="1">
                  <a:off x="6553560" y="111278"/>
                  <a:ext cx="91440" cy="9144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/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C14542D-4FEF-4C02-910A-A74CA41BE7F9}"/>
                </a:ext>
              </a:extLst>
            </p:cNvPr>
            <p:cNvGrpSpPr/>
            <p:nvPr/>
          </p:nvGrpSpPr>
          <p:grpSpPr>
            <a:xfrm>
              <a:off x="213418" y="4250017"/>
              <a:ext cx="5929342" cy="600164"/>
              <a:chOff x="213418" y="4250017"/>
              <a:chExt cx="5929342" cy="600164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FCE817-188F-479E-A9E7-0EA457947FB3}"/>
                  </a:ext>
                </a:extLst>
              </p:cNvPr>
              <p:cNvSpPr txBox="1"/>
              <p:nvPr/>
            </p:nvSpPr>
            <p:spPr>
              <a:xfrm>
                <a:off x="213418" y="4250017"/>
                <a:ext cx="17469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Open Sans SemiBold" panose="020B0706030804020204" pitchFamily="34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Address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40E3993-62A9-4172-9CFB-36A223F6C2F4}"/>
                  </a:ext>
                </a:extLst>
              </p:cNvPr>
              <p:cNvSpPr txBox="1"/>
              <p:nvPr/>
            </p:nvSpPr>
            <p:spPr>
              <a:xfrm>
                <a:off x="213418" y="4588571"/>
                <a:ext cx="17469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Address of the company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BE4F284-E4B0-4EB2-BF1A-8A038EFD6AD3}"/>
                  </a:ext>
                </a:extLst>
              </p:cNvPr>
              <p:cNvSpPr txBox="1"/>
              <p:nvPr/>
            </p:nvSpPr>
            <p:spPr>
              <a:xfrm>
                <a:off x="2304632" y="4250017"/>
                <a:ext cx="17469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Open Sans SemiBold" panose="020B0706030804020204" pitchFamily="34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Email Id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8473E14-3C85-4702-8FE9-36397D2D11B7}"/>
                  </a:ext>
                </a:extLst>
              </p:cNvPr>
              <p:cNvSpPr txBox="1"/>
              <p:nvPr/>
            </p:nvSpPr>
            <p:spPr>
              <a:xfrm>
                <a:off x="2304632" y="4588571"/>
                <a:ext cx="17469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Company@email.com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0170962-3334-440C-B14A-E1CD053BE8AE}"/>
                  </a:ext>
                </a:extLst>
              </p:cNvPr>
              <p:cNvSpPr txBox="1"/>
              <p:nvPr/>
            </p:nvSpPr>
            <p:spPr>
              <a:xfrm>
                <a:off x="4395846" y="4250017"/>
                <a:ext cx="17469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latin typeface="Open Sans SemiBold" panose="020B0706030804020204" pitchFamily="34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Contact no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7A5C636-505F-433C-A3DF-16CBCF82374F}"/>
                  </a:ext>
                </a:extLst>
              </p:cNvPr>
              <p:cNvSpPr txBox="1"/>
              <p:nvPr/>
            </p:nvSpPr>
            <p:spPr>
              <a:xfrm>
                <a:off x="4395846" y="4588571"/>
                <a:ext cx="17469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123467894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1099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7459E4-0446-4C4F-8750-B38258E86FB6}"/>
              </a:ext>
            </a:extLst>
          </p:cNvPr>
          <p:cNvSpPr/>
          <p:nvPr/>
        </p:nvSpPr>
        <p:spPr>
          <a:xfrm>
            <a:off x="0" y="1514901"/>
            <a:ext cx="12192000" cy="45583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B7E173-F83F-4FFF-8A2A-611A90214159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A5D11-0B48-4D4A-AF45-9C6C6D367B57}"/>
              </a:ext>
            </a:extLst>
          </p:cNvPr>
          <p:cNvSpPr txBox="1"/>
          <p:nvPr/>
        </p:nvSpPr>
        <p:spPr>
          <a:xfrm>
            <a:off x="0" y="1228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Vision and mission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139B9F-3981-4E05-AE30-4B27D7C193E2}"/>
              </a:ext>
            </a:extLst>
          </p:cNvPr>
          <p:cNvSpPr/>
          <p:nvPr/>
        </p:nvSpPr>
        <p:spPr>
          <a:xfrm>
            <a:off x="3209499" y="1514901"/>
            <a:ext cx="5773003" cy="455835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8C4BB3B-AB01-4ECD-A3A3-5CF12197C1D4}"/>
              </a:ext>
            </a:extLst>
          </p:cNvPr>
          <p:cNvGrpSpPr/>
          <p:nvPr/>
        </p:nvGrpSpPr>
        <p:grpSpPr>
          <a:xfrm>
            <a:off x="362803" y="2735260"/>
            <a:ext cx="2538484" cy="2117634"/>
            <a:chOff x="4558505" y="5810564"/>
            <a:chExt cx="3397956" cy="211763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807449F-ED41-406B-9242-9288387AC8D7}"/>
                </a:ext>
              </a:extLst>
            </p:cNvPr>
            <p:cNvSpPr txBox="1"/>
            <p:nvPr/>
          </p:nvSpPr>
          <p:spPr>
            <a:xfrm>
              <a:off x="4558505" y="6204649"/>
              <a:ext cx="3397956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/>
              <a:r>
                <a:rPr lang="en-US" sz="16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Adapt it with your needs and it will capture all the audience attention. Capture your audience attention. . 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00E8339-1216-4146-B369-C45B268517DB}"/>
                </a:ext>
              </a:extLst>
            </p:cNvPr>
            <p:cNvSpPr txBox="1"/>
            <p:nvPr/>
          </p:nvSpPr>
          <p:spPr>
            <a:xfrm>
              <a:off x="4558505" y="5810564"/>
              <a:ext cx="33979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/>
              <a:r>
                <a:rPr lang="en-US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Vision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6E4DD23-CC02-46BC-A09C-C25F66A98323}"/>
              </a:ext>
            </a:extLst>
          </p:cNvPr>
          <p:cNvGrpSpPr/>
          <p:nvPr/>
        </p:nvGrpSpPr>
        <p:grpSpPr>
          <a:xfrm>
            <a:off x="9290714" y="2735260"/>
            <a:ext cx="2538484" cy="2117634"/>
            <a:chOff x="4558505" y="5810564"/>
            <a:chExt cx="3397956" cy="211763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BE8D95-C3C6-483D-B94F-A602BDC357AD}"/>
                </a:ext>
              </a:extLst>
            </p:cNvPr>
            <p:cNvSpPr txBox="1"/>
            <p:nvPr/>
          </p:nvSpPr>
          <p:spPr>
            <a:xfrm>
              <a:off x="4558505" y="6204649"/>
              <a:ext cx="3397956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sz="16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Adapt it with your needs and it will capture all the audience attention. Capture your audience attention. . 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BD7D56B-CB9E-4017-8A07-3B7C2424E6B4}"/>
                </a:ext>
              </a:extLst>
            </p:cNvPr>
            <p:cNvSpPr txBox="1"/>
            <p:nvPr/>
          </p:nvSpPr>
          <p:spPr>
            <a:xfrm>
              <a:off x="4558505" y="5810564"/>
              <a:ext cx="33979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Mission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55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785832D-A354-4125-B7E3-376EE3FBF926}"/>
              </a:ext>
            </a:extLst>
          </p:cNvPr>
          <p:cNvSpPr/>
          <p:nvPr/>
        </p:nvSpPr>
        <p:spPr>
          <a:xfrm>
            <a:off x="0" y="3294743"/>
            <a:ext cx="341194" cy="3563257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26EAF7-D0FE-4711-BCCC-19A56F8B0A53}"/>
              </a:ext>
            </a:extLst>
          </p:cNvPr>
          <p:cNvSpPr/>
          <p:nvPr/>
        </p:nvSpPr>
        <p:spPr>
          <a:xfrm>
            <a:off x="341194" y="711200"/>
            <a:ext cx="4713640" cy="5428343"/>
          </a:xfrm>
          <a:prstGeom prst="rect">
            <a:avLst/>
          </a:prstGeom>
          <a:blipFill dpi="0" rotWithShape="1">
            <a:blip r:embed="rId2"/>
            <a:srcRect/>
            <a:stretch>
              <a:fillRect t="-5000" b="-1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F94BC0-559E-4993-AF68-5BC838A07FFC}"/>
              </a:ext>
            </a:extLst>
          </p:cNvPr>
          <p:cNvGrpSpPr/>
          <p:nvPr/>
        </p:nvGrpSpPr>
        <p:grpSpPr>
          <a:xfrm>
            <a:off x="5570656" y="1457535"/>
            <a:ext cx="4995081" cy="3935673"/>
            <a:chOff x="6514085" y="1016758"/>
            <a:chExt cx="4995081" cy="393567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EB11293-AF21-4275-871D-C6D390A6C03E}"/>
                </a:ext>
              </a:extLst>
            </p:cNvPr>
            <p:cNvSpPr txBox="1"/>
            <p:nvPr/>
          </p:nvSpPr>
          <p:spPr>
            <a:xfrm>
              <a:off x="6514085" y="1016758"/>
              <a:ext cx="49950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Georgia" panose="02040502050405020303" pitchFamily="18" charset="0"/>
                </a:rPr>
                <a:t>CEO </a:t>
              </a:r>
              <a:r>
                <a:rPr lang="en-US" sz="3200" dirty="0">
                  <a:latin typeface="Georgia" panose="02040502050405020303" pitchFamily="18" charset="0"/>
                </a:rPr>
                <a:t>powerpoint template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349C64-E65F-4E73-B95B-83FC026E5367}"/>
                </a:ext>
              </a:extLst>
            </p:cNvPr>
            <p:cNvSpPr txBox="1"/>
            <p:nvPr/>
          </p:nvSpPr>
          <p:spPr>
            <a:xfrm>
              <a:off x="6514086" y="1846604"/>
              <a:ext cx="499508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rgia Pro Light" panose="02040302050405020303" pitchFamily="18" charset="0"/>
                </a:rPr>
                <a:t>Lorem Ipsum is simply dummy text of the printing and typesetting industry. Lorem Ipsum has been the industry's standard dummy text ever since the 1500s, when an unknown printer took a galley of type and scrambled it to make a type specimen book. 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6708352-11AE-435F-9259-6CB856439A97}"/>
                </a:ext>
              </a:extLst>
            </p:cNvPr>
            <p:cNvGrpSpPr/>
            <p:nvPr/>
          </p:nvGrpSpPr>
          <p:grpSpPr>
            <a:xfrm>
              <a:off x="6514085" y="3655894"/>
              <a:ext cx="2800065" cy="1296537"/>
              <a:chOff x="6343935" y="3712191"/>
              <a:chExt cx="2800065" cy="129653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5216C3FB-6B46-476B-80F2-9F72FC4CD37D}"/>
                  </a:ext>
                </a:extLst>
              </p:cNvPr>
              <p:cNvSpPr/>
              <p:nvPr/>
            </p:nvSpPr>
            <p:spPr>
              <a:xfrm>
                <a:off x="6343935" y="3712191"/>
                <a:ext cx="2417928" cy="12965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D36B1DAD-0194-44E3-A0AE-98F0813262C6}"/>
                  </a:ext>
                </a:extLst>
              </p:cNvPr>
              <p:cNvSpPr/>
              <p:nvPr/>
            </p:nvSpPr>
            <p:spPr>
              <a:xfrm>
                <a:off x="8761863" y="3712191"/>
                <a:ext cx="382137" cy="129151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F93E19F-19DE-4D05-9A00-51FC526DBFAB}"/>
                  </a:ext>
                </a:extLst>
              </p:cNvPr>
              <p:cNvSpPr txBox="1"/>
              <p:nvPr/>
            </p:nvSpPr>
            <p:spPr>
              <a:xfrm>
                <a:off x="6374036" y="3807725"/>
                <a:ext cx="18618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Georgia" panose="02040502050405020303" pitchFamily="18" charset="0"/>
                  </a:rPr>
                  <a:t>Peter</a:t>
                </a:r>
              </a:p>
            </p:txBody>
          </p:sp>
          <p:sp>
            <p:nvSpPr>
              <p:cNvPr id="19" name="Star: 5 Points 18">
                <a:extLst>
                  <a:ext uri="{FF2B5EF4-FFF2-40B4-BE49-F238E27FC236}">
                    <a16:creationId xmlns:a16="http://schemas.microsoft.com/office/drawing/2014/main" id="{997690A4-39EF-4AC9-8F45-512E091D970C}"/>
                  </a:ext>
                </a:extLst>
              </p:cNvPr>
              <p:cNvSpPr/>
              <p:nvPr/>
            </p:nvSpPr>
            <p:spPr>
              <a:xfrm>
                <a:off x="6469039" y="4190705"/>
                <a:ext cx="236031" cy="236031"/>
              </a:xfrm>
              <a:prstGeom prst="star5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Star: 5 Points 19">
                <a:extLst>
                  <a:ext uri="{FF2B5EF4-FFF2-40B4-BE49-F238E27FC236}">
                    <a16:creationId xmlns:a16="http://schemas.microsoft.com/office/drawing/2014/main" id="{5F31122B-7701-4FA5-87E4-CD27089DE059}"/>
                  </a:ext>
                </a:extLst>
              </p:cNvPr>
              <p:cNvSpPr/>
              <p:nvPr/>
            </p:nvSpPr>
            <p:spPr>
              <a:xfrm>
                <a:off x="6764606" y="4190705"/>
                <a:ext cx="236031" cy="236031"/>
              </a:xfrm>
              <a:prstGeom prst="star5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Star: 5 Points 20">
                <a:extLst>
                  <a:ext uri="{FF2B5EF4-FFF2-40B4-BE49-F238E27FC236}">
                    <a16:creationId xmlns:a16="http://schemas.microsoft.com/office/drawing/2014/main" id="{6B6D1A88-DD43-492F-A4FC-F70A532420F0}"/>
                  </a:ext>
                </a:extLst>
              </p:cNvPr>
              <p:cNvSpPr/>
              <p:nvPr/>
            </p:nvSpPr>
            <p:spPr>
              <a:xfrm>
                <a:off x="7060173" y="4190705"/>
                <a:ext cx="236031" cy="236031"/>
              </a:xfrm>
              <a:prstGeom prst="star5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Star: 5 Points 21">
                <a:extLst>
                  <a:ext uri="{FF2B5EF4-FFF2-40B4-BE49-F238E27FC236}">
                    <a16:creationId xmlns:a16="http://schemas.microsoft.com/office/drawing/2014/main" id="{FB5043AC-CE03-4039-B0F3-B4886688568A}"/>
                  </a:ext>
                </a:extLst>
              </p:cNvPr>
              <p:cNvSpPr/>
              <p:nvPr/>
            </p:nvSpPr>
            <p:spPr>
              <a:xfrm>
                <a:off x="7355740" y="4190705"/>
                <a:ext cx="236031" cy="236031"/>
              </a:xfrm>
              <a:prstGeom prst="star5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Star: 5 Points 22">
                <a:extLst>
                  <a:ext uri="{FF2B5EF4-FFF2-40B4-BE49-F238E27FC236}">
                    <a16:creationId xmlns:a16="http://schemas.microsoft.com/office/drawing/2014/main" id="{F96507C4-A024-4563-8FDB-3C5316755B57}"/>
                  </a:ext>
                </a:extLst>
              </p:cNvPr>
              <p:cNvSpPr/>
              <p:nvPr/>
            </p:nvSpPr>
            <p:spPr>
              <a:xfrm>
                <a:off x="7651307" y="4190705"/>
                <a:ext cx="236031" cy="236031"/>
              </a:xfrm>
              <a:prstGeom prst="star5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CD43379-1942-47C2-B552-19178B3080DD}"/>
                  </a:ext>
                </a:extLst>
              </p:cNvPr>
              <p:cNvSpPr txBox="1"/>
              <p:nvPr/>
            </p:nvSpPr>
            <p:spPr>
              <a:xfrm>
                <a:off x="6343936" y="4527705"/>
                <a:ext cx="23223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eorgia Pro Light" panose="02040302050405020303" pitchFamily="18" charset="0"/>
                  </a:rPr>
                  <a:t>Lorem Ipsum is simply dummy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7702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64DDF7D-0BDC-49C8-ABF7-8FD7109266F5}"/>
              </a:ext>
            </a:extLst>
          </p:cNvPr>
          <p:cNvSpPr/>
          <p:nvPr/>
        </p:nvSpPr>
        <p:spPr>
          <a:xfrm>
            <a:off x="341194" y="1351128"/>
            <a:ext cx="5568287" cy="5206621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B7E173-F83F-4FFF-8A2A-611A90214159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A5D11-0B48-4D4A-AF45-9C6C6D367B57}"/>
              </a:ext>
            </a:extLst>
          </p:cNvPr>
          <p:cNvSpPr txBox="1"/>
          <p:nvPr/>
        </p:nvSpPr>
        <p:spPr>
          <a:xfrm>
            <a:off x="0" y="1228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Market pain problem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59BDC9-DA48-4F61-BCEB-6540D0C8F0E3}"/>
              </a:ext>
            </a:extLst>
          </p:cNvPr>
          <p:cNvSpPr/>
          <p:nvPr/>
        </p:nvSpPr>
        <p:spPr>
          <a:xfrm>
            <a:off x="0" y="1651379"/>
            <a:ext cx="5568287" cy="520662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D57922B-3B82-451C-9A81-ADE8B8523D52}"/>
              </a:ext>
            </a:extLst>
          </p:cNvPr>
          <p:cNvGrpSpPr/>
          <p:nvPr/>
        </p:nvGrpSpPr>
        <p:grpSpPr>
          <a:xfrm>
            <a:off x="6514533" y="2126650"/>
            <a:ext cx="4997056" cy="2773259"/>
            <a:chOff x="5525368" y="1075378"/>
            <a:chExt cx="5522591" cy="277325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9B25DBB-5380-4685-B9B9-20E7F3246CDE}"/>
                </a:ext>
              </a:extLst>
            </p:cNvPr>
            <p:cNvSpPr txBox="1"/>
            <p:nvPr/>
          </p:nvSpPr>
          <p:spPr>
            <a:xfrm>
              <a:off x="5525368" y="1632646"/>
              <a:ext cx="5522591" cy="22159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endParaRPr lang="en-US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Adapt it with your needs and it will capture all the audience attention. 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endParaRPr lang="en-US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Capture your audience attention . 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endParaRPr lang="en-US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sz="16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Download this awesome creatives and bring your presentation to life , with our creativity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9D8A65-97A1-48DE-93CB-0DBAD33F3F83}"/>
                </a:ext>
              </a:extLst>
            </p:cNvPr>
            <p:cNvSpPr txBox="1"/>
            <p:nvPr/>
          </p:nvSpPr>
          <p:spPr>
            <a:xfrm>
              <a:off x="5525368" y="1075378"/>
              <a:ext cx="552259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/>
              <a:r>
                <a:rPr lang="en-US" sz="20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1019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standing posing for the camera&#10;&#10;Description automatically generated">
            <a:extLst>
              <a:ext uri="{FF2B5EF4-FFF2-40B4-BE49-F238E27FC236}">
                <a16:creationId xmlns:a16="http://schemas.microsoft.com/office/drawing/2014/main" id="{D5CBCC05-990B-4CAD-9157-A7B4FBE27D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B7E173-F83F-4FFF-8A2A-611A90214159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A5D11-0B48-4D4A-AF45-9C6C6D367B57}"/>
              </a:ext>
            </a:extLst>
          </p:cNvPr>
          <p:cNvSpPr txBox="1"/>
          <p:nvPr/>
        </p:nvSpPr>
        <p:spPr>
          <a:xfrm>
            <a:off x="0" y="1228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solution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5103854-4133-417E-B80F-35DFBBAE369F}"/>
              </a:ext>
            </a:extLst>
          </p:cNvPr>
          <p:cNvGrpSpPr/>
          <p:nvPr/>
        </p:nvGrpSpPr>
        <p:grpSpPr>
          <a:xfrm>
            <a:off x="1037230" y="1581904"/>
            <a:ext cx="3160252" cy="4179567"/>
            <a:chOff x="1037230" y="1527313"/>
            <a:chExt cx="3160252" cy="417956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D058CF1-FA72-47C2-B82F-247BD6C6D9A4}"/>
                </a:ext>
              </a:extLst>
            </p:cNvPr>
            <p:cNvGrpSpPr/>
            <p:nvPr/>
          </p:nvGrpSpPr>
          <p:grpSpPr>
            <a:xfrm>
              <a:off x="1037230" y="1527313"/>
              <a:ext cx="3160252" cy="932160"/>
              <a:chOff x="-1050878" y="2212293"/>
              <a:chExt cx="2769337" cy="932160"/>
            </a:xfrm>
          </p:grpSpPr>
          <p:sp>
            <p:nvSpPr>
              <p:cNvPr id="2" name="Rectangle: Rounded Corners 1">
                <a:extLst>
                  <a:ext uri="{FF2B5EF4-FFF2-40B4-BE49-F238E27FC236}">
                    <a16:creationId xmlns:a16="http://schemas.microsoft.com/office/drawing/2014/main" id="{C67A471A-7749-4DD2-B39E-33BE87B37042}"/>
                  </a:ext>
                </a:extLst>
              </p:cNvPr>
              <p:cNvSpPr/>
              <p:nvPr/>
            </p:nvSpPr>
            <p:spPr>
              <a:xfrm>
                <a:off x="1625242" y="2212293"/>
                <a:ext cx="93217" cy="93216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5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EEF2091-F223-4D80-95D2-99FD8421A376}"/>
                  </a:ext>
                </a:extLst>
              </p:cNvPr>
              <p:cNvGrpSpPr/>
              <p:nvPr/>
            </p:nvGrpSpPr>
            <p:grpSpPr>
              <a:xfrm>
                <a:off x="-1050878" y="2302180"/>
                <a:ext cx="2538300" cy="752386"/>
                <a:chOff x="4558505" y="5883150"/>
                <a:chExt cx="3397956" cy="752386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F5CB93FC-4871-4C44-A154-70C93EA3C0EB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64B8AED8-BAAC-4ECF-8433-BA61DF2A0F76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 1</a:t>
                  </a: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9C9EA4D-BCE5-4CEA-9C2F-37E3CD1B6A87}"/>
                </a:ext>
              </a:extLst>
            </p:cNvPr>
            <p:cNvGrpSpPr/>
            <p:nvPr/>
          </p:nvGrpSpPr>
          <p:grpSpPr>
            <a:xfrm>
              <a:off x="1037230" y="3151017"/>
              <a:ext cx="3160252" cy="932160"/>
              <a:chOff x="-1050878" y="2212293"/>
              <a:chExt cx="2769337" cy="932160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81088A1A-4BF8-4E32-8FDC-FEE74177C673}"/>
                  </a:ext>
                </a:extLst>
              </p:cNvPr>
              <p:cNvSpPr/>
              <p:nvPr/>
            </p:nvSpPr>
            <p:spPr>
              <a:xfrm>
                <a:off x="1625242" y="2212293"/>
                <a:ext cx="93217" cy="93216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5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95DE0F3D-10BC-48AA-B493-6AC22CE9DA71}"/>
                  </a:ext>
                </a:extLst>
              </p:cNvPr>
              <p:cNvGrpSpPr/>
              <p:nvPr/>
            </p:nvGrpSpPr>
            <p:grpSpPr>
              <a:xfrm>
                <a:off x="-1050878" y="2302180"/>
                <a:ext cx="2538300" cy="752386"/>
                <a:chOff x="4558505" y="5883150"/>
                <a:chExt cx="3397956" cy="752386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3D5FDB39-E130-40C9-91D1-7EDF8AEB7027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AF381A8E-5EBD-4E31-A34C-38413BE9A85E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 2</a:t>
                  </a:r>
                </a:p>
              </p:txBody>
            </p: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4E7F948-4D52-4B67-B0FB-3AACEB60F98B}"/>
                </a:ext>
              </a:extLst>
            </p:cNvPr>
            <p:cNvGrpSpPr/>
            <p:nvPr/>
          </p:nvGrpSpPr>
          <p:grpSpPr>
            <a:xfrm>
              <a:off x="1037230" y="4774720"/>
              <a:ext cx="3160252" cy="932160"/>
              <a:chOff x="-1050878" y="2212293"/>
              <a:chExt cx="2769337" cy="932160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4F54FB73-0062-48C6-BBAE-8A2D64ED330D}"/>
                  </a:ext>
                </a:extLst>
              </p:cNvPr>
              <p:cNvSpPr/>
              <p:nvPr/>
            </p:nvSpPr>
            <p:spPr>
              <a:xfrm>
                <a:off x="1625242" y="2212293"/>
                <a:ext cx="93217" cy="93216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3"/>
                  </a:gs>
                  <a:gs pos="100000">
                    <a:schemeClr val="accent5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34AB66C-28B9-4A0B-ADD2-FD7883CE6508}"/>
                  </a:ext>
                </a:extLst>
              </p:cNvPr>
              <p:cNvGrpSpPr/>
              <p:nvPr/>
            </p:nvGrpSpPr>
            <p:grpSpPr>
              <a:xfrm>
                <a:off x="-1050878" y="2302180"/>
                <a:ext cx="2538300" cy="752386"/>
                <a:chOff x="4558505" y="5883150"/>
                <a:chExt cx="3397956" cy="752386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016F492D-265E-4BF4-BE09-F181634E1569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5A44411C-F9C7-465E-B96F-86990105BCBA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 3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34892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123C2AA-02EA-4135-9540-C199F7340F83}"/>
              </a:ext>
            </a:extLst>
          </p:cNvPr>
          <p:cNvGrpSpPr/>
          <p:nvPr/>
        </p:nvGrpSpPr>
        <p:grpSpPr>
          <a:xfrm>
            <a:off x="1126016" y="1306287"/>
            <a:ext cx="9939968" cy="4755797"/>
            <a:chOff x="1064909" y="1611087"/>
            <a:chExt cx="9939968" cy="475579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E3BB956-FD86-4148-955B-B0946DA8FD75}"/>
                </a:ext>
              </a:extLst>
            </p:cNvPr>
            <p:cNvGrpSpPr/>
            <p:nvPr/>
          </p:nvGrpSpPr>
          <p:grpSpPr>
            <a:xfrm>
              <a:off x="1064909" y="1611087"/>
              <a:ext cx="4337454" cy="1119971"/>
              <a:chOff x="1064909" y="1611087"/>
              <a:chExt cx="4337454" cy="1119971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78848CAE-3B62-4935-A894-D395044045F3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2" name="Freeform: Shape 1">
                  <a:extLst>
                    <a:ext uri="{FF2B5EF4-FFF2-40B4-BE49-F238E27FC236}">
                      <a16:creationId xmlns:a16="http://schemas.microsoft.com/office/drawing/2014/main" id="{4A6E7A15-3F27-4FEE-8EE3-F8B59595E88C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" name="Freeform: Shape 2">
                  <a:extLst>
                    <a:ext uri="{FF2B5EF4-FFF2-40B4-BE49-F238E27FC236}">
                      <a16:creationId xmlns:a16="http://schemas.microsoft.com/office/drawing/2014/main" id="{B1BBBDE9-BD97-4F64-A7DA-D2EA03AB669B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CE9CE30-D05B-45A2-8490-E29A817264AF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95C2C61D-FF6B-44E1-9F0F-29C508CB8A2E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D2D37971-C9C0-4A3E-9340-0B569BE25CF2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Problem </a:t>
                  </a: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225F09F-A6BF-4EF1-809C-8D73B6379059}"/>
                </a:ext>
              </a:extLst>
            </p:cNvPr>
            <p:cNvGrpSpPr/>
            <p:nvPr/>
          </p:nvGrpSpPr>
          <p:grpSpPr>
            <a:xfrm>
              <a:off x="1064909" y="3429000"/>
              <a:ext cx="4337454" cy="1119971"/>
              <a:chOff x="1064909" y="1611087"/>
              <a:chExt cx="4337454" cy="111997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B18FCA1-FB1A-469D-ADBF-D8F34A969643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8AAD7356-8502-4BB1-9CDD-53097651CD7F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0EDD6B0B-B96F-4D43-B02D-645D7A03A7E8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9B8FA23-7F0A-4DDE-9E91-2E280066B3D3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7C6F75F9-EC91-4761-AFCD-5D61CC3BDE80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47A6F4E-365D-4B4D-B72B-7C4BEA889233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Problem </a:t>
                  </a:r>
                </a:p>
              </p:txBody>
            </p:sp>
          </p:grp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AFDD085-4040-468F-BBA1-F2982760CEAA}"/>
                </a:ext>
              </a:extLst>
            </p:cNvPr>
            <p:cNvGrpSpPr/>
            <p:nvPr/>
          </p:nvGrpSpPr>
          <p:grpSpPr>
            <a:xfrm>
              <a:off x="1064909" y="5246913"/>
              <a:ext cx="4337454" cy="1119971"/>
              <a:chOff x="1064909" y="1611087"/>
              <a:chExt cx="4337454" cy="1119971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7CD879C-8B48-4BAF-BCA1-259C5692D38F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B78BBBA6-8F2D-49BE-8C7F-5CE5D1B85512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5B6E2E85-BB8A-47A5-B090-C6FA706A1B2D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56AE958-EFC5-47FD-92EA-91EA22177104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0CF076B-289C-43E2-ACB6-4D147A43E1F2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E2E922A-4089-4F77-AFF1-F58F251C76C6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 algn="r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Problem </a:t>
                  </a:r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E97F7D9-F32A-46FA-AF19-53B59FA6A9F4}"/>
                </a:ext>
              </a:extLst>
            </p:cNvPr>
            <p:cNvGrpSpPr/>
            <p:nvPr/>
          </p:nvGrpSpPr>
          <p:grpSpPr>
            <a:xfrm flipH="1">
              <a:off x="6667423" y="1611087"/>
              <a:ext cx="4337454" cy="1119971"/>
              <a:chOff x="1064909" y="1611087"/>
              <a:chExt cx="4337454" cy="1119971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AF117155-E5EA-418A-94BF-2094353A36A2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57D46072-10EE-485E-8403-AD7682DD07A8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E176794B-48A0-4ABA-9600-45EBE56F7A32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5734167C-C361-42D2-BF7E-60A5447880B9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AC2664D-9C19-420D-986E-D995A51163AC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89ADAA2E-6784-4AFC-B548-822BB0CEC4B8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</a:t>
                  </a:r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51F7A65-4B15-42FE-BB6D-73BDE7B89340}"/>
                </a:ext>
              </a:extLst>
            </p:cNvPr>
            <p:cNvGrpSpPr/>
            <p:nvPr/>
          </p:nvGrpSpPr>
          <p:grpSpPr>
            <a:xfrm flipH="1">
              <a:off x="6667423" y="3429000"/>
              <a:ext cx="4337454" cy="1119971"/>
              <a:chOff x="1064909" y="1611087"/>
              <a:chExt cx="4337454" cy="1119971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6A1B0924-20DB-4BF1-AAFF-8391A6BF43F3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201D4FC-2259-4302-A3CC-AA07E781B7D6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64E839B7-C47F-41A2-B61D-4B814D7F9F4D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A8F16264-2FDB-4892-A6CA-0C43BEEF06DE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DF96C7D6-4394-454B-A31B-F642EBDFBA38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177A4CE-4FAC-464B-A065-295010905EE2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</a:t>
                  </a:r>
                </a:p>
              </p:txBody>
            </p:sp>
          </p:grp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579F998C-AA85-4217-A0B3-6FC2D09A10BD}"/>
                </a:ext>
              </a:extLst>
            </p:cNvPr>
            <p:cNvGrpSpPr/>
            <p:nvPr/>
          </p:nvGrpSpPr>
          <p:grpSpPr>
            <a:xfrm flipH="1">
              <a:off x="6667423" y="5246913"/>
              <a:ext cx="4337454" cy="1119971"/>
              <a:chOff x="1064909" y="1611087"/>
              <a:chExt cx="4337454" cy="1119971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797DA868-811E-4794-985C-E2B735AB287C}"/>
                  </a:ext>
                </a:extLst>
              </p:cNvPr>
              <p:cNvGrpSpPr/>
              <p:nvPr/>
            </p:nvGrpSpPr>
            <p:grpSpPr>
              <a:xfrm>
                <a:off x="4164313" y="1611087"/>
                <a:ext cx="1238050" cy="1119971"/>
                <a:chOff x="5543169" y="2699670"/>
                <a:chExt cx="1318259" cy="1192530"/>
              </a:xfrm>
            </p:grpSpPr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26D063C-4D78-4A55-B363-F3333A72E778}"/>
                    </a:ext>
                  </a:extLst>
                </p:cNvPr>
                <p:cNvSpPr/>
                <p:nvPr/>
              </p:nvSpPr>
              <p:spPr>
                <a:xfrm>
                  <a:off x="5543169" y="2745200"/>
                  <a:ext cx="1096327" cy="1096327"/>
                </a:xfrm>
                <a:custGeom>
                  <a:avLst/>
                  <a:gdLst>
                    <a:gd name="connsiteX0" fmla="*/ 1096328 w 1096327"/>
                    <a:gd name="connsiteY0" fmla="*/ 548164 h 1096327"/>
                    <a:gd name="connsiteX1" fmla="*/ 548164 w 1096327"/>
                    <a:gd name="connsiteY1" fmla="*/ 1096328 h 1096327"/>
                    <a:gd name="connsiteX2" fmla="*/ 0 w 1096327"/>
                    <a:gd name="connsiteY2" fmla="*/ 548164 h 1096327"/>
                    <a:gd name="connsiteX3" fmla="*/ 548164 w 1096327"/>
                    <a:gd name="connsiteY3" fmla="*/ 0 h 1096327"/>
                    <a:gd name="connsiteX4" fmla="*/ 1096328 w 1096327"/>
                    <a:gd name="connsiteY4" fmla="*/ 548164 h 1096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6327" h="1096327">
                      <a:moveTo>
                        <a:pt x="1096328" y="548164"/>
                      </a:moveTo>
                      <a:cubicBezTo>
                        <a:pt x="1096328" y="850906"/>
                        <a:pt x="850906" y="1096328"/>
                        <a:pt x="548164" y="1096328"/>
                      </a:cubicBezTo>
                      <a:cubicBezTo>
                        <a:pt x="245421" y="1096328"/>
                        <a:pt x="0" y="850906"/>
                        <a:pt x="0" y="548164"/>
                      </a:cubicBezTo>
                      <a:cubicBezTo>
                        <a:pt x="0" y="245421"/>
                        <a:pt x="245421" y="0"/>
                        <a:pt x="548164" y="0"/>
                      </a:cubicBezTo>
                      <a:cubicBezTo>
                        <a:pt x="850906" y="0"/>
                        <a:pt x="1096328" y="245421"/>
                        <a:pt x="1096328" y="5481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34FA32E-0DFC-475D-B944-1BBF5319307D}"/>
                    </a:ext>
                  </a:extLst>
                </p:cNvPr>
                <p:cNvSpPr/>
                <p:nvPr/>
              </p:nvSpPr>
              <p:spPr>
                <a:xfrm>
                  <a:off x="5589174" y="2699670"/>
                  <a:ext cx="1272254" cy="1192530"/>
                </a:xfrm>
                <a:custGeom>
                  <a:avLst/>
                  <a:gdLst>
                    <a:gd name="connsiteX0" fmla="*/ 615601 w 1272254"/>
                    <a:gd name="connsiteY0" fmla="*/ 1192435 h 1192530"/>
                    <a:gd name="connsiteX1" fmla="*/ 0 w 1272254"/>
                    <a:gd name="connsiteY1" fmla="*/ 576929 h 1192530"/>
                    <a:gd name="connsiteX2" fmla="*/ 576929 w 1272254"/>
                    <a:gd name="connsiteY2" fmla="*/ 0 h 1192530"/>
                    <a:gd name="connsiteX3" fmla="*/ 1117568 w 1272254"/>
                    <a:gd name="connsiteY3" fmla="*/ 540639 h 1192530"/>
                    <a:gd name="connsiteX4" fmla="*/ 610838 w 1272254"/>
                    <a:gd name="connsiteY4" fmla="*/ 1047274 h 1192530"/>
                    <a:gd name="connsiteX5" fmla="*/ 136493 w 1272254"/>
                    <a:gd name="connsiteY5" fmla="*/ 594741 h 1192530"/>
                    <a:gd name="connsiteX6" fmla="*/ 142389 w 1272254"/>
                    <a:gd name="connsiteY6" fmla="*/ 588264 h 1192530"/>
                    <a:gd name="connsiteX7" fmla="*/ 142399 w 1272254"/>
                    <a:gd name="connsiteY7" fmla="*/ 588264 h 1192530"/>
                    <a:gd name="connsiteX8" fmla="*/ 148876 w 1272254"/>
                    <a:gd name="connsiteY8" fmla="*/ 594170 h 1192530"/>
                    <a:gd name="connsiteX9" fmla="*/ 610838 w 1272254"/>
                    <a:gd name="connsiteY9" fmla="*/ 1034891 h 1192530"/>
                    <a:gd name="connsiteX10" fmla="*/ 1105186 w 1272254"/>
                    <a:gd name="connsiteY10" fmla="*/ 540639 h 1192530"/>
                    <a:gd name="connsiteX11" fmla="*/ 576929 w 1272254"/>
                    <a:gd name="connsiteY11" fmla="*/ 12383 h 1192530"/>
                    <a:gd name="connsiteX12" fmla="*/ 12383 w 1272254"/>
                    <a:gd name="connsiteY12" fmla="*/ 576929 h 1192530"/>
                    <a:gd name="connsiteX13" fmla="*/ 615601 w 1272254"/>
                    <a:gd name="connsiteY13" fmla="*/ 1180148 h 1192530"/>
                    <a:gd name="connsiteX14" fmla="*/ 1259872 w 1272254"/>
                    <a:gd name="connsiteY14" fmla="*/ 557879 h 1192530"/>
                    <a:gd name="connsiteX15" fmla="*/ 1266063 w 1272254"/>
                    <a:gd name="connsiteY15" fmla="*/ 551688 h 1192530"/>
                    <a:gd name="connsiteX16" fmla="*/ 1272254 w 1272254"/>
                    <a:gd name="connsiteY16" fmla="*/ 557879 h 1192530"/>
                    <a:gd name="connsiteX17" fmla="*/ 615601 w 1272254"/>
                    <a:gd name="connsiteY17" fmla="*/ 1192530 h 119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72254" h="1192530">
                      <a:moveTo>
                        <a:pt x="615601" y="1192435"/>
                      </a:moveTo>
                      <a:cubicBezTo>
                        <a:pt x="275806" y="1192063"/>
                        <a:pt x="419" y="916724"/>
                        <a:pt x="0" y="576929"/>
                      </a:cubicBezTo>
                      <a:cubicBezTo>
                        <a:pt x="371" y="258452"/>
                        <a:pt x="258451" y="368"/>
                        <a:pt x="576929" y="0"/>
                      </a:cubicBezTo>
                      <a:cubicBezTo>
                        <a:pt x="875386" y="315"/>
                        <a:pt x="1117254" y="242183"/>
                        <a:pt x="1117568" y="540639"/>
                      </a:cubicBezTo>
                      <a:cubicBezTo>
                        <a:pt x="1117197" y="820331"/>
                        <a:pt x="890530" y="1046959"/>
                        <a:pt x="610838" y="1047274"/>
                      </a:cubicBezTo>
                      <a:cubicBezTo>
                        <a:pt x="357073" y="1047741"/>
                        <a:pt x="147971" y="848249"/>
                        <a:pt x="136493" y="594741"/>
                      </a:cubicBezTo>
                      <a:cubicBezTo>
                        <a:pt x="136331" y="591322"/>
                        <a:pt x="138970" y="588426"/>
                        <a:pt x="142389" y="588264"/>
                      </a:cubicBezTo>
                      <a:cubicBezTo>
                        <a:pt x="142389" y="588264"/>
                        <a:pt x="142399" y="588264"/>
                        <a:pt x="142399" y="588264"/>
                      </a:cubicBezTo>
                      <a:cubicBezTo>
                        <a:pt x="145799" y="588159"/>
                        <a:pt x="148676" y="590769"/>
                        <a:pt x="148876" y="594170"/>
                      </a:cubicBezTo>
                      <a:cubicBezTo>
                        <a:pt x="160049" y="841057"/>
                        <a:pt x="363693" y="1035349"/>
                        <a:pt x="610838" y="1034891"/>
                      </a:cubicBezTo>
                      <a:cubicBezTo>
                        <a:pt x="883606" y="1034367"/>
                        <a:pt x="1104605" y="813406"/>
                        <a:pt x="1105186" y="540639"/>
                      </a:cubicBezTo>
                      <a:cubicBezTo>
                        <a:pt x="1104871" y="249022"/>
                        <a:pt x="868547" y="12698"/>
                        <a:pt x="576929" y="12383"/>
                      </a:cubicBezTo>
                      <a:cubicBezTo>
                        <a:pt x="265290" y="12750"/>
                        <a:pt x="12754" y="265291"/>
                        <a:pt x="12383" y="576929"/>
                      </a:cubicBezTo>
                      <a:cubicBezTo>
                        <a:pt x="12754" y="909923"/>
                        <a:pt x="282607" y="1179776"/>
                        <a:pt x="615601" y="1180148"/>
                      </a:cubicBezTo>
                      <a:cubicBezTo>
                        <a:pt x="963530" y="1181653"/>
                        <a:pt x="1249290" y="905647"/>
                        <a:pt x="1259872" y="557879"/>
                      </a:cubicBezTo>
                      <a:cubicBezTo>
                        <a:pt x="1259872" y="554460"/>
                        <a:pt x="1262644" y="551688"/>
                        <a:pt x="1266063" y="551688"/>
                      </a:cubicBezTo>
                      <a:cubicBezTo>
                        <a:pt x="1269483" y="551688"/>
                        <a:pt x="1272254" y="554460"/>
                        <a:pt x="1272254" y="557879"/>
                      </a:cubicBezTo>
                      <a:cubicBezTo>
                        <a:pt x="1260091" y="911790"/>
                        <a:pt x="969721" y="1192435"/>
                        <a:pt x="615601" y="11925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2535A6F2-46B8-4CF1-A2E9-4C9A6F644569}"/>
                  </a:ext>
                </a:extLst>
              </p:cNvPr>
              <p:cNvGrpSpPr/>
              <p:nvPr/>
            </p:nvGrpSpPr>
            <p:grpSpPr>
              <a:xfrm>
                <a:off x="1064909" y="1794879"/>
                <a:ext cx="2890975" cy="752386"/>
                <a:chOff x="4558505" y="5883150"/>
                <a:chExt cx="3397956" cy="752386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735CD650-8BF3-4405-92E9-D795A3C3EF3D}"/>
                    </a:ext>
                  </a:extLst>
                </p:cNvPr>
                <p:cNvSpPr txBox="1"/>
                <p:nvPr/>
              </p:nvSpPr>
              <p:spPr>
                <a:xfrm>
                  <a:off x="4558505" y="6204649"/>
                  <a:ext cx="3397956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400" dirty="0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This slide is an editable slide with all your needs.  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76EB3F62-9308-49F3-9A9D-4EA3AAD64740}"/>
                    </a:ext>
                  </a:extLst>
                </p:cNvPr>
                <p:cNvSpPr txBox="1"/>
                <p:nvPr/>
              </p:nvSpPr>
              <p:spPr>
                <a:xfrm>
                  <a:off x="4558505" y="5883150"/>
                  <a:ext cx="3397956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lvl="0"/>
                  <a:r>
                    <a:rPr lang="en-US" sz="1600" b="1" dirty="0"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Solution</a:t>
                  </a:r>
                </a:p>
              </p:txBody>
            </p:sp>
          </p:grp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69EBDF4-F5E1-40E9-95DA-86BE183C2045}"/>
                </a:ext>
              </a:extLst>
            </p:cNvPr>
            <p:cNvCxnSpPr/>
            <p:nvPr/>
          </p:nvCxnSpPr>
          <p:spPr>
            <a:xfrm>
              <a:off x="5522686" y="2113670"/>
              <a:ext cx="97245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C923D07-7FD5-4886-9583-AD3FFEA388F0}"/>
                </a:ext>
              </a:extLst>
            </p:cNvPr>
            <p:cNvCxnSpPr/>
            <p:nvPr/>
          </p:nvCxnSpPr>
          <p:spPr>
            <a:xfrm>
              <a:off x="5522686" y="3939301"/>
              <a:ext cx="97245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6AD92C0-D5F4-454B-9FB5-A9F61AA57F9E}"/>
                </a:ext>
              </a:extLst>
            </p:cNvPr>
            <p:cNvCxnSpPr/>
            <p:nvPr/>
          </p:nvCxnSpPr>
          <p:spPr>
            <a:xfrm>
              <a:off x="5522686" y="5764931"/>
              <a:ext cx="97245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42" name="Picture 2" descr="Issues Icons - Download Free Vector Icons | Noun Project">
            <a:extLst>
              <a:ext uri="{FF2B5EF4-FFF2-40B4-BE49-F238E27FC236}">
                <a16:creationId xmlns:a16="http://schemas.microsoft.com/office/drawing/2014/main" id="{93677224-59E1-46BF-9D60-3B3B5B729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360" y="1512567"/>
            <a:ext cx="593264" cy="5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Issues Icons - Download Free Vector Icons | Noun Project">
            <a:extLst>
              <a:ext uri="{FF2B5EF4-FFF2-40B4-BE49-F238E27FC236}">
                <a16:creationId xmlns:a16="http://schemas.microsoft.com/office/drawing/2014/main" id="{82F2AFF4-15D0-4897-BF30-DD472316B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360" y="3307992"/>
            <a:ext cx="593264" cy="5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Issues Icons - Download Free Vector Icons | Noun Project">
            <a:extLst>
              <a:ext uri="{FF2B5EF4-FFF2-40B4-BE49-F238E27FC236}">
                <a16:creationId xmlns:a16="http://schemas.microsoft.com/office/drawing/2014/main" id="{503CD31B-971D-4C03-B5D0-A30D817EB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360" y="5150772"/>
            <a:ext cx="593264" cy="5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CB Website">
            <a:extLst>
              <a:ext uri="{FF2B5EF4-FFF2-40B4-BE49-F238E27FC236}">
                <a16:creationId xmlns:a16="http://schemas.microsoft.com/office/drawing/2014/main" id="{17B5CF96-FEE9-4AD1-B1DF-180B20C4A8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63" y="1523238"/>
            <a:ext cx="542508" cy="5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SCB Website">
            <a:extLst>
              <a:ext uri="{FF2B5EF4-FFF2-40B4-BE49-F238E27FC236}">
                <a16:creationId xmlns:a16="http://schemas.microsoft.com/office/drawing/2014/main" id="{0E49ED7A-AB29-4479-84C3-139CB9E1F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63" y="3406614"/>
            <a:ext cx="542508" cy="5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SCB Website">
            <a:extLst>
              <a:ext uri="{FF2B5EF4-FFF2-40B4-BE49-F238E27FC236}">
                <a16:creationId xmlns:a16="http://schemas.microsoft.com/office/drawing/2014/main" id="{BB369E85-0586-4BF3-9DCB-EB0F8CF8C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63" y="5176150"/>
            <a:ext cx="542508" cy="54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A5D8305C-F574-496A-8363-A6DA96A5CE7C}"/>
              </a:ext>
            </a:extLst>
          </p:cNvPr>
          <p:cNvSpPr txBox="1"/>
          <p:nvPr/>
        </p:nvSpPr>
        <p:spPr>
          <a:xfrm>
            <a:off x="0" y="19997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Problem and solution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04A8039-780D-41FD-BC92-AD272308CEAA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63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FB7E173-F83F-4FFF-8A2A-611A90214159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A5D11-0B48-4D4A-AF45-9C6C6D367B57}"/>
              </a:ext>
            </a:extLst>
          </p:cNvPr>
          <p:cNvSpPr txBox="1"/>
          <p:nvPr/>
        </p:nvSpPr>
        <p:spPr>
          <a:xfrm>
            <a:off x="0" y="16204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Product description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063DF9-755C-4C05-96D9-1564E4BE3A1D}"/>
              </a:ext>
            </a:extLst>
          </p:cNvPr>
          <p:cNvSpPr/>
          <p:nvPr/>
        </p:nvSpPr>
        <p:spPr>
          <a:xfrm>
            <a:off x="6946710" y="1160060"/>
            <a:ext cx="4667535" cy="5363570"/>
          </a:xfrm>
          <a:prstGeom prst="rect">
            <a:avLst/>
          </a:prstGeom>
          <a:blipFill dpi="0" rotWithShape="1">
            <a:blip r:embed="rId2"/>
            <a:srcRect/>
            <a:stretch>
              <a:fillRect l="-17000" t="-5000" r="-16000" b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6430F02-07D4-4364-842A-909AB35BE2B5}"/>
              </a:ext>
            </a:extLst>
          </p:cNvPr>
          <p:cNvGrpSpPr/>
          <p:nvPr/>
        </p:nvGrpSpPr>
        <p:grpSpPr>
          <a:xfrm>
            <a:off x="1089252" y="1458992"/>
            <a:ext cx="3854982" cy="4765707"/>
            <a:chOff x="1089252" y="1552203"/>
            <a:chExt cx="3854982" cy="476570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EF8EFD7-3070-4B95-853E-E4C4E658F3E0}"/>
                </a:ext>
              </a:extLst>
            </p:cNvPr>
            <p:cNvGrpSpPr/>
            <p:nvPr/>
          </p:nvGrpSpPr>
          <p:grpSpPr>
            <a:xfrm>
              <a:off x="1089252" y="1552203"/>
              <a:ext cx="3854982" cy="1118148"/>
              <a:chOff x="1089252" y="1552203"/>
              <a:chExt cx="3854982" cy="1118148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B77D462-396C-4AA8-A71C-F5C418B984A8}"/>
                  </a:ext>
                </a:extLst>
              </p:cNvPr>
              <p:cNvGrpSpPr/>
              <p:nvPr/>
            </p:nvGrpSpPr>
            <p:grpSpPr>
              <a:xfrm>
                <a:off x="1089252" y="1552203"/>
                <a:ext cx="1118148" cy="1118148"/>
                <a:chOff x="6990429" y="1189044"/>
                <a:chExt cx="1225724" cy="1225724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6A91815C-A672-4F8A-8D64-995A3239DAA4}"/>
                    </a:ext>
                  </a:extLst>
                </p:cNvPr>
                <p:cNvSpPr/>
                <p:nvPr/>
              </p:nvSpPr>
              <p:spPr>
                <a:xfrm>
                  <a:off x="6990429" y="1189044"/>
                  <a:ext cx="1225724" cy="1225724"/>
                </a:xfrm>
                <a:prstGeom prst="ellipse">
                  <a:avLst/>
                </a:prstGeom>
                <a:gradFill>
                  <a:gsLst>
                    <a:gs pos="2500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7E8C38C9-511A-4933-98E1-D2AB3E622296}"/>
                    </a:ext>
                  </a:extLst>
                </p:cNvPr>
                <p:cNvSpPr/>
                <p:nvPr/>
              </p:nvSpPr>
              <p:spPr>
                <a:xfrm>
                  <a:off x="7106665" y="1305280"/>
                  <a:ext cx="993252" cy="99325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2C983CCA-A5ED-4C73-9868-384D4AC4C246}"/>
                    </a:ext>
                  </a:extLst>
                </p:cNvPr>
                <p:cNvSpPr/>
                <p:nvPr/>
              </p:nvSpPr>
              <p:spPr>
                <a:xfrm>
                  <a:off x="7207061" y="1405676"/>
                  <a:ext cx="792461" cy="79246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285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1022273-EA1D-463D-8FB9-954C67FC0FBE}"/>
                  </a:ext>
                </a:extLst>
              </p:cNvPr>
              <p:cNvSpPr txBox="1"/>
              <p:nvPr/>
            </p:nvSpPr>
            <p:spPr>
              <a:xfrm>
                <a:off x="2381675" y="1749640"/>
                <a:ext cx="2562559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4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Caption 1</a:t>
                </a:r>
              </a:p>
              <a:p>
                <a:pPr lvl="0">
                  <a:spcBef>
                    <a:spcPts val="600"/>
                  </a:spcBef>
                </a:pPr>
                <a:r>
                  <a:rPr lang="en-US" sz="14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This slide is an editable slide with all your needs.  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C9E5CDF-4C0C-4B1C-A634-D11547476011}"/>
                </a:ext>
              </a:extLst>
            </p:cNvPr>
            <p:cNvGrpSpPr/>
            <p:nvPr/>
          </p:nvGrpSpPr>
          <p:grpSpPr>
            <a:xfrm>
              <a:off x="1089252" y="3375983"/>
              <a:ext cx="3854982" cy="1118148"/>
              <a:chOff x="1089252" y="1552203"/>
              <a:chExt cx="3854982" cy="1118148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1C7A0BD6-B596-4EB7-A84E-8BA1047D64D5}"/>
                  </a:ext>
                </a:extLst>
              </p:cNvPr>
              <p:cNvGrpSpPr/>
              <p:nvPr/>
            </p:nvGrpSpPr>
            <p:grpSpPr>
              <a:xfrm>
                <a:off x="1089252" y="1552203"/>
                <a:ext cx="1118148" cy="1118148"/>
                <a:chOff x="6990429" y="1189044"/>
                <a:chExt cx="1225724" cy="1225724"/>
              </a:xfrm>
            </p:grpSpPr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51A2A55C-ECC9-4CC7-91A0-236677A1E3BC}"/>
                    </a:ext>
                  </a:extLst>
                </p:cNvPr>
                <p:cNvSpPr/>
                <p:nvPr/>
              </p:nvSpPr>
              <p:spPr>
                <a:xfrm>
                  <a:off x="6990429" y="1189044"/>
                  <a:ext cx="1225724" cy="1225724"/>
                </a:xfrm>
                <a:prstGeom prst="ellipse">
                  <a:avLst/>
                </a:prstGeom>
                <a:gradFill>
                  <a:gsLst>
                    <a:gs pos="2500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B346D9A0-F6E1-47C2-829E-D962A0B9AEAD}"/>
                    </a:ext>
                  </a:extLst>
                </p:cNvPr>
                <p:cNvSpPr/>
                <p:nvPr/>
              </p:nvSpPr>
              <p:spPr>
                <a:xfrm>
                  <a:off x="7106665" y="1305280"/>
                  <a:ext cx="993252" cy="99325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6EA60006-306F-443C-A09B-9FECAB82954E}"/>
                    </a:ext>
                  </a:extLst>
                </p:cNvPr>
                <p:cNvSpPr/>
                <p:nvPr/>
              </p:nvSpPr>
              <p:spPr>
                <a:xfrm>
                  <a:off x="7207061" y="1405676"/>
                  <a:ext cx="792461" cy="79246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285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17497F0E-1CBA-499E-AD86-4C572805E8A9}"/>
                  </a:ext>
                </a:extLst>
              </p:cNvPr>
              <p:cNvSpPr txBox="1"/>
              <p:nvPr/>
            </p:nvSpPr>
            <p:spPr>
              <a:xfrm>
                <a:off x="2381675" y="1749640"/>
                <a:ext cx="2562559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4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Caption 2</a:t>
                </a:r>
              </a:p>
              <a:p>
                <a:pPr lvl="0">
                  <a:spcBef>
                    <a:spcPts val="600"/>
                  </a:spcBef>
                </a:pPr>
                <a:r>
                  <a:rPr lang="en-US" sz="14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This slide is an editable slide with all your needs.  </a:t>
                </a: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975AF28-954B-47EE-8D70-E1AAEC9080BB}"/>
                </a:ext>
              </a:extLst>
            </p:cNvPr>
            <p:cNvGrpSpPr/>
            <p:nvPr/>
          </p:nvGrpSpPr>
          <p:grpSpPr>
            <a:xfrm>
              <a:off x="1089252" y="5199762"/>
              <a:ext cx="3854982" cy="1118148"/>
              <a:chOff x="1089252" y="1552203"/>
              <a:chExt cx="3854982" cy="1118148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C5B52347-1812-4720-A8B5-F68D185B40E9}"/>
                  </a:ext>
                </a:extLst>
              </p:cNvPr>
              <p:cNvGrpSpPr/>
              <p:nvPr/>
            </p:nvGrpSpPr>
            <p:grpSpPr>
              <a:xfrm>
                <a:off x="1089252" y="1552203"/>
                <a:ext cx="1118148" cy="1118148"/>
                <a:chOff x="6990429" y="1189044"/>
                <a:chExt cx="1225724" cy="1225724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173D41B8-2C8F-499A-9838-BD79520BFA9F}"/>
                    </a:ext>
                  </a:extLst>
                </p:cNvPr>
                <p:cNvSpPr/>
                <p:nvPr/>
              </p:nvSpPr>
              <p:spPr>
                <a:xfrm>
                  <a:off x="6990429" y="1189044"/>
                  <a:ext cx="1225724" cy="1225724"/>
                </a:xfrm>
                <a:prstGeom prst="ellipse">
                  <a:avLst/>
                </a:prstGeom>
                <a:gradFill>
                  <a:gsLst>
                    <a:gs pos="25000">
                      <a:schemeClr val="accent3"/>
                    </a:gs>
                    <a:gs pos="100000">
                      <a:schemeClr val="accent5"/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61679C99-6F14-4207-A55B-D72BA556CA9E}"/>
                    </a:ext>
                  </a:extLst>
                </p:cNvPr>
                <p:cNvSpPr/>
                <p:nvPr/>
              </p:nvSpPr>
              <p:spPr>
                <a:xfrm>
                  <a:off x="7106665" y="1305280"/>
                  <a:ext cx="993252" cy="99325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1C40BCAC-41CF-4E3E-8ED7-CF422BE94AAF}"/>
                    </a:ext>
                  </a:extLst>
                </p:cNvPr>
                <p:cNvSpPr/>
                <p:nvPr/>
              </p:nvSpPr>
              <p:spPr>
                <a:xfrm>
                  <a:off x="7207061" y="1405676"/>
                  <a:ext cx="792461" cy="79246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n w="285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3A3BE04B-7341-442B-B8D4-BF8E58072DD4}"/>
                  </a:ext>
                </a:extLst>
              </p:cNvPr>
              <p:cNvSpPr txBox="1"/>
              <p:nvPr/>
            </p:nvSpPr>
            <p:spPr>
              <a:xfrm>
                <a:off x="2381675" y="1749640"/>
                <a:ext cx="2562559" cy="723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US" sz="14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Caption 3</a:t>
                </a:r>
              </a:p>
              <a:p>
                <a:pPr lvl="0">
                  <a:spcBef>
                    <a:spcPts val="600"/>
                  </a:spcBef>
                </a:pPr>
                <a:r>
                  <a:rPr lang="en-US" sz="14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This slide is an editable slide with all your needs.  </a:t>
                </a:r>
              </a:p>
            </p:txBody>
          </p:sp>
        </p:grpSp>
      </p:grpSp>
      <p:sp>
        <p:nvSpPr>
          <p:cNvPr id="61" name="Shape 3599">
            <a:extLst>
              <a:ext uri="{FF2B5EF4-FFF2-40B4-BE49-F238E27FC236}">
                <a16:creationId xmlns:a16="http://schemas.microsoft.com/office/drawing/2014/main" id="{8EB50F24-33F4-47D3-B8B5-94BCBED38DC1}"/>
              </a:ext>
            </a:extLst>
          </p:cNvPr>
          <p:cNvSpPr/>
          <p:nvPr/>
        </p:nvSpPr>
        <p:spPr>
          <a:xfrm>
            <a:off x="1468663" y="1848855"/>
            <a:ext cx="356536" cy="356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2" name="Shape 3619">
            <a:extLst>
              <a:ext uri="{FF2B5EF4-FFF2-40B4-BE49-F238E27FC236}">
                <a16:creationId xmlns:a16="http://schemas.microsoft.com/office/drawing/2014/main" id="{44575578-7840-4418-AFA8-63F02433B25C}"/>
              </a:ext>
            </a:extLst>
          </p:cNvPr>
          <p:cNvSpPr/>
          <p:nvPr/>
        </p:nvSpPr>
        <p:spPr>
          <a:xfrm>
            <a:off x="1468663" y="3709637"/>
            <a:ext cx="356536" cy="2917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Shape 3695">
            <a:extLst>
              <a:ext uri="{FF2B5EF4-FFF2-40B4-BE49-F238E27FC236}">
                <a16:creationId xmlns:a16="http://schemas.microsoft.com/office/drawing/2014/main" id="{D9FEE37A-DAC5-48B1-B5F6-17002E30E49C}"/>
              </a:ext>
            </a:extLst>
          </p:cNvPr>
          <p:cNvSpPr/>
          <p:nvPr/>
        </p:nvSpPr>
        <p:spPr>
          <a:xfrm>
            <a:off x="1468663" y="5501005"/>
            <a:ext cx="356536" cy="356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7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3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2"/>
                </a:cubicBezTo>
                <a:cubicBezTo>
                  <a:pt x="11048" y="15407"/>
                  <a:pt x="10935" y="14996"/>
                  <a:pt x="10708" y="14647"/>
                </a:cubicBezTo>
                <a:cubicBezTo>
                  <a:pt x="10481" y="14299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7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5"/>
                </a:cubicBezTo>
                <a:cubicBezTo>
                  <a:pt x="6459" y="11198"/>
                  <a:pt x="6309" y="11465"/>
                  <a:pt x="6204" y="11777"/>
                </a:cubicBezTo>
                <a:cubicBezTo>
                  <a:pt x="6100" y="12089"/>
                  <a:pt x="6040" y="12433"/>
                  <a:pt x="6026" y="12812"/>
                </a:cubicBezTo>
                <a:lnTo>
                  <a:pt x="6944" y="12812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8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6"/>
                </a:cubicBezTo>
                <a:cubicBezTo>
                  <a:pt x="9623" y="11626"/>
                  <a:pt x="9752" y="11944"/>
                  <a:pt x="9752" y="12366"/>
                </a:cubicBezTo>
                <a:cubicBezTo>
                  <a:pt x="9752" y="12574"/>
                  <a:pt x="9713" y="12760"/>
                  <a:pt x="9634" y="12922"/>
                </a:cubicBezTo>
                <a:cubicBezTo>
                  <a:pt x="9554" y="13086"/>
                  <a:pt x="9448" y="13221"/>
                  <a:pt x="9315" y="13328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8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6"/>
                </a:cubicBezTo>
                <a:lnTo>
                  <a:pt x="7895" y="14446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8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8"/>
                  <a:pt x="9860" y="15086"/>
                  <a:pt x="9947" y="15276"/>
                </a:cubicBezTo>
                <a:cubicBezTo>
                  <a:pt x="10033" y="15465"/>
                  <a:pt x="10076" y="15681"/>
                  <a:pt x="10076" y="15926"/>
                </a:cubicBezTo>
                <a:cubicBezTo>
                  <a:pt x="10076" y="16164"/>
                  <a:pt x="10031" y="16376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0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2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500"/>
                </a:lnTo>
                <a:lnTo>
                  <a:pt x="14257" y="12500"/>
                </a:lnTo>
                <a:cubicBezTo>
                  <a:pt x="14257" y="12500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6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6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24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FB7E173-F83F-4FFF-8A2A-611A90214159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3A5D11-0B48-4D4A-AF45-9C6C6D367B57}"/>
              </a:ext>
            </a:extLst>
          </p:cNvPr>
          <p:cNvSpPr txBox="1"/>
          <p:nvPr/>
        </p:nvSpPr>
        <p:spPr>
          <a:xfrm>
            <a:off x="0" y="16204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Market analysis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AB7FB2-9581-4CE1-8FA7-74EA1BDC17F2}"/>
              </a:ext>
            </a:extLst>
          </p:cNvPr>
          <p:cNvGrpSpPr/>
          <p:nvPr/>
        </p:nvGrpSpPr>
        <p:grpSpPr>
          <a:xfrm>
            <a:off x="1544756" y="1368189"/>
            <a:ext cx="9102489" cy="4244454"/>
            <a:chOff x="600501" y="1368189"/>
            <a:chExt cx="9102489" cy="4244454"/>
          </a:xfrm>
        </p:grpSpPr>
        <p:sp>
          <p:nvSpPr>
            <p:cNvPr id="2" name="Block Arc 1">
              <a:extLst>
                <a:ext uri="{FF2B5EF4-FFF2-40B4-BE49-F238E27FC236}">
                  <a16:creationId xmlns:a16="http://schemas.microsoft.com/office/drawing/2014/main" id="{CADE23C0-4B18-4669-B2A8-2845F1CD41D1}"/>
                </a:ext>
              </a:extLst>
            </p:cNvPr>
            <p:cNvSpPr/>
            <p:nvPr/>
          </p:nvSpPr>
          <p:spPr>
            <a:xfrm>
              <a:off x="600501" y="1368189"/>
              <a:ext cx="4244454" cy="4244454"/>
            </a:xfrm>
            <a:prstGeom prst="blockArc">
              <a:avLst/>
            </a:prstGeom>
            <a:gradFill>
              <a:gsLst>
                <a:gs pos="44000">
                  <a:schemeClr val="accent3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Block Arc 27">
              <a:extLst>
                <a:ext uri="{FF2B5EF4-FFF2-40B4-BE49-F238E27FC236}">
                  <a16:creationId xmlns:a16="http://schemas.microsoft.com/office/drawing/2014/main" id="{4A3A3B0C-DEBD-476B-B927-D17CAE11E615}"/>
                </a:ext>
              </a:extLst>
            </p:cNvPr>
            <p:cNvSpPr/>
            <p:nvPr/>
          </p:nvSpPr>
          <p:spPr>
            <a:xfrm>
              <a:off x="4152615" y="1788710"/>
              <a:ext cx="3403412" cy="3403412"/>
            </a:xfrm>
            <a:prstGeom prst="blockArc">
              <a:avLst/>
            </a:prstGeom>
            <a:gradFill>
              <a:gsLst>
                <a:gs pos="44000">
                  <a:schemeClr val="accent3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" name="Block Arc 28">
              <a:extLst>
                <a:ext uri="{FF2B5EF4-FFF2-40B4-BE49-F238E27FC236}">
                  <a16:creationId xmlns:a16="http://schemas.microsoft.com/office/drawing/2014/main" id="{F6B2D697-9E7C-4E8A-8270-544D796F9A0C}"/>
                </a:ext>
              </a:extLst>
            </p:cNvPr>
            <p:cNvSpPr/>
            <p:nvPr/>
          </p:nvSpPr>
          <p:spPr>
            <a:xfrm>
              <a:off x="7091148" y="2184495"/>
              <a:ext cx="2611842" cy="2611842"/>
            </a:xfrm>
            <a:prstGeom prst="blockArc">
              <a:avLst/>
            </a:prstGeom>
            <a:gradFill>
              <a:gsLst>
                <a:gs pos="44000">
                  <a:schemeClr val="accent3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EEE3442-96F7-4EED-94E6-33134C1707F4}"/>
              </a:ext>
            </a:extLst>
          </p:cNvPr>
          <p:cNvGrpSpPr/>
          <p:nvPr/>
        </p:nvGrpSpPr>
        <p:grpSpPr>
          <a:xfrm>
            <a:off x="2551811" y="3490416"/>
            <a:ext cx="2230343" cy="2305222"/>
            <a:chOff x="2551811" y="3490416"/>
            <a:chExt cx="2230343" cy="2305222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6A94061-373F-4AC4-9DA0-AC45FD5C11B9}"/>
                </a:ext>
              </a:extLst>
            </p:cNvPr>
            <p:cNvCxnSpPr/>
            <p:nvPr/>
          </p:nvCxnSpPr>
          <p:spPr>
            <a:xfrm>
              <a:off x="3666983" y="3490416"/>
              <a:ext cx="0" cy="1305921"/>
            </a:xfrm>
            <a:prstGeom prst="line">
              <a:avLst/>
            </a:prstGeom>
            <a:ln>
              <a:solidFill>
                <a:schemeClr val="tx2">
                  <a:lumMod val="85000"/>
                  <a:lumOff val="1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2DAEDD2-9E26-41B9-9C59-E9197DB9A98E}"/>
                </a:ext>
              </a:extLst>
            </p:cNvPr>
            <p:cNvSpPr txBox="1"/>
            <p:nvPr/>
          </p:nvSpPr>
          <p:spPr>
            <a:xfrm>
              <a:off x="2551811" y="5072363"/>
              <a:ext cx="2230343" cy="723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Total available market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4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20BBD7C-63FB-4274-A887-7B212240CFE6}"/>
              </a:ext>
            </a:extLst>
          </p:cNvPr>
          <p:cNvGrpSpPr/>
          <p:nvPr/>
        </p:nvGrpSpPr>
        <p:grpSpPr>
          <a:xfrm>
            <a:off x="5681094" y="3490416"/>
            <a:ext cx="2230343" cy="2305222"/>
            <a:chOff x="2551811" y="3490416"/>
            <a:chExt cx="2230343" cy="2305222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DFB520E-F022-460B-AFB6-4AD006080328}"/>
                </a:ext>
              </a:extLst>
            </p:cNvPr>
            <p:cNvCxnSpPr/>
            <p:nvPr/>
          </p:nvCxnSpPr>
          <p:spPr>
            <a:xfrm>
              <a:off x="3666983" y="3490416"/>
              <a:ext cx="0" cy="1305921"/>
            </a:xfrm>
            <a:prstGeom prst="line">
              <a:avLst/>
            </a:prstGeom>
            <a:ln>
              <a:solidFill>
                <a:schemeClr val="tx2">
                  <a:lumMod val="85000"/>
                  <a:lumOff val="1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3B0B38E-B13E-4A00-AC8F-952A34AF7B52}"/>
                </a:ext>
              </a:extLst>
            </p:cNvPr>
            <p:cNvSpPr txBox="1"/>
            <p:nvPr/>
          </p:nvSpPr>
          <p:spPr>
            <a:xfrm>
              <a:off x="2551811" y="5072363"/>
              <a:ext cx="2230343" cy="723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Serviceable 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4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CD8AABE-6DAA-4027-A2A8-05C65A9FCAAA}"/>
              </a:ext>
            </a:extLst>
          </p:cNvPr>
          <p:cNvGrpSpPr/>
          <p:nvPr/>
        </p:nvGrpSpPr>
        <p:grpSpPr>
          <a:xfrm>
            <a:off x="8226152" y="3490416"/>
            <a:ext cx="2230343" cy="2305222"/>
            <a:chOff x="2551811" y="3490416"/>
            <a:chExt cx="2230343" cy="2305222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B0B9837-CDA1-4583-80AE-811CB01630C2}"/>
                </a:ext>
              </a:extLst>
            </p:cNvPr>
            <p:cNvCxnSpPr/>
            <p:nvPr/>
          </p:nvCxnSpPr>
          <p:spPr>
            <a:xfrm>
              <a:off x="3666983" y="3490416"/>
              <a:ext cx="0" cy="1305921"/>
            </a:xfrm>
            <a:prstGeom prst="line">
              <a:avLst/>
            </a:prstGeom>
            <a:ln>
              <a:solidFill>
                <a:schemeClr val="tx2">
                  <a:lumMod val="85000"/>
                  <a:lumOff val="1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A18AB75-AB7C-4DDD-9965-5212788DAC6E}"/>
                </a:ext>
              </a:extLst>
            </p:cNvPr>
            <p:cNvSpPr txBox="1"/>
            <p:nvPr/>
          </p:nvSpPr>
          <p:spPr>
            <a:xfrm>
              <a:off x="2551811" y="5072363"/>
              <a:ext cx="2230343" cy="723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target market</a:t>
              </a:r>
            </a:p>
            <a:p>
              <a:pPr lvl="0" algn="ctr">
                <a:spcBef>
                  <a:spcPts val="600"/>
                </a:spcBef>
              </a:pPr>
              <a:r>
                <a:rPr lang="en-US" sz="14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B877C596-2B67-4A25-ADE9-E51A23F873A9}"/>
              </a:ext>
            </a:extLst>
          </p:cNvPr>
          <p:cNvSpPr txBox="1"/>
          <p:nvPr/>
        </p:nvSpPr>
        <p:spPr>
          <a:xfrm>
            <a:off x="2949907" y="1661275"/>
            <a:ext cx="142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25,000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4A3E4AD-FA48-4561-92FA-89D1A6EA5A38}"/>
              </a:ext>
            </a:extLst>
          </p:cNvPr>
          <p:cNvSpPr txBox="1"/>
          <p:nvPr/>
        </p:nvSpPr>
        <p:spPr>
          <a:xfrm>
            <a:off x="6082566" y="2024932"/>
            <a:ext cx="142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15,000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87889BB-DB8D-48F8-A8C9-C376987A4C7E}"/>
              </a:ext>
            </a:extLst>
          </p:cNvPr>
          <p:cNvSpPr txBox="1"/>
          <p:nvPr/>
        </p:nvSpPr>
        <p:spPr>
          <a:xfrm>
            <a:off x="8683868" y="2275652"/>
            <a:ext cx="1424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8,000</a:t>
            </a:r>
          </a:p>
        </p:txBody>
      </p:sp>
    </p:spTree>
    <p:extLst>
      <p:ext uri="{BB962C8B-B14F-4D97-AF65-F5344CB8AC3E}">
        <p14:creationId xmlns:p14="http://schemas.microsoft.com/office/powerpoint/2010/main" val="947562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937853A-898D-4E53-99B0-039B748FD0AD}"/>
              </a:ext>
            </a:extLst>
          </p:cNvPr>
          <p:cNvSpPr/>
          <p:nvPr/>
        </p:nvSpPr>
        <p:spPr>
          <a:xfrm>
            <a:off x="0" y="3705367"/>
            <a:ext cx="3029803" cy="3152633"/>
          </a:xfrm>
          <a:prstGeom prst="rect">
            <a:avLst/>
          </a:pr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736F5D-700B-4EDB-AE5C-2AFCB391CC28}"/>
              </a:ext>
            </a:extLst>
          </p:cNvPr>
          <p:cNvSpPr/>
          <p:nvPr/>
        </p:nvSpPr>
        <p:spPr>
          <a:xfrm>
            <a:off x="2183642" y="1576316"/>
            <a:ext cx="4189861" cy="402609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F71392A-AB0F-498B-BDAE-2D3E2230C3DF}"/>
              </a:ext>
            </a:extLst>
          </p:cNvPr>
          <p:cNvSpPr/>
          <p:nvPr/>
        </p:nvSpPr>
        <p:spPr>
          <a:xfrm>
            <a:off x="341194" y="0"/>
            <a:ext cx="518615" cy="784746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ED80FE-E367-4932-8203-4A22EC3F2DAD}"/>
              </a:ext>
            </a:extLst>
          </p:cNvPr>
          <p:cNvSpPr txBox="1"/>
          <p:nvPr/>
        </p:nvSpPr>
        <p:spPr>
          <a:xfrm>
            <a:off x="0" y="199971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Business strategy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340C0DB-F663-41A3-9346-9778686BB9C7}"/>
              </a:ext>
            </a:extLst>
          </p:cNvPr>
          <p:cNvSpPr/>
          <p:nvPr/>
        </p:nvSpPr>
        <p:spPr>
          <a:xfrm>
            <a:off x="2461145" y="1842973"/>
            <a:ext cx="3634854" cy="3492776"/>
          </a:xfrm>
          <a:prstGeom prst="rect">
            <a:avLst/>
          </a:prstGeom>
          <a:blipFill>
            <a:blip r:embed="rId2"/>
            <a:stretch>
              <a:fillRect l="-17000" t="-5000" r="-16000" b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724AB1-D843-4FEC-8DBC-5D70C584B114}"/>
              </a:ext>
            </a:extLst>
          </p:cNvPr>
          <p:cNvGrpSpPr/>
          <p:nvPr/>
        </p:nvGrpSpPr>
        <p:grpSpPr>
          <a:xfrm>
            <a:off x="6933063" y="3149221"/>
            <a:ext cx="3575713" cy="880281"/>
            <a:chOff x="6933063" y="1576316"/>
            <a:chExt cx="3575713" cy="88028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29973A0-F051-4E4D-A78B-FCDBF6597E9E}"/>
                </a:ext>
              </a:extLst>
            </p:cNvPr>
            <p:cNvSpPr/>
            <p:nvPr/>
          </p:nvSpPr>
          <p:spPr>
            <a:xfrm>
              <a:off x="6933063" y="1576316"/>
              <a:ext cx="914400" cy="88028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D6F7A0F-0861-49F0-A00A-F95542C82686}"/>
                </a:ext>
              </a:extLst>
            </p:cNvPr>
            <p:cNvSpPr txBox="1"/>
            <p:nvPr/>
          </p:nvSpPr>
          <p:spPr>
            <a:xfrm>
              <a:off x="8082695" y="1654819"/>
              <a:ext cx="2426081" cy="723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Caption 2</a:t>
              </a:r>
            </a:p>
            <a:p>
              <a:pPr lvl="0">
                <a:spcBef>
                  <a:spcPts val="600"/>
                </a:spcBef>
              </a:pPr>
              <a:r>
                <a:rPr lang="en-US" sz="14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E5D2393-6AA5-4F72-8F5A-EBF78ED2AC5B}"/>
              </a:ext>
            </a:extLst>
          </p:cNvPr>
          <p:cNvGrpSpPr/>
          <p:nvPr/>
        </p:nvGrpSpPr>
        <p:grpSpPr>
          <a:xfrm>
            <a:off x="6933063" y="4722125"/>
            <a:ext cx="3575713" cy="880281"/>
            <a:chOff x="6933063" y="1576316"/>
            <a:chExt cx="3575713" cy="880281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42E464B-4E7F-490A-BB12-98DAB617231F}"/>
                </a:ext>
              </a:extLst>
            </p:cNvPr>
            <p:cNvSpPr/>
            <p:nvPr/>
          </p:nvSpPr>
          <p:spPr>
            <a:xfrm>
              <a:off x="6933063" y="1576316"/>
              <a:ext cx="914400" cy="880281"/>
            </a:xfrm>
            <a:prstGeom prst="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AEB5703-4FC4-487A-A716-6065799EFEC6}"/>
                </a:ext>
              </a:extLst>
            </p:cNvPr>
            <p:cNvSpPr txBox="1"/>
            <p:nvPr/>
          </p:nvSpPr>
          <p:spPr>
            <a:xfrm>
              <a:off x="8082695" y="1654819"/>
              <a:ext cx="2426081" cy="7232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4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Caption 3</a:t>
              </a:r>
            </a:p>
            <a:p>
              <a:pPr lvl="0">
                <a:spcBef>
                  <a:spcPts val="600"/>
                </a:spcBef>
              </a:pPr>
              <a:r>
                <a:rPr lang="en-US" sz="14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This slide is an editable slide with all your needs.  </a:t>
              </a:r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74A5018C-88AD-428F-BB4B-2D0E550D1C80}"/>
              </a:ext>
            </a:extLst>
          </p:cNvPr>
          <p:cNvSpPr/>
          <p:nvPr/>
        </p:nvSpPr>
        <p:spPr>
          <a:xfrm>
            <a:off x="6933063" y="1576316"/>
            <a:ext cx="914400" cy="880281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26499F-9769-44A7-9B93-932B9CF4E0A7}"/>
              </a:ext>
            </a:extLst>
          </p:cNvPr>
          <p:cNvSpPr txBox="1"/>
          <p:nvPr/>
        </p:nvSpPr>
        <p:spPr>
          <a:xfrm>
            <a:off x="8082695" y="1654819"/>
            <a:ext cx="2426081" cy="723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Caption 1</a:t>
            </a:r>
          </a:p>
          <a:p>
            <a:pPr lvl="0">
              <a:spcBef>
                <a:spcPts val="600"/>
              </a:spcBef>
            </a:pPr>
            <a:r>
              <a:rPr lang="en-US" sz="14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slide is an editable slide with all your needs.  </a:t>
            </a:r>
          </a:p>
        </p:txBody>
      </p:sp>
      <p:sp>
        <p:nvSpPr>
          <p:cNvPr id="48" name="Shape 3605">
            <a:extLst>
              <a:ext uri="{FF2B5EF4-FFF2-40B4-BE49-F238E27FC236}">
                <a16:creationId xmlns:a16="http://schemas.microsoft.com/office/drawing/2014/main" id="{A0CEA04A-F2AF-4A16-8312-7D75DEF50EA6}"/>
              </a:ext>
            </a:extLst>
          </p:cNvPr>
          <p:cNvSpPr/>
          <p:nvPr/>
        </p:nvSpPr>
        <p:spPr>
          <a:xfrm>
            <a:off x="7199742" y="3356502"/>
            <a:ext cx="381042" cy="465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Shape 3675">
            <a:extLst>
              <a:ext uri="{FF2B5EF4-FFF2-40B4-BE49-F238E27FC236}">
                <a16:creationId xmlns:a16="http://schemas.microsoft.com/office/drawing/2014/main" id="{8D966FA3-8770-4CC0-84B8-B3AF086855FA}"/>
              </a:ext>
            </a:extLst>
          </p:cNvPr>
          <p:cNvSpPr/>
          <p:nvPr/>
        </p:nvSpPr>
        <p:spPr>
          <a:xfrm>
            <a:off x="7157404" y="1840205"/>
            <a:ext cx="465719" cy="381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70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70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70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70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70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70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70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0" name="Shape 3681">
            <a:extLst>
              <a:ext uri="{FF2B5EF4-FFF2-40B4-BE49-F238E27FC236}">
                <a16:creationId xmlns:a16="http://schemas.microsoft.com/office/drawing/2014/main" id="{1CA23D69-224A-436B-9667-978B628C2CF2}"/>
              </a:ext>
            </a:extLst>
          </p:cNvPr>
          <p:cNvSpPr/>
          <p:nvPr/>
        </p:nvSpPr>
        <p:spPr>
          <a:xfrm>
            <a:off x="7157404" y="4982025"/>
            <a:ext cx="465719" cy="3810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5"/>
                  <a:pt x="879" y="4800"/>
                  <a:pt x="1964" y="4800"/>
                </a:cubicBezTo>
                <a:cubicBezTo>
                  <a:pt x="3048" y="4800"/>
                  <a:pt x="3927" y="3725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3048" y="13200"/>
                  <a:pt x="3927" y="12125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5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5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5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5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cubicBezTo>
                  <a:pt x="3048" y="21600"/>
                  <a:pt x="3927" y="20525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43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avi 4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CD1305"/>
      </a:accent1>
      <a:accent2>
        <a:srgbClr val="FE1A1A"/>
      </a:accent2>
      <a:accent3>
        <a:srgbClr val="FD4513"/>
      </a:accent3>
      <a:accent4>
        <a:srgbClr val="FC4646"/>
      </a:accent4>
      <a:accent5>
        <a:srgbClr val="FD7963"/>
      </a:accent5>
      <a:accent6>
        <a:srgbClr val="FB717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789</Words>
  <Application>Microsoft Office PowerPoint</Application>
  <PresentationFormat>Widescreen</PresentationFormat>
  <Paragraphs>151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Georgia</vt:lpstr>
      <vt:lpstr>Georgia Pro Light</vt:lpstr>
      <vt:lpstr>Open Sans</vt:lpstr>
      <vt:lpstr>Open Sans Light</vt:lpstr>
      <vt:lpstr>Open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Kavitha</dc:creator>
  <cp:lastModifiedBy>Islam Soliman</cp:lastModifiedBy>
  <cp:revision>8</cp:revision>
  <dcterms:created xsi:type="dcterms:W3CDTF">2020-10-28T10:49:15Z</dcterms:created>
  <dcterms:modified xsi:type="dcterms:W3CDTF">2023-05-05T17:20:51Z</dcterms:modified>
</cp:coreProperties>
</file>